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66"/>
      </p:cViewPr>
      <p:guideLst>
        <p:guide orient="horz" pos="2161"/>
        <p:guide pos="3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62566506717499"/>
          <c:y val="0.0507152099222335"/>
          <c:w val="0.94425087973786"/>
          <c:h val="0.824879886468567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E99695">
                    <a:alpha val="51000"/>
                  </a:srgbClr>
                </a:gs>
                <a:gs pos="77000">
                  <a:srgbClr val="C70601"/>
                </a:gs>
              </a:gsLst>
              <a:lin ang="108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E4D4A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35343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65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720041574143233"/>
                  <c:y val="-1.54791553305554e-16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387714693769433"/>
                  <c:y val="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40%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670484056894509"/>
                  <c:y val="-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80%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431441914871249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55%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813326312493774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75%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0.8</c:v>
                </c:pt>
                <c:pt idx="1">
                  <c:v>0.45</c:v>
                </c:pt>
                <c:pt idx="2">
                  <c:v>0.75</c:v>
                </c:pt>
                <c:pt idx="3">
                  <c:v>0.5</c:v>
                </c:pt>
                <c:pt idx="4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50424352"/>
        <c:axId val="150424744"/>
      </c:barChart>
      <c:barChart>
        <c:barDir val="bar"/>
        <c:grouping val="clustered"/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0.21</c:v>
                </c:pt>
                <c:pt idx="1">
                  <c:v>0.6</c:v>
                </c:pt>
                <c:pt idx="2">
                  <c:v>0.25</c:v>
                </c:pt>
                <c:pt idx="3">
                  <c:v>0.5</c:v>
                </c:pt>
                <c:pt idx="4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50425528"/>
        <c:axId val="150425136"/>
      </c:barChart>
      <c:catAx>
        <c:axId val="150424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50424744"/>
        <c:crosses val="autoZero"/>
        <c:auto val="1"/>
        <c:lblAlgn val="ctr"/>
        <c:lblOffset val="0"/>
        <c:noMultiLvlLbl val="0"/>
      </c:catAx>
      <c:valAx>
        <c:axId val="150424744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Myriad Pro Cond" panose="020B0506030403020204" pitchFamily="34" charset="0"/>
                <a:ea typeface="+mn-ea"/>
                <a:cs typeface="+mn-cs"/>
              </a:defRPr>
            </a:pPr>
          </a:p>
        </c:txPr>
        <c:crossAx val="150424352"/>
        <c:crosses val="autoZero"/>
        <c:crossBetween val="between"/>
      </c:valAx>
      <c:valAx>
        <c:axId val="150425136"/>
        <c:scaling>
          <c:orientation val="maxMin"/>
        </c:scaling>
        <c:delete val="1"/>
        <c:axPos val="t"/>
        <c:numFmt formatCode="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50425528"/>
        <c:crosses val="max"/>
        <c:crossBetween val="between"/>
      </c:valAx>
      <c:catAx>
        <c:axId val="150425528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5042513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</c:v>
                </c:pt>
                <c:pt idx="1">
                  <c:v>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</c:v>
                </c:pt>
                <c:pt idx="1">
                  <c:v>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00542317180394764"/>
                  <c:y val="0.1872849512741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B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辅助2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0.0786359911572408"/>
                  <c:y val="0.04898221802554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辅助3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</c:spPr>
          </c:dPt>
          <c:dPt>
            <c:idx val="1"/>
            <c:bubble3D val="0"/>
            <c:spPr>
              <a:noFill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0.0976170924710576"/>
                  <c:y val="0.21609802070094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D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51067913385827"/>
          <c:y val="0.0964762842252008"/>
          <c:w val="0.866526842928371"/>
          <c:h val="0.760844199559256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产品B</c:v>
                </c:pt>
              </c:strCache>
            </c:strRef>
          </c:tx>
          <c:spPr>
            <a:ln w="50800" cap="rnd" cmpd="sng" algn="ctr">
              <a:solidFill>
                <a:srgbClr val="2B4E72"/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0800" cap="flat" cmpd="sng" algn="ctr">
                <a:solidFill>
                  <a:srgbClr val="2B4E72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3600</c:v>
                </c:pt>
                <c:pt idx="1">
                  <c:v>2800</c:v>
                </c:pt>
                <c:pt idx="2">
                  <c:v>3100</c:v>
                </c:pt>
                <c:pt idx="3">
                  <c:v>1300</c:v>
                </c:pt>
                <c:pt idx="4">
                  <c:v>3100</c:v>
                </c:pt>
                <c:pt idx="5">
                  <c:v>2090</c:v>
                </c:pt>
                <c:pt idx="6">
                  <c:v>2850</c:v>
                </c:pt>
                <c:pt idx="7">
                  <c:v>350</c:v>
                </c:pt>
                <c:pt idx="8">
                  <c:v>850</c:v>
                </c:pt>
                <c:pt idx="9">
                  <c:v>1200</c:v>
                </c:pt>
                <c:pt idx="10">
                  <c:v>2700</c:v>
                </c:pt>
                <c:pt idx="11">
                  <c:v>960</c:v>
                </c:pt>
                <c:pt idx="12">
                  <c:v>800</c:v>
                </c:pt>
                <c:pt idx="13">
                  <c:v>3221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3849536"/>
        <c:axId val="423849928"/>
      </c:lineChart>
      <c:dateAx>
        <c:axId val="423849536"/>
        <c:scaling>
          <c:orientation val="minMax"/>
        </c:scaling>
        <c:delete val="1"/>
        <c:axPos val="b"/>
        <c:numFmt formatCode="m/d;@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3849928"/>
        <c:crosses val="autoZero"/>
        <c:auto val="1"/>
        <c:lblOffset val="100"/>
        <c:baseTimeUnit val="days"/>
      </c:dateAx>
      <c:valAx>
        <c:axId val="423849928"/>
        <c:scaling>
          <c:orientation val="minMax"/>
          <c:max val="6000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3849536"/>
        <c:crosses val="autoZero"/>
        <c:crossBetween val="midCat"/>
        <c:majorUnit val="10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62566506717499"/>
          <c:y val="0.0507152099222335"/>
          <c:w val="0.94425087973786"/>
          <c:h val="0.824879886468567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E99695">
                    <a:alpha val="51000"/>
                  </a:srgbClr>
                </a:gs>
                <a:gs pos="77000">
                  <a:srgbClr val="C70601"/>
                </a:gs>
              </a:gsLst>
              <a:lin ang="108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E4D4A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35343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65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95314920921444"/>
                  <c:y val="-1.54791553305554e-16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25%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431441914871249"/>
                  <c:y val="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fld id="{08d3ed3f-253e-4126-9208-b2f1c60665ba}" type="VALUE">
                      <a:t>[VALUE]</a:t>
                    </a:fld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714211277996325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810411164420319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99%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336908712711928"/>
                  <c:y val="0.0084432731711338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18%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0.25</c:v>
                </c:pt>
                <c:pt idx="1">
                  <c:v>0.5</c:v>
                </c:pt>
                <c:pt idx="2">
                  <c:v>0.8</c:v>
                </c:pt>
                <c:pt idx="3">
                  <c:v>0.9</c:v>
                </c:pt>
                <c:pt idx="4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50426312"/>
        <c:axId val="150426704"/>
      </c:barChart>
      <c:barChart>
        <c:barDir val="bar"/>
        <c:grouping val="clustered"/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0.75</c:v>
                </c:pt>
                <c:pt idx="1">
                  <c:v>0.5</c:v>
                </c:pt>
                <c:pt idx="2">
                  <c:v>0.2</c:v>
                </c:pt>
                <c:pt idx="3">
                  <c:v>0.1</c:v>
                </c:pt>
                <c:pt idx="4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50427488"/>
        <c:axId val="150427096"/>
      </c:barChart>
      <c:catAx>
        <c:axId val="150426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50426704"/>
        <c:crosses val="autoZero"/>
        <c:auto val="1"/>
        <c:lblAlgn val="ctr"/>
        <c:lblOffset val="0"/>
        <c:noMultiLvlLbl val="0"/>
      </c:catAx>
      <c:valAx>
        <c:axId val="150426704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Myriad Pro Cond" panose="020B0506030403020204" pitchFamily="34" charset="0"/>
                <a:ea typeface="+mn-ea"/>
                <a:cs typeface="+mn-cs"/>
              </a:defRPr>
            </a:pPr>
          </a:p>
        </c:txPr>
        <c:crossAx val="150426312"/>
        <c:crosses val="autoZero"/>
        <c:crossBetween val="between"/>
      </c:valAx>
      <c:valAx>
        <c:axId val="150427096"/>
        <c:scaling>
          <c:orientation val="maxMin"/>
        </c:scaling>
        <c:delete val="1"/>
        <c:axPos val="t"/>
        <c:numFmt formatCode="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50427488"/>
        <c:crosses val="max"/>
        <c:crossBetween val="between"/>
      </c:valAx>
      <c:catAx>
        <c:axId val="150427488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5042709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50%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098528902251392"/>
                  <c:y val="0.19085144209146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15%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25%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20%</a:t>
                    </a:r>
                    <a:endParaRPr lang="en-US" altLang="zh-CN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10293735712224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2.8</a:t>
                    </a:r>
                    <a:endParaRPr lang="en-US" altLang="zh-CN" dirty="0" smtClean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675580413164774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2</a:t>
                    </a:r>
                    <a:endParaRPr lang="en-US" altLang="zh-CN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957727698140021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1.8</a:t>
                    </a:r>
                    <a:endParaRPr lang="en-US" altLang="zh-CN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965822732559176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3.4</a:t>
                    </a:r>
                    <a:endParaRPr lang="en-US" altLang="zh-CN" dirty="0" smtClean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-2.8</c:v>
                </c:pt>
                <c:pt idx="1">
                  <c:v>-2</c:v>
                </c:pt>
                <c:pt idx="2">
                  <c:v>-1.8</c:v>
                </c:pt>
                <c:pt idx="3">
                  <c:v>-3.4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1041068480"/>
        <c:axId val="1041073576"/>
      </c:barChart>
      <c:catAx>
        <c:axId val="1041068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41073576"/>
        <c:crosses val="autoZero"/>
        <c:auto val="1"/>
        <c:lblAlgn val="ctr"/>
        <c:lblOffset val="100"/>
        <c:noMultiLvlLbl val="0"/>
      </c:catAx>
      <c:valAx>
        <c:axId val="1041073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410684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736446819061635"/>
                  <c:y val="9.44121845652622e-1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914209844352377"/>
                  <c:y val="0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812630972757667"/>
                  <c:y val="-4.72060922826311e-1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761841536960313"/>
                  <c:y val="0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693182376"/>
        <c:axId val="693182768"/>
      </c:barChart>
      <c:catAx>
        <c:axId val="6931823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93182768"/>
        <c:crosses val="autoZero"/>
        <c:auto val="1"/>
        <c:lblAlgn val="ctr"/>
        <c:lblOffset val="100"/>
        <c:noMultiLvlLbl val="0"/>
      </c:catAx>
      <c:valAx>
        <c:axId val="693182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931823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</c:v>
                </c:pt>
                <c:pt idx="1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BC05F-8AFD-4DEB-8EC2-7F20266D6A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B65AC-65A1-48FA-B652-AF1F6117E3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8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5231"/>
            <a:ext cx="10971372" cy="114326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572"/>
            <a:ext cx="10971372" cy="45264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3"/>
            <a:ext cx="2844430" cy="366268"/>
          </a:xfrm>
          <a:prstGeom prst="rect">
            <a:avLst/>
          </a:prstGeom>
        </p:spPr>
        <p:txBody>
          <a:bodyPr/>
          <a:lstStyle>
            <a:lvl1pPr defTabSz="1218565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998771-03AD-4CF9-8FA0-1C25A1CA88C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6268"/>
          </a:xfrm>
          <a:prstGeom prst="rect">
            <a:avLst/>
          </a:prstGeom>
        </p:spPr>
        <p:txBody>
          <a:bodyPr/>
          <a:lstStyle>
            <a:lvl1pPr defTabSz="1218565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626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defTabSz="1218565" eaLnBrk="1" hangingPunct="1">
              <a:defRPr sz="2400">
                <a:solidFill>
                  <a:srgbClr val="000000"/>
                </a:solidFill>
              </a:defRPr>
            </a:lvl1pPr>
          </a:lstStyle>
          <a:p>
            <a:fld id="{D1E379B9-26BC-4887-9258-E7B7BFC13F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8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722" y="-3503"/>
            <a:ext cx="12190413" cy="68595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" y="6548368"/>
            <a:ext cx="12190412" cy="321807"/>
          </a:xfrm>
          <a:prstGeom prst="rect">
            <a:avLst/>
          </a:prstGeom>
          <a:gradFill flip="none" rotWithShape="1">
            <a:gsLst>
              <a:gs pos="0">
                <a:srgbClr val="2B4E72"/>
              </a:gs>
              <a:gs pos="100000">
                <a:srgbClr val="879BAF"/>
              </a:gs>
            </a:gsLst>
            <a:lin ang="0" scaled="1"/>
            <a:tileRect/>
          </a:gradFill>
          <a:ln>
            <a:noFill/>
          </a:ln>
        </p:spPr>
        <p:txBody>
          <a:bodyPr/>
          <a:lstStyle/>
          <a:p>
            <a:pPr defTabSz="914400"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chart" Target="../charts/chart12.xml"/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jpeg"/><Relationship Id="rId8" Type="http://schemas.openxmlformats.org/officeDocument/2006/relationships/image" Target="../media/image54.jpeg"/><Relationship Id="rId7" Type="http://schemas.openxmlformats.org/officeDocument/2006/relationships/image" Target="../media/image53.jpeg"/><Relationship Id="rId6" Type="http://schemas.openxmlformats.org/officeDocument/2006/relationships/image" Target="../media/image52.jpeg"/><Relationship Id="rId5" Type="http://schemas.openxmlformats.org/officeDocument/2006/relationships/image" Target="../media/image51.emf"/><Relationship Id="rId4" Type="http://schemas.openxmlformats.org/officeDocument/2006/relationships/image" Target="../media/image50.emf"/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6.jpeg"/><Relationship Id="rId1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emf"/><Relationship Id="rId7" Type="http://schemas.openxmlformats.org/officeDocument/2006/relationships/image" Target="../media/image72.jpeg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emf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91.png"/><Relationship Id="rId25" Type="http://schemas.openxmlformats.org/officeDocument/2006/relationships/image" Target="../media/image90.png"/><Relationship Id="rId24" Type="http://schemas.openxmlformats.org/officeDocument/2006/relationships/image" Target="../media/image89.emf"/><Relationship Id="rId23" Type="http://schemas.openxmlformats.org/officeDocument/2006/relationships/image" Target="../media/image88.emf"/><Relationship Id="rId22" Type="http://schemas.openxmlformats.org/officeDocument/2006/relationships/image" Target="../media/image87.png"/><Relationship Id="rId21" Type="http://schemas.openxmlformats.org/officeDocument/2006/relationships/image" Target="../media/image86.emf"/><Relationship Id="rId20" Type="http://schemas.openxmlformats.org/officeDocument/2006/relationships/image" Target="../media/image85.emf"/><Relationship Id="rId2" Type="http://schemas.openxmlformats.org/officeDocument/2006/relationships/image" Target="../media/image67.jpeg"/><Relationship Id="rId19" Type="http://schemas.openxmlformats.org/officeDocument/2006/relationships/image" Target="../media/image84.emf"/><Relationship Id="rId18" Type="http://schemas.openxmlformats.org/officeDocument/2006/relationships/image" Target="../media/image83.emf"/><Relationship Id="rId17" Type="http://schemas.openxmlformats.org/officeDocument/2006/relationships/image" Target="../media/image82.png"/><Relationship Id="rId16" Type="http://schemas.openxmlformats.org/officeDocument/2006/relationships/image" Target="../media/image81.emf"/><Relationship Id="rId15" Type="http://schemas.openxmlformats.org/officeDocument/2006/relationships/image" Target="../media/image80.png"/><Relationship Id="rId14" Type="http://schemas.openxmlformats.org/officeDocument/2006/relationships/image" Target="../media/image79.png"/><Relationship Id="rId13" Type="http://schemas.openxmlformats.org/officeDocument/2006/relationships/image" Target="../media/image78.png"/><Relationship Id="rId12" Type="http://schemas.openxmlformats.org/officeDocument/2006/relationships/image" Target="../media/image77.png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emf"/><Relationship Id="rId8" Type="http://schemas.openxmlformats.org/officeDocument/2006/relationships/image" Target="../media/image26.emf"/><Relationship Id="rId7" Type="http://schemas.openxmlformats.org/officeDocument/2006/relationships/image" Target="../media/image25.emf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emf"/><Relationship Id="rId3" Type="http://schemas.openxmlformats.org/officeDocument/2006/relationships/image" Target="../media/image21.emf"/><Relationship Id="rId2" Type="http://schemas.openxmlformats.org/officeDocument/2006/relationships/chart" Target="../charts/chart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.emf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chart" Target="../charts/chart6.xml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364" r="4017" b="22951"/>
          <a:stretch>
            <a:fillRect/>
          </a:stretch>
        </p:blipFill>
        <p:spPr>
          <a:xfrm>
            <a:off x="3817729" y="5165828"/>
            <a:ext cx="2873455" cy="1562647"/>
          </a:xfrm>
          <a:custGeom>
            <a:avLst/>
            <a:gdLst>
              <a:gd name="connsiteX0" fmla="*/ 796968 w 2873829"/>
              <a:gd name="connsiteY0" fmla="*/ 0 h 1562285"/>
              <a:gd name="connsiteX1" fmla="*/ 2873829 w 2873829"/>
              <a:gd name="connsiteY1" fmla="*/ 0 h 1562285"/>
              <a:gd name="connsiteX2" fmla="*/ 2076861 w 2873829"/>
              <a:gd name="connsiteY2" fmla="*/ 1562285 h 1562285"/>
              <a:gd name="connsiteX3" fmla="*/ 0 w 2873829"/>
              <a:gd name="connsiteY3" fmla="*/ 1562285 h 15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829" h="1562285">
                <a:moveTo>
                  <a:pt x="796968" y="0"/>
                </a:moveTo>
                <a:lnTo>
                  <a:pt x="2873829" y="0"/>
                </a:lnTo>
                <a:lnTo>
                  <a:pt x="2076861" y="1562285"/>
                </a:lnTo>
                <a:lnTo>
                  <a:pt x="0" y="1562285"/>
                </a:lnTo>
                <a:close/>
              </a:path>
            </a:pathLst>
          </a:custGeom>
        </p:spPr>
      </p:pic>
      <p:pic>
        <p:nvPicPr>
          <p:cNvPr id="80" name="图片 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15" t="36178" r="1183" b="38061"/>
          <a:stretch>
            <a:fillRect/>
          </a:stretch>
        </p:blipFill>
        <p:spPr>
          <a:xfrm>
            <a:off x="1572159" y="5166765"/>
            <a:ext cx="2868636" cy="1562647"/>
          </a:xfrm>
          <a:custGeom>
            <a:avLst/>
            <a:gdLst>
              <a:gd name="connsiteX0" fmla="*/ 792148 w 2869009"/>
              <a:gd name="connsiteY0" fmla="*/ 0 h 1562285"/>
              <a:gd name="connsiteX1" fmla="*/ 2869009 w 2869009"/>
              <a:gd name="connsiteY1" fmla="*/ 0 h 1562285"/>
              <a:gd name="connsiteX2" fmla="*/ 2072041 w 2869009"/>
              <a:gd name="connsiteY2" fmla="*/ 1562285 h 1562285"/>
              <a:gd name="connsiteX3" fmla="*/ 0 w 2869009"/>
              <a:gd name="connsiteY3" fmla="*/ 1562285 h 1562285"/>
              <a:gd name="connsiteX4" fmla="*/ 172837 w 2869009"/>
              <a:gd name="connsiteY4" fmla="*/ 1214026 h 15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9009" h="1562285">
                <a:moveTo>
                  <a:pt x="792148" y="0"/>
                </a:moveTo>
                <a:lnTo>
                  <a:pt x="2869009" y="0"/>
                </a:lnTo>
                <a:lnTo>
                  <a:pt x="2072041" y="1562285"/>
                </a:lnTo>
                <a:lnTo>
                  <a:pt x="0" y="1562285"/>
                </a:lnTo>
                <a:lnTo>
                  <a:pt x="172837" y="1214026"/>
                </a:lnTo>
                <a:close/>
              </a:path>
            </a:pathLst>
          </a:cu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4" t="7" r="1651" b="27808"/>
          <a:stretch>
            <a:fillRect/>
          </a:stretch>
        </p:blipFill>
        <p:spPr>
          <a:xfrm>
            <a:off x="6068119" y="5166681"/>
            <a:ext cx="2452639" cy="1561795"/>
          </a:xfrm>
          <a:custGeom>
            <a:avLst/>
            <a:gdLst>
              <a:gd name="connsiteX0" fmla="*/ 783511 w 2452958"/>
              <a:gd name="connsiteY0" fmla="*/ 0 h 1561433"/>
              <a:gd name="connsiteX1" fmla="*/ 2452958 w 2452958"/>
              <a:gd name="connsiteY1" fmla="*/ 0 h 1561433"/>
              <a:gd name="connsiteX2" fmla="*/ 1536097 w 2452958"/>
              <a:gd name="connsiteY2" fmla="*/ 1561433 h 1561433"/>
              <a:gd name="connsiteX3" fmla="*/ 0 w 2452958"/>
              <a:gd name="connsiteY3" fmla="*/ 1561433 h 156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2958" h="1561433">
                <a:moveTo>
                  <a:pt x="783511" y="0"/>
                </a:moveTo>
                <a:lnTo>
                  <a:pt x="2452958" y="0"/>
                </a:lnTo>
                <a:lnTo>
                  <a:pt x="1536097" y="1561433"/>
                </a:lnTo>
                <a:lnTo>
                  <a:pt x="0" y="1561433"/>
                </a:lnTo>
                <a:close/>
              </a:path>
            </a:pathLst>
          </a:cu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b="46884"/>
          <a:stretch>
            <a:fillRect/>
          </a:stretch>
        </p:blipFill>
        <p:spPr>
          <a:xfrm>
            <a:off x="7783408" y="5164893"/>
            <a:ext cx="4416576" cy="1564519"/>
          </a:xfrm>
          <a:custGeom>
            <a:avLst/>
            <a:gdLst>
              <a:gd name="connsiteX0" fmla="*/ 893062 w 4417151"/>
              <a:gd name="connsiteY0" fmla="*/ 0 h 1564157"/>
              <a:gd name="connsiteX1" fmla="*/ 4417151 w 4417151"/>
              <a:gd name="connsiteY1" fmla="*/ 16091 h 1564157"/>
              <a:gd name="connsiteX2" fmla="*/ 4417151 w 4417151"/>
              <a:gd name="connsiteY2" fmla="*/ 1564157 h 1564157"/>
              <a:gd name="connsiteX3" fmla="*/ 0 w 4417151"/>
              <a:gd name="connsiteY3" fmla="*/ 1564157 h 156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7151" h="1564157">
                <a:moveTo>
                  <a:pt x="893062" y="0"/>
                </a:moveTo>
                <a:lnTo>
                  <a:pt x="4417151" y="16091"/>
                </a:lnTo>
                <a:lnTo>
                  <a:pt x="4417151" y="1564157"/>
                </a:lnTo>
                <a:lnTo>
                  <a:pt x="0" y="1564157"/>
                </a:lnTo>
                <a:close/>
              </a:path>
            </a:pathLst>
          </a:custGeom>
        </p:spPr>
      </p:pic>
      <p:sp>
        <p:nvSpPr>
          <p:cNvPr id="89" name="任意多边形 88"/>
          <p:cNvSpPr/>
          <p:nvPr/>
        </p:nvSpPr>
        <p:spPr>
          <a:xfrm>
            <a:off x="1" y="1157"/>
            <a:ext cx="4766195" cy="5052501"/>
          </a:xfrm>
          <a:custGeom>
            <a:avLst/>
            <a:gdLst>
              <a:gd name="connsiteX0" fmla="*/ 0 w 4766815"/>
              <a:gd name="connsiteY0" fmla="*/ 0 h 5051331"/>
              <a:gd name="connsiteX1" fmla="*/ 4766815 w 4766815"/>
              <a:gd name="connsiteY1" fmla="*/ 0 h 5051331"/>
              <a:gd name="connsiteX2" fmla="*/ 2259886 w 4766815"/>
              <a:gd name="connsiteY2" fmla="*/ 5051331 h 5051331"/>
              <a:gd name="connsiteX3" fmla="*/ 0 w 4766815"/>
              <a:gd name="connsiteY3" fmla="*/ 5051331 h 505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6815" h="5051331">
                <a:moveTo>
                  <a:pt x="0" y="0"/>
                </a:moveTo>
                <a:lnTo>
                  <a:pt x="4766815" y="0"/>
                </a:lnTo>
                <a:lnTo>
                  <a:pt x="2259886" y="5051331"/>
                </a:lnTo>
                <a:lnTo>
                  <a:pt x="0" y="5051331"/>
                </a:lnTo>
                <a:close/>
              </a:path>
            </a:pathLst>
          </a:custGeom>
          <a:solidFill>
            <a:srgbClr val="2B4E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5" name="TextBox 11"/>
          <p:cNvSpPr txBox="1"/>
          <p:nvPr/>
        </p:nvSpPr>
        <p:spPr>
          <a:xfrm>
            <a:off x="345930" y="2854465"/>
            <a:ext cx="4768784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i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汇报、总结及演讲等等</a:t>
            </a:r>
            <a:endParaRPr lang="zh-CN" altLang="en-US" sz="1600" i="1" cap="all" spc="3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9580" y="1073646"/>
            <a:ext cx="5989560" cy="1432364"/>
            <a:chOff x="339624" y="1073398"/>
            <a:chExt cx="5990340" cy="1432032"/>
          </a:xfrm>
        </p:grpSpPr>
        <p:sp>
          <p:nvSpPr>
            <p:cNvPr id="149" name="任意多边形 148"/>
            <p:cNvSpPr/>
            <p:nvPr/>
          </p:nvSpPr>
          <p:spPr>
            <a:xfrm>
              <a:off x="519508" y="1073398"/>
              <a:ext cx="3724173" cy="1353759"/>
            </a:xfrm>
            <a:custGeom>
              <a:avLst/>
              <a:gdLst>
                <a:gd name="connsiteX0" fmla="*/ 671858 w 3724173"/>
                <a:gd name="connsiteY0" fmla="*/ 0 h 1353759"/>
                <a:gd name="connsiteX1" fmla="*/ 3724173 w 3724173"/>
                <a:gd name="connsiteY1" fmla="*/ 4022 h 1353759"/>
                <a:gd name="connsiteX2" fmla="*/ 3056736 w 3724173"/>
                <a:gd name="connsiteY2" fmla="*/ 1348872 h 1353759"/>
                <a:gd name="connsiteX3" fmla="*/ 0 w 3724173"/>
                <a:gd name="connsiteY3" fmla="*/ 1353759 h 135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4173" h="1353759">
                  <a:moveTo>
                    <a:pt x="671858" y="0"/>
                  </a:moveTo>
                  <a:lnTo>
                    <a:pt x="3724173" y="4022"/>
                  </a:lnTo>
                  <a:lnTo>
                    <a:pt x="3056736" y="1348872"/>
                  </a:lnTo>
                  <a:lnTo>
                    <a:pt x="0" y="1353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907949" y="1735989"/>
              <a:ext cx="542201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44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类型模板</a:t>
              </a:r>
              <a:endParaRPr lang="zh-CN" altLang="en-US" sz="4400" b="1" spc="300" dirty="0">
                <a:solidFill>
                  <a:srgbClr val="2B4E72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39624" y="1123392"/>
              <a:ext cx="599034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4400" b="1" spc="12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   </a:t>
              </a:r>
              <a:r>
                <a:rPr lang="zh-CN" altLang="en-US" sz="44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锐普商务</a:t>
              </a:r>
              <a:endParaRPr lang="en-US" altLang="zh-CN" sz="4400" b="1" spc="300" dirty="0">
                <a:solidFill>
                  <a:srgbClr val="2B4E72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sp>
        <p:nvSpPr>
          <p:cNvPr id="24" name="TextBox 11"/>
          <p:cNvSpPr txBox="1"/>
          <p:nvPr/>
        </p:nvSpPr>
        <p:spPr>
          <a:xfrm>
            <a:off x="250692" y="2525447"/>
            <a:ext cx="4768784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i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本模板适用于商务类工作</a:t>
            </a:r>
            <a:endParaRPr lang="en-US" altLang="zh-CN" sz="1600" i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59460" y="1"/>
            <a:ext cx="9744289" cy="5053655"/>
            <a:chOff x="2446442" y="0"/>
            <a:chExt cx="9745558" cy="5052485"/>
          </a:xfrm>
        </p:grpSpPr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26" r="126" b="34987"/>
            <a:stretch>
              <a:fillRect/>
            </a:stretch>
          </p:blipFill>
          <p:spPr>
            <a:xfrm>
              <a:off x="2446442" y="0"/>
              <a:ext cx="9745558" cy="5052485"/>
            </a:xfrm>
            <a:custGeom>
              <a:avLst/>
              <a:gdLst>
                <a:gd name="connsiteX0" fmla="*/ 2415815 w 9745558"/>
                <a:gd name="connsiteY0" fmla="*/ 0 h 5052485"/>
                <a:gd name="connsiteX1" fmla="*/ 9745558 w 9745558"/>
                <a:gd name="connsiteY1" fmla="*/ 0 h 5052485"/>
                <a:gd name="connsiteX2" fmla="*/ 9745558 w 9745558"/>
                <a:gd name="connsiteY2" fmla="*/ 5052485 h 5052485"/>
                <a:gd name="connsiteX3" fmla="*/ 0 w 9745558"/>
                <a:gd name="connsiteY3" fmla="*/ 5052485 h 5052485"/>
                <a:gd name="connsiteX4" fmla="*/ 2506929 w 9745558"/>
                <a:gd name="connsiteY4" fmla="*/ 1154 h 5052485"/>
                <a:gd name="connsiteX5" fmla="*/ 2415242 w 9745558"/>
                <a:gd name="connsiteY5" fmla="*/ 1154 h 505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45558" h="5052485">
                  <a:moveTo>
                    <a:pt x="2415815" y="0"/>
                  </a:moveTo>
                  <a:lnTo>
                    <a:pt x="9745558" y="0"/>
                  </a:lnTo>
                  <a:lnTo>
                    <a:pt x="9745558" y="5052485"/>
                  </a:lnTo>
                  <a:lnTo>
                    <a:pt x="0" y="5052485"/>
                  </a:lnTo>
                  <a:lnTo>
                    <a:pt x="2506929" y="1154"/>
                  </a:lnTo>
                  <a:lnTo>
                    <a:pt x="2415242" y="1154"/>
                  </a:lnTo>
                  <a:close/>
                </a:path>
              </a:pathLst>
            </a:custGeom>
          </p:spPr>
        </p:pic>
        <p:grpSp>
          <p:nvGrpSpPr>
            <p:cNvPr id="94" name="组合 93"/>
            <p:cNvGrpSpPr/>
            <p:nvPr/>
          </p:nvGrpSpPr>
          <p:grpSpPr>
            <a:xfrm>
              <a:off x="10754013" y="112587"/>
              <a:ext cx="1333500" cy="373701"/>
              <a:chOff x="-3554413" y="6100763"/>
              <a:chExt cx="2900363" cy="812800"/>
            </a:xfrm>
            <a:solidFill>
              <a:schemeClr val="bg1"/>
            </a:solidFill>
          </p:grpSpPr>
          <p:sp>
            <p:nvSpPr>
              <p:cNvPr id="95" name="Freeform 5"/>
              <p:cNvSpPr>
                <a:spLocks noEditPoints="1"/>
              </p:cNvSpPr>
              <p:nvPr/>
            </p:nvSpPr>
            <p:spPr bwMode="auto">
              <a:xfrm>
                <a:off x="-2608263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39 w 54"/>
                  <a:gd name="T21" fmla="*/ 30 h 53"/>
                  <a:gd name="T22" fmla="*/ 54 w 54"/>
                  <a:gd name="T23" fmla="*/ 53 h 53"/>
                  <a:gd name="T24" fmla="*/ 52 w 54"/>
                  <a:gd name="T25" fmla="*/ 53 h 53"/>
                  <a:gd name="T26" fmla="*/ 36 w 54"/>
                  <a:gd name="T27" fmla="*/ 30 h 53"/>
                  <a:gd name="T28" fmla="*/ 2 w 54"/>
                  <a:gd name="T29" fmla="*/ 30 h 53"/>
                  <a:gd name="T30" fmla="*/ 2 w 54"/>
                  <a:gd name="T31" fmla="*/ 53 h 53"/>
                  <a:gd name="T32" fmla="*/ 0 w 54"/>
                  <a:gd name="T33" fmla="*/ 53 h 53"/>
                  <a:gd name="T34" fmla="*/ 0 w 54"/>
                  <a:gd name="T35" fmla="*/ 0 h 53"/>
                  <a:gd name="T36" fmla="*/ 44 w 54"/>
                  <a:gd name="T37" fmla="*/ 27 h 53"/>
                  <a:gd name="T38" fmla="*/ 48 w 54"/>
                  <a:gd name="T39" fmla="*/ 24 h 53"/>
                  <a:gd name="T40" fmla="*/ 51 w 54"/>
                  <a:gd name="T41" fmla="*/ 20 h 53"/>
                  <a:gd name="T42" fmla="*/ 52 w 54"/>
                  <a:gd name="T43" fmla="*/ 15 h 53"/>
                  <a:gd name="T44" fmla="*/ 51 w 54"/>
                  <a:gd name="T45" fmla="*/ 10 h 53"/>
                  <a:gd name="T46" fmla="*/ 48 w 54"/>
                  <a:gd name="T47" fmla="*/ 6 h 53"/>
                  <a:gd name="T48" fmla="*/ 44 w 54"/>
                  <a:gd name="T49" fmla="*/ 3 h 53"/>
                  <a:gd name="T50" fmla="*/ 39 w 54"/>
                  <a:gd name="T51" fmla="*/ 2 h 53"/>
                  <a:gd name="T52" fmla="*/ 2 w 54"/>
                  <a:gd name="T53" fmla="*/ 2 h 53"/>
                  <a:gd name="T54" fmla="*/ 2 w 54"/>
                  <a:gd name="T55" fmla="*/ 28 h 53"/>
                  <a:gd name="T56" fmla="*/ 39 w 54"/>
                  <a:gd name="T57" fmla="*/ 28 h 53"/>
                  <a:gd name="T58" fmla="*/ 44 w 54"/>
                  <a:gd name="T59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44" y="27"/>
                    </a:move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1" y="28"/>
                      <a:pt x="42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6"/>
              <p:cNvSpPr>
                <a:spLocks noEditPoints="1"/>
              </p:cNvSpPr>
              <p:nvPr/>
            </p:nvSpPr>
            <p:spPr bwMode="auto">
              <a:xfrm>
                <a:off x="-2393950" y="6708776"/>
                <a:ext cx="203200" cy="201613"/>
              </a:xfrm>
              <a:custGeom>
                <a:avLst/>
                <a:gdLst>
                  <a:gd name="T0" fmla="*/ 128 w 128"/>
                  <a:gd name="T1" fmla="*/ 127 h 127"/>
                  <a:gd name="T2" fmla="*/ 123 w 128"/>
                  <a:gd name="T3" fmla="*/ 127 h 127"/>
                  <a:gd name="T4" fmla="*/ 119 w 128"/>
                  <a:gd name="T5" fmla="*/ 118 h 127"/>
                  <a:gd name="T6" fmla="*/ 9 w 128"/>
                  <a:gd name="T7" fmla="*/ 118 h 127"/>
                  <a:gd name="T8" fmla="*/ 5 w 128"/>
                  <a:gd name="T9" fmla="*/ 127 h 127"/>
                  <a:gd name="T10" fmla="*/ 0 w 128"/>
                  <a:gd name="T11" fmla="*/ 127 h 127"/>
                  <a:gd name="T12" fmla="*/ 62 w 128"/>
                  <a:gd name="T13" fmla="*/ 0 h 127"/>
                  <a:gd name="T14" fmla="*/ 66 w 128"/>
                  <a:gd name="T15" fmla="*/ 0 h 127"/>
                  <a:gd name="T16" fmla="*/ 128 w 128"/>
                  <a:gd name="T17" fmla="*/ 127 h 127"/>
                  <a:gd name="T18" fmla="*/ 128 w 128"/>
                  <a:gd name="T19" fmla="*/ 127 h 127"/>
                  <a:gd name="T20" fmla="*/ 12 w 128"/>
                  <a:gd name="T21" fmla="*/ 113 h 127"/>
                  <a:gd name="T22" fmla="*/ 116 w 128"/>
                  <a:gd name="T23" fmla="*/ 113 h 127"/>
                  <a:gd name="T24" fmla="*/ 64 w 128"/>
                  <a:gd name="T25" fmla="*/ 7 h 127"/>
                  <a:gd name="T26" fmla="*/ 12 w 128"/>
                  <a:gd name="T27" fmla="*/ 113 h 127"/>
                  <a:gd name="T28" fmla="*/ 12 w 128"/>
                  <a:gd name="T29" fmla="*/ 1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27">
                    <a:moveTo>
                      <a:pt x="128" y="127"/>
                    </a:moveTo>
                    <a:lnTo>
                      <a:pt x="123" y="127"/>
                    </a:lnTo>
                    <a:lnTo>
                      <a:pt x="119" y="118"/>
                    </a:lnTo>
                    <a:lnTo>
                      <a:pt x="9" y="118"/>
                    </a:lnTo>
                    <a:lnTo>
                      <a:pt x="5" y="127"/>
                    </a:lnTo>
                    <a:lnTo>
                      <a:pt x="0" y="127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128" y="127"/>
                    </a:lnTo>
                    <a:lnTo>
                      <a:pt x="128" y="127"/>
                    </a:lnTo>
                    <a:close/>
                    <a:moveTo>
                      <a:pt x="12" y="113"/>
                    </a:moveTo>
                    <a:lnTo>
                      <a:pt x="116" y="113"/>
                    </a:lnTo>
                    <a:lnTo>
                      <a:pt x="64" y="7"/>
                    </a:lnTo>
                    <a:lnTo>
                      <a:pt x="12" y="113"/>
                    </a:lnTo>
                    <a:lnTo>
                      <a:pt x="12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7"/>
              <p:cNvSpPr>
                <a:spLocks noEditPoints="1"/>
              </p:cNvSpPr>
              <p:nvPr/>
            </p:nvSpPr>
            <p:spPr bwMode="auto">
              <a:xfrm>
                <a:off x="-2179638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2 w 54"/>
                  <a:gd name="T21" fmla="*/ 30 h 53"/>
                  <a:gd name="T22" fmla="*/ 2 w 54"/>
                  <a:gd name="T23" fmla="*/ 53 h 53"/>
                  <a:gd name="T24" fmla="*/ 0 w 54"/>
                  <a:gd name="T25" fmla="*/ 53 h 53"/>
                  <a:gd name="T26" fmla="*/ 0 w 54"/>
                  <a:gd name="T27" fmla="*/ 0 h 53"/>
                  <a:gd name="T28" fmla="*/ 39 w 54"/>
                  <a:gd name="T29" fmla="*/ 28 h 53"/>
                  <a:gd name="T30" fmla="*/ 44 w 54"/>
                  <a:gd name="T31" fmla="*/ 27 h 53"/>
                  <a:gd name="T32" fmla="*/ 48 w 54"/>
                  <a:gd name="T33" fmla="*/ 24 h 53"/>
                  <a:gd name="T34" fmla="*/ 51 w 54"/>
                  <a:gd name="T35" fmla="*/ 20 h 53"/>
                  <a:gd name="T36" fmla="*/ 52 w 54"/>
                  <a:gd name="T37" fmla="*/ 15 h 53"/>
                  <a:gd name="T38" fmla="*/ 51 w 54"/>
                  <a:gd name="T39" fmla="*/ 10 h 53"/>
                  <a:gd name="T40" fmla="*/ 48 w 54"/>
                  <a:gd name="T41" fmla="*/ 6 h 53"/>
                  <a:gd name="T42" fmla="*/ 44 w 54"/>
                  <a:gd name="T43" fmla="*/ 3 h 53"/>
                  <a:gd name="T44" fmla="*/ 39 w 54"/>
                  <a:gd name="T45" fmla="*/ 2 h 53"/>
                  <a:gd name="T46" fmla="*/ 2 w 54"/>
                  <a:gd name="T47" fmla="*/ 2 h 53"/>
                  <a:gd name="T48" fmla="*/ 2 w 54"/>
                  <a:gd name="T49" fmla="*/ 28 h 53"/>
                  <a:gd name="T50" fmla="*/ 39 w 54"/>
                  <a:gd name="T51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28"/>
                    </a:moveTo>
                    <a:cubicBezTo>
                      <a:pt x="41" y="28"/>
                      <a:pt x="42" y="27"/>
                      <a:pt x="44" y="27"/>
                    </a:cubicBez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8"/>
              <p:cNvSpPr/>
              <p:nvPr/>
            </p:nvSpPr>
            <p:spPr bwMode="auto">
              <a:xfrm>
                <a:off x="-1965325" y="6708776"/>
                <a:ext cx="4763" cy="201613"/>
              </a:xfrm>
              <a:custGeom>
                <a:avLst/>
                <a:gdLst>
                  <a:gd name="T0" fmla="*/ 0 w 3"/>
                  <a:gd name="T1" fmla="*/ 0 h 127"/>
                  <a:gd name="T2" fmla="*/ 0 w 3"/>
                  <a:gd name="T3" fmla="*/ 127 h 127"/>
                  <a:gd name="T4" fmla="*/ 3 w 3"/>
                  <a:gd name="T5" fmla="*/ 127 h 127"/>
                  <a:gd name="T6" fmla="*/ 3 w 3"/>
                  <a:gd name="T7" fmla="*/ 0 h 127"/>
                  <a:gd name="T8" fmla="*/ 0 w 3"/>
                  <a:gd name="T9" fmla="*/ 0 h 127"/>
                  <a:gd name="T10" fmla="*/ 0 w 3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27">
                    <a:moveTo>
                      <a:pt x="0" y="0"/>
                    </a:moveTo>
                    <a:lnTo>
                      <a:pt x="0" y="127"/>
                    </a:lnTo>
                    <a:lnTo>
                      <a:pt x="3" y="12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9"/>
              <p:cNvSpPr>
                <a:spLocks noEditPoints="1"/>
              </p:cNvSpPr>
              <p:nvPr/>
            </p:nvSpPr>
            <p:spPr bwMode="auto">
              <a:xfrm>
                <a:off x="-1941513" y="6708776"/>
                <a:ext cx="206375" cy="201613"/>
              </a:xfrm>
              <a:custGeom>
                <a:avLst/>
                <a:gdLst>
                  <a:gd name="T0" fmla="*/ 0 w 55"/>
                  <a:gd name="T1" fmla="*/ 0 h 53"/>
                  <a:gd name="T2" fmla="*/ 28 w 55"/>
                  <a:gd name="T3" fmla="*/ 0 h 53"/>
                  <a:gd name="T4" fmla="*/ 38 w 55"/>
                  <a:gd name="T5" fmla="*/ 2 h 53"/>
                  <a:gd name="T6" fmla="*/ 47 w 55"/>
                  <a:gd name="T7" fmla="*/ 8 h 53"/>
                  <a:gd name="T8" fmla="*/ 53 w 55"/>
                  <a:gd name="T9" fmla="*/ 16 h 53"/>
                  <a:gd name="T10" fmla="*/ 55 w 55"/>
                  <a:gd name="T11" fmla="*/ 26 h 53"/>
                  <a:gd name="T12" fmla="*/ 53 w 55"/>
                  <a:gd name="T13" fmla="*/ 37 h 53"/>
                  <a:gd name="T14" fmla="*/ 47 w 55"/>
                  <a:gd name="T15" fmla="*/ 45 h 53"/>
                  <a:gd name="T16" fmla="*/ 38 w 55"/>
                  <a:gd name="T17" fmla="*/ 51 h 53"/>
                  <a:gd name="T18" fmla="*/ 28 w 55"/>
                  <a:gd name="T19" fmla="*/ 53 h 53"/>
                  <a:gd name="T20" fmla="*/ 0 w 55"/>
                  <a:gd name="T21" fmla="*/ 53 h 53"/>
                  <a:gd name="T22" fmla="*/ 0 w 55"/>
                  <a:gd name="T23" fmla="*/ 0 h 53"/>
                  <a:gd name="T24" fmla="*/ 28 w 55"/>
                  <a:gd name="T25" fmla="*/ 51 h 53"/>
                  <a:gd name="T26" fmla="*/ 38 w 55"/>
                  <a:gd name="T27" fmla="*/ 49 h 53"/>
                  <a:gd name="T28" fmla="*/ 45 w 55"/>
                  <a:gd name="T29" fmla="*/ 44 h 53"/>
                  <a:gd name="T30" fmla="*/ 51 w 55"/>
                  <a:gd name="T31" fmla="*/ 36 h 53"/>
                  <a:gd name="T32" fmla="*/ 53 w 55"/>
                  <a:gd name="T33" fmla="*/ 26 h 53"/>
                  <a:gd name="T34" fmla="*/ 51 w 55"/>
                  <a:gd name="T35" fmla="*/ 17 h 53"/>
                  <a:gd name="T36" fmla="*/ 45 w 55"/>
                  <a:gd name="T37" fmla="*/ 9 h 53"/>
                  <a:gd name="T38" fmla="*/ 38 w 55"/>
                  <a:gd name="T39" fmla="*/ 4 h 53"/>
                  <a:gd name="T40" fmla="*/ 28 w 55"/>
                  <a:gd name="T41" fmla="*/ 2 h 53"/>
                  <a:gd name="T42" fmla="*/ 3 w 55"/>
                  <a:gd name="T43" fmla="*/ 2 h 53"/>
                  <a:gd name="T44" fmla="*/ 3 w 55"/>
                  <a:gd name="T45" fmla="*/ 51 h 53"/>
                  <a:gd name="T46" fmla="*/ 28 w 55"/>
                  <a:gd name="T4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53">
                    <a:moveTo>
                      <a:pt x="0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5" y="0"/>
                      <a:pt x="38" y="2"/>
                    </a:cubicBezTo>
                    <a:cubicBezTo>
                      <a:pt x="42" y="3"/>
                      <a:pt x="44" y="5"/>
                      <a:pt x="47" y="8"/>
                    </a:cubicBezTo>
                    <a:cubicBezTo>
                      <a:pt x="49" y="10"/>
                      <a:pt x="51" y="13"/>
                      <a:pt x="53" y="16"/>
                    </a:cubicBezTo>
                    <a:cubicBezTo>
                      <a:pt x="54" y="19"/>
                      <a:pt x="55" y="23"/>
                      <a:pt x="55" y="26"/>
                    </a:cubicBezTo>
                    <a:cubicBezTo>
                      <a:pt x="55" y="30"/>
                      <a:pt x="54" y="34"/>
                      <a:pt x="53" y="37"/>
                    </a:cubicBezTo>
                    <a:cubicBezTo>
                      <a:pt x="51" y="40"/>
                      <a:pt x="49" y="43"/>
                      <a:pt x="47" y="45"/>
                    </a:cubicBezTo>
                    <a:cubicBezTo>
                      <a:pt x="44" y="48"/>
                      <a:pt x="42" y="50"/>
                      <a:pt x="38" y="51"/>
                    </a:cubicBezTo>
                    <a:cubicBezTo>
                      <a:pt x="35" y="53"/>
                      <a:pt x="31" y="53"/>
                      <a:pt x="28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8" y="51"/>
                    </a:moveTo>
                    <a:cubicBezTo>
                      <a:pt x="31" y="51"/>
                      <a:pt x="34" y="50"/>
                      <a:pt x="38" y="49"/>
                    </a:cubicBezTo>
                    <a:cubicBezTo>
                      <a:pt x="41" y="48"/>
                      <a:pt x="43" y="46"/>
                      <a:pt x="45" y="44"/>
                    </a:cubicBezTo>
                    <a:cubicBezTo>
                      <a:pt x="48" y="42"/>
                      <a:pt x="49" y="39"/>
                      <a:pt x="51" y="36"/>
                    </a:cubicBezTo>
                    <a:cubicBezTo>
                      <a:pt x="52" y="33"/>
                      <a:pt x="53" y="30"/>
                      <a:pt x="53" y="26"/>
                    </a:cubicBezTo>
                    <a:cubicBezTo>
                      <a:pt x="53" y="23"/>
                      <a:pt x="52" y="20"/>
                      <a:pt x="51" y="17"/>
                    </a:cubicBezTo>
                    <a:cubicBezTo>
                      <a:pt x="49" y="14"/>
                      <a:pt x="48" y="11"/>
                      <a:pt x="45" y="9"/>
                    </a:cubicBezTo>
                    <a:cubicBezTo>
                      <a:pt x="43" y="7"/>
                      <a:pt x="41" y="5"/>
                      <a:pt x="38" y="4"/>
                    </a:cubicBezTo>
                    <a:cubicBezTo>
                      <a:pt x="34" y="3"/>
                      <a:pt x="31" y="2"/>
                      <a:pt x="28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8" y="51"/>
                      <a:pt x="28" y="51"/>
                      <a:pt x="2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0"/>
              <p:cNvSpPr/>
              <p:nvPr/>
            </p:nvSpPr>
            <p:spPr bwMode="auto">
              <a:xfrm>
                <a:off x="-1724025" y="6708776"/>
                <a:ext cx="207963" cy="201613"/>
              </a:xfrm>
              <a:custGeom>
                <a:avLst/>
                <a:gdLst>
                  <a:gd name="T0" fmla="*/ 0 w 131"/>
                  <a:gd name="T1" fmla="*/ 0 h 127"/>
                  <a:gd name="T2" fmla="*/ 131 w 131"/>
                  <a:gd name="T3" fmla="*/ 0 h 127"/>
                  <a:gd name="T4" fmla="*/ 131 w 131"/>
                  <a:gd name="T5" fmla="*/ 5 h 127"/>
                  <a:gd name="T6" fmla="*/ 5 w 131"/>
                  <a:gd name="T7" fmla="*/ 5 h 127"/>
                  <a:gd name="T8" fmla="*/ 5 w 131"/>
                  <a:gd name="T9" fmla="*/ 60 h 127"/>
                  <a:gd name="T10" fmla="*/ 126 w 131"/>
                  <a:gd name="T11" fmla="*/ 60 h 127"/>
                  <a:gd name="T12" fmla="*/ 126 w 131"/>
                  <a:gd name="T13" fmla="*/ 67 h 127"/>
                  <a:gd name="T14" fmla="*/ 5 w 131"/>
                  <a:gd name="T15" fmla="*/ 67 h 127"/>
                  <a:gd name="T16" fmla="*/ 5 w 131"/>
                  <a:gd name="T17" fmla="*/ 122 h 127"/>
                  <a:gd name="T18" fmla="*/ 131 w 131"/>
                  <a:gd name="T19" fmla="*/ 122 h 127"/>
                  <a:gd name="T20" fmla="*/ 131 w 131"/>
                  <a:gd name="T21" fmla="*/ 127 h 127"/>
                  <a:gd name="T22" fmla="*/ 0 w 131"/>
                  <a:gd name="T23" fmla="*/ 127 h 127"/>
                  <a:gd name="T24" fmla="*/ 0 w 131"/>
                  <a:gd name="T25" fmla="*/ 0 h 127"/>
                  <a:gd name="T26" fmla="*/ 0 w 131"/>
                  <a:gd name="T2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127">
                    <a:moveTo>
                      <a:pt x="0" y="0"/>
                    </a:moveTo>
                    <a:lnTo>
                      <a:pt x="131" y="0"/>
                    </a:lnTo>
                    <a:lnTo>
                      <a:pt x="131" y="5"/>
                    </a:lnTo>
                    <a:lnTo>
                      <a:pt x="5" y="5"/>
                    </a:lnTo>
                    <a:lnTo>
                      <a:pt x="5" y="60"/>
                    </a:lnTo>
                    <a:lnTo>
                      <a:pt x="126" y="60"/>
                    </a:lnTo>
                    <a:lnTo>
                      <a:pt x="126" y="67"/>
                    </a:lnTo>
                    <a:lnTo>
                      <a:pt x="5" y="67"/>
                    </a:lnTo>
                    <a:lnTo>
                      <a:pt x="5" y="122"/>
                    </a:lnTo>
                    <a:lnTo>
                      <a:pt x="131" y="122"/>
                    </a:lnTo>
                    <a:lnTo>
                      <a:pt x="131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1"/>
              <p:cNvSpPr/>
              <p:nvPr/>
            </p:nvSpPr>
            <p:spPr bwMode="auto">
              <a:xfrm>
                <a:off x="-1512888" y="6705601"/>
                <a:ext cx="400050" cy="204788"/>
              </a:xfrm>
              <a:custGeom>
                <a:avLst/>
                <a:gdLst>
                  <a:gd name="T0" fmla="*/ 104 w 106"/>
                  <a:gd name="T1" fmla="*/ 27 h 54"/>
                  <a:gd name="T2" fmla="*/ 102 w 106"/>
                  <a:gd name="T3" fmla="*/ 17 h 54"/>
                  <a:gd name="T4" fmla="*/ 97 w 106"/>
                  <a:gd name="T5" fmla="*/ 9 h 54"/>
                  <a:gd name="T6" fmla="*/ 89 w 106"/>
                  <a:gd name="T7" fmla="*/ 4 h 54"/>
                  <a:gd name="T8" fmla="*/ 79 w 106"/>
                  <a:gd name="T9" fmla="*/ 2 h 54"/>
                  <a:gd name="T10" fmla="*/ 71 w 106"/>
                  <a:gd name="T11" fmla="*/ 4 h 54"/>
                  <a:gd name="T12" fmla="*/ 63 w 106"/>
                  <a:gd name="T13" fmla="*/ 9 h 54"/>
                  <a:gd name="T14" fmla="*/ 58 w 106"/>
                  <a:gd name="T15" fmla="*/ 16 h 54"/>
                  <a:gd name="T16" fmla="*/ 55 w 106"/>
                  <a:gd name="T17" fmla="*/ 27 h 54"/>
                  <a:gd name="T18" fmla="*/ 52 w 106"/>
                  <a:gd name="T19" fmla="*/ 39 h 54"/>
                  <a:gd name="T20" fmla="*/ 46 w 106"/>
                  <a:gd name="T21" fmla="*/ 47 h 54"/>
                  <a:gd name="T22" fmla="*/ 38 w 106"/>
                  <a:gd name="T23" fmla="*/ 53 h 54"/>
                  <a:gd name="T24" fmla="*/ 27 w 106"/>
                  <a:gd name="T25" fmla="*/ 54 h 54"/>
                  <a:gd name="T26" fmla="*/ 17 w 106"/>
                  <a:gd name="T27" fmla="*/ 52 h 54"/>
                  <a:gd name="T28" fmla="*/ 8 w 106"/>
                  <a:gd name="T29" fmla="*/ 46 h 54"/>
                  <a:gd name="T30" fmla="*/ 2 w 106"/>
                  <a:gd name="T31" fmla="*/ 38 h 54"/>
                  <a:gd name="T32" fmla="*/ 0 w 106"/>
                  <a:gd name="T33" fmla="*/ 27 h 54"/>
                  <a:gd name="T34" fmla="*/ 2 w 106"/>
                  <a:gd name="T35" fmla="*/ 17 h 54"/>
                  <a:gd name="T36" fmla="*/ 8 w 106"/>
                  <a:gd name="T37" fmla="*/ 8 h 54"/>
                  <a:gd name="T38" fmla="*/ 17 w 106"/>
                  <a:gd name="T39" fmla="*/ 2 h 54"/>
                  <a:gd name="T40" fmla="*/ 27 w 106"/>
                  <a:gd name="T41" fmla="*/ 0 h 54"/>
                  <a:gd name="T42" fmla="*/ 27 w 106"/>
                  <a:gd name="T43" fmla="*/ 2 h 54"/>
                  <a:gd name="T44" fmla="*/ 17 w 106"/>
                  <a:gd name="T45" fmla="*/ 4 h 54"/>
                  <a:gd name="T46" fmla="*/ 10 w 106"/>
                  <a:gd name="T47" fmla="*/ 9 h 54"/>
                  <a:gd name="T48" fmla="*/ 4 w 106"/>
                  <a:gd name="T49" fmla="*/ 17 h 54"/>
                  <a:gd name="T50" fmla="*/ 2 w 106"/>
                  <a:gd name="T51" fmla="*/ 27 h 54"/>
                  <a:gd name="T52" fmla="*/ 4 w 106"/>
                  <a:gd name="T53" fmla="*/ 37 h 54"/>
                  <a:gd name="T54" fmla="*/ 10 w 106"/>
                  <a:gd name="T55" fmla="*/ 45 h 54"/>
                  <a:gd name="T56" fmla="*/ 17 w 106"/>
                  <a:gd name="T57" fmla="*/ 50 h 54"/>
                  <a:gd name="T58" fmla="*/ 27 w 106"/>
                  <a:gd name="T59" fmla="*/ 52 h 54"/>
                  <a:gd name="T60" fmla="*/ 37 w 106"/>
                  <a:gd name="T61" fmla="*/ 50 h 54"/>
                  <a:gd name="T62" fmla="*/ 44 w 106"/>
                  <a:gd name="T63" fmla="*/ 45 h 54"/>
                  <a:gd name="T64" fmla="*/ 49 w 106"/>
                  <a:gd name="T65" fmla="*/ 38 h 54"/>
                  <a:gd name="T66" fmla="*/ 52 w 106"/>
                  <a:gd name="T67" fmla="*/ 27 h 54"/>
                  <a:gd name="T68" fmla="*/ 55 w 106"/>
                  <a:gd name="T69" fmla="*/ 16 h 54"/>
                  <a:gd name="T70" fmla="*/ 61 w 106"/>
                  <a:gd name="T71" fmla="*/ 7 h 54"/>
                  <a:gd name="T72" fmla="*/ 69 w 106"/>
                  <a:gd name="T73" fmla="*/ 2 h 54"/>
                  <a:gd name="T74" fmla="*/ 79 w 106"/>
                  <a:gd name="T75" fmla="*/ 0 h 54"/>
                  <a:gd name="T76" fmla="*/ 90 w 106"/>
                  <a:gd name="T77" fmla="*/ 2 h 54"/>
                  <a:gd name="T78" fmla="*/ 98 w 106"/>
                  <a:gd name="T79" fmla="*/ 8 h 54"/>
                  <a:gd name="T80" fmla="*/ 104 w 106"/>
                  <a:gd name="T81" fmla="*/ 17 h 54"/>
                  <a:gd name="T82" fmla="*/ 106 w 106"/>
                  <a:gd name="T83" fmla="*/ 27 h 54"/>
                  <a:gd name="T84" fmla="*/ 105 w 106"/>
                  <a:gd name="T85" fmla="*/ 35 h 54"/>
                  <a:gd name="T86" fmla="*/ 102 w 106"/>
                  <a:gd name="T87" fmla="*/ 42 h 54"/>
                  <a:gd name="T88" fmla="*/ 97 w 106"/>
                  <a:gd name="T89" fmla="*/ 48 h 54"/>
                  <a:gd name="T90" fmla="*/ 91 w 106"/>
                  <a:gd name="T91" fmla="*/ 52 h 54"/>
                  <a:gd name="T92" fmla="*/ 91 w 106"/>
                  <a:gd name="T93" fmla="*/ 50 h 54"/>
                  <a:gd name="T94" fmla="*/ 96 w 106"/>
                  <a:gd name="T95" fmla="*/ 46 h 54"/>
                  <a:gd name="T96" fmla="*/ 100 w 106"/>
                  <a:gd name="T97" fmla="*/ 40 h 54"/>
                  <a:gd name="T98" fmla="*/ 103 w 106"/>
                  <a:gd name="T99" fmla="*/ 34 h 54"/>
                  <a:gd name="T100" fmla="*/ 104 w 106"/>
                  <a:gd name="T10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54">
                    <a:moveTo>
                      <a:pt x="104" y="27"/>
                    </a:moveTo>
                    <a:cubicBezTo>
                      <a:pt x="104" y="24"/>
                      <a:pt x="104" y="21"/>
                      <a:pt x="102" y="17"/>
                    </a:cubicBezTo>
                    <a:cubicBezTo>
                      <a:pt x="101" y="14"/>
                      <a:pt x="99" y="12"/>
                      <a:pt x="97" y="9"/>
                    </a:cubicBezTo>
                    <a:cubicBezTo>
                      <a:pt x="95" y="7"/>
                      <a:pt x="92" y="5"/>
                      <a:pt x="89" y="4"/>
                    </a:cubicBezTo>
                    <a:cubicBezTo>
                      <a:pt x="86" y="3"/>
                      <a:pt x="83" y="2"/>
                      <a:pt x="79" y="2"/>
                    </a:cubicBezTo>
                    <a:cubicBezTo>
                      <a:pt x="76" y="2"/>
                      <a:pt x="74" y="3"/>
                      <a:pt x="71" y="4"/>
                    </a:cubicBezTo>
                    <a:cubicBezTo>
                      <a:pt x="68" y="5"/>
                      <a:pt x="66" y="6"/>
                      <a:pt x="63" y="9"/>
                    </a:cubicBezTo>
                    <a:cubicBezTo>
                      <a:pt x="61" y="11"/>
                      <a:pt x="59" y="13"/>
                      <a:pt x="58" y="16"/>
                    </a:cubicBezTo>
                    <a:cubicBezTo>
                      <a:pt x="56" y="20"/>
                      <a:pt x="55" y="23"/>
                      <a:pt x="55" y="27"/>
                    </a:cubicBezTo>
                    <a:cubicBezTo>
                      <a:pt x="54" y="31"/>
                      <a:pt x="53" y="35"/>
                      <a:pt x="52" y="39"/>
                    </a:cubicBezTo>
                    <a:cubicBezTo>
                      <a:pt x="50" y="42"/>
                      <a:pt x="48" y="45"/>
                      <a:pt x="46" y="47"/>
                    </a:cubicBezTo>
                    <a:cubicBezTo>
                      <a:pt x="43" y="49"/>
                      <a:pt x="41" y="51"/>
                      <a:pt x="38" y="53"/>
                    </a:cubicBezTo>
                    <a:cubicBezTo>
                      <a:pt x="34" y="54"/>
                      <a:pt x="31" y="54"/>
                      <a:pt x="27" y="54"/>
                    </a:cubicBezTo>
                    <a:cubicBezTo>
                      <a:pt x="24" y="54"/>
                      <a:pt x="20" y="54"/>
                      <a:pt x="17" y="52"/>
                    </a:cubicBezTo>
                    <a:cubicBezTo>
                      <a:pt x="13" y="51"/>
                      <a:pt x="11" y="49"/>
                      <a:pt x="8" y="46"/>
                    </a:cubicBezTo>
                    <a:cubicBezTo>
                      <a:pt x="6" y="44"/>
                      <a:pt x="4" y="41"/>
                      <a:pt x="2" y="38"/>
                    </a:cubicBezTo>
                    <a:cubicBezTo>
                      <a:pt x="1" y="34"/>
                      <a:pt x="0" y="31"/>
                      <a:pt x="0" y="27"/>
                    </a:cubicBezTo>
                    <a:cubicBezTo>
                      <a:pt x="0" y="23"/>
                      <a:pt x="1" y="20"/>
                      <a:pt x="2" y="17"/>
                    </a:cubicBezTo>
                    <a:cubicBezTo>
                      <a:pt x="4" y="13"/>
                      <a:pt x="6" y="10"/>
                      <a:pt x="8" y="8"/>
                    </a:cubicBezTo>
                    <a:cubicBezTo>
                      <a:pt x="11" y="5"/>
                      <a:pt x="13" y="4"/>
                      <a:pt x="17" y="2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4" y="2"/>
                      <a:pt x="21" y="3"/>
                      <a:pt x="17" y="4"/>
                    </a:cubicBezTo>
                    <a:cubicBezTo>
                      <a:pt x="14" y="5"/>
                      <a:pt x="12" y="7"/>
                      <a:pt x="10" y="9"/>
                    </a:cubicBezTo>
                    <a:cubicBezTo>
                      <a:pt x="7" y="12"/>
                      <a:pt x="6" y="14"/>
                      <a:pt x="4" y="17"/>
                    </a:cubicBezTo>
                    <a:cubicBezTo>
                      <a:pt x="3" y="20"/>
                      <a:pt x="2" y="24"/>
                      <a:pt x="2" y="27"/>
                    </a:cubicBezTo>
                    <a:cubicBezTo>
                      <a:pt x="2" y="31"/>
                      <a:pt x="3" y="34"/>
                      <a:pt x="4" y="37"/>
                    </a:cubicBezTo>
                    <a:cubicBezTo>
                      <a:pt x="6" y="40"/>
                      <a:pt x="7" y="43"/>
                      <a:pt x="10" y="45"/>
                    </a:cubicBezTo>
                    <a:cubicBezTo>
                      <a:pt x="12" y="47"/>
                      <a:pt x="14" y="49"/>
                      <a:pt x="17" y="50"/>
                    </a:cubicBezTo>
                    <a:cubicBezTo>
                      <a:pt x="21" y="51"/>
                      <a:pt x="24" y="52"/>
                      <a:pt x="27" y="52"/>
                    </a:cubicBezTo>
                    <a:cubicBezTo>
                      <a:pt x="31" y="52"/>
                      <a:pt x="34" y="51"/>
                      <a:pt x="37" y="50"/>
                    </a:cubicBezTo>
                    <a:cubicBezTo>
                      <a:pt x="39" y="49"/>
                      <a:pt x="42" y="48"/>
                      <a:pt x="44" y="45"/>
                    </a:cubicBezTo>
                    <a:cubicBezTo>
                      <a:pt x="46" y="43"/>
                      <a:pt x="48" y="41"/>
                      <a:pt x="49" y="38"/>
                    </a:cubicBezTo>
                    <a:cubicBezTo>
                      <a:pt x="51" y="35"/>
                      <a:pt x="52" y="31"/>
                      <a:pt x="52" y="27"/>
                    </a:cubicBezTo>
                    <a:cubicBezTo>
                      <a:pt x="53" y="23"/>
                      <a:pt x="54" y="19"/>
                      <a:pt x="55" y="16"/>
                    </a:cubicBezTo>
                    <a:cubicBezTo>
                      <a:pt x="57" y="13"/>
                      <a:pt x="59" y="10"/>
                      <a:pt x="61" y="7"/>
                    </a:cubicBezTo>
                    <a:cubicBezTo>
                      <a:pt x="63" y="5"/>
                      <a:pt x="66" y="3"/>
                      <a:pt x="69" y="2"/>
                    </a:cubicBezTo>
                    <a:cubicBezTo>
                      <a:pt x="72" y="1"/>
                      <a:pt x="76" y="0"/>
                      <a:pt x="79" y="0"/>
                    </a:cubicBezTo>
                    <a:cubicBezTo>
                      <a:pt x="83" y="0"/>
                      <a:pt x="87" y="1"/>
                      <a:pt x="90" y="2"/>
                    </a:cubicBezTo>
                    <a:cubicBezTo>
                      <a:pt x="93" y="4"/>
                      <a:pt x="96" y="6"/>
                      <a:pt x="98" y="8"/>
                    </a:cubicBezTo>
                    <a:cubicBezTo>
                      <a:pt x="101" y="10"/>
                      <a:pt x="103" y="13"/>
                      <a:pt x="104" y="17"/>
                    </a:cubicBezTo>
                    <a:cubicBezTo>
                      <a:pt x="106" y="20"/>
                      <a:pt x="106" y="23"/>
                      <a:pt x="106" y="27"/>
                    </a:cubicBezTo>
                    <a:cubicBezTo>
                      <a:pt x="106" y="30"/>
                      <a:pt x="106" y="33"/>
                      <a:pt x="105" y="35"/>
                    </a:cubicBezTo>
                    <a:cubicBezTo>
                      <a:pt x="104" y="38"/>
                      <a:pt x="103" y="40"/>
                      <a:pt x="102" y="42"/>
                    </a:cubicBezTo>
                    <a:cubicBezTo>
                      <a:pt x="101" y="44"/>
                      <a:pt x="99" y="46"/>
                      <a:pt x="97" y="48"/>
                    </a:cubicBezTo>
                    <a:cubicBezTo>
                      <a:pt x="95" y="49"/>
                      <a:pt x="93" y="51"/>
                      <a:pt x="91" y="52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48"/>
                      <a:pt x="95" y="47"/>
                      <a:pt x="96" y="46"/>
                    </a:cubicBezTo>
                    <a:cubicBezTo>
                      <a:pt x="98" y="44"/>
                      <a:pt x="99" y="42"/>
                      <a:pt x="100" y="40"/>
                    </a:cubicBezTo>
                    <a:cubicBezTo>
                      <a:pt x="102" y="39"/>
                      <a:pt x="103" y="36"/>
                      <a:pt x="103" y="34"/>
                    </a:cubicBezTo>
                    <a:cubicBezTo>
                      <a:pt x="104" y="32"/>
                      <a:pt x="104" y="30"/>
                      <a:pt x="10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2"/>
              <p:cNvSpPr/>
              <p:nvPr/>
            </p:nvSpPr>
            <p:spPr bwMode="auto">
              <a:xfrm>
                <a:off x="-1098550" y="6708776"/>
                <a:ext cx="7938" cy="201613"/>
              </a:xfrm>
              <a:custGeom>
                <a:avLst/>
                <a:gdLst>
                  <a:gd name="T0" fmla="*/ 0 w 5"/>
                  <a:gd name="T1" fmla="*/ 0 h 127"/>
                  <a:gd name="T2" fmla="*/ 0 w 5"/>
                  <a:gd name="T3" fmla="*/ 127 h 127"/>
                  <a:gd name="T4" fmla="*/ 5 w 5"/>
                  <a:gd name="T5" fmla="*/ 127 h 127"/>
                  <a:gd name="T6" fmla="*/ 5 w 5"/>
                  <a:gd name="T7" fmla="*/ 0 h 127"/>
                  <a:gd name="T8" fmla="*/ 0 w 5"/>
                  <a:gd name="T9" fmla="*/ 0 h 127"/>
                  <a:gd name="T10" fmla="*/ 0 w 5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27">
                    <a:moveTo>
                      <a:pt x="0" y="0"/>
                    </a:moveTo>
                    <a:lnTo>
                      <a:pt x="0" y="127"/>
                    </a:lnTo>
                    <a:lnTo>
                      <a:pt x="5" y="127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3"/>
              <p:cNvSpPr/>
              <p:nvPr/>
            </p:nvSpPr>
            <p:spPr bwMode="auto">
              <a:xfrm>
                <a:off x="-1071563" y="6705601"/>
                <a:ext cx="203200" cy="204788"/>
              </a:xfrm>
              <a:custGeom>
                <a:avLst/>
                <a:gdLst>
                  <a:gd name="T0" fmla="*/ 4 w 54"/>
                  <a:gd name="T1" fmla="*/ 37 h 54"/>
                  <a:gd name="T2" fmla="*/ 9 w 54"/>
                  <a:gd name="T3" fmla="*/ 45 h 54"/>
                  <a:gd name="T4" fmla="*/ 17 w 54"/>
                  <a:gd name="T5" fmla="*/ 50 h 54"/>
                  <a:gd name="T6" fmla="*/ 27 w 54"/>
                  <a:gd name="T7" fmla="*/ 52 h 54"/>
                  <a:gd name="T8" fmla="*/ 36 w 54"/>
                  <a:gd name="T9" fmla="*/ 50 h 54"/>
                  <a:gd name="T10" fmla="*/ 44 w 54"/>
                  <a:gd name="T11" fmla="*/ 45 h 54"/>
                  <a:gd name="T12" fmla="*/ 50 w 54"/>
                  <a:gd name="T13" fmla="*/ 37 h 54"/>
                  <a:gd name="T14" fmla="*/ 52 w 54"/>
                  <a:gd name="T15" fmla="*/ 27 h 54"/>
                  <a:gd name="T16" fmla="*/ 52 w 54"/>
                  <a:gd name="T17" fmla="*/ 27 h 54"/>
                  <a:gd name="T18" fmla="*/ 29 w 54"/>
                  <a:gd name="T19" fmla="*/ 27 h 54"/>
                  <a:gd name="T20" fmla="*/ 29 w 54"/>
                  <a:gd name="T21" fmla="*/ 25 h 54"/>
                  <a:gd name="T22" fmla="*/ 54 w 54"/>
                  <a:gd name="T23" fmla="*/ 25 h 54"/>
                  <a:gd name="T24" fmla="*/ 54 w 54"/>
                  <a:gd name="T25" fmla="*/ 27 h 54"/>
                  <a:gd name="T26" fmla="*/ 52 w 54"/>
                  <a:gd name="T27" fmla="*/ 38 h 54"/>
                  <a:gd name="T28" fmla="*/ 46 w 54"/>
                  <a:gd name="T29" fmla="*/ 46 h 54"/>
                  <a:gd name="T30" fmla="*/ 37 w 54"/>
                  <a:gd name="T31" fmla="*/ 52 h 54"/>
                  <a:gd name="T32" fmla="*/ 27 w 54"/>
                  <a:gd name="T33" fmla="*/ 54 h 54"/>
                  <a:gd name="T34" fmla="*/ 16 w 54"/>
                  <a:gd name="T35" fmla="*/ 52 h 54"/>
                  <a:gd name="T36" fmla="*/ 7 w 54"/>
                  <a:gd name="T37" fmla="*/ 46 h 54"/>
                  <a:gd name="T38" fmla="*/ 2 w 54"/>
                  <a:gd name="T39" fmla="*/ 38 h 54"/>
                  <a:gd name="T40" fmla="*/ 0 w 54"/>
                  <a:gd name="T41" fmla="*/ 27 h 54"/>
                  <a:gd name="T42" fmla="*/ 0 w 54"/>
                  <a:gd name="T43" fmla="*/ 27 h 54"/>
                  <a:gd name="T44" fmla="*/ 2 w 54"/>
                  <a:gd name="T45" fmla="*/ 17 h 54"/>
                  <a:gd name="T46" fmla="*/ 7 w 54"/>
                  <a:gd name="T47" fmla="*/ 8 h 54"/>
                  <a:gd name="T48" fmla="*/ 16 w 54"/>
                  <a:gd name="T49" fmla="*/ 2 h 54"/>
                  <a:gd name="T50" fmla="*/ 27 w 54"/>
                  <a:gd name="T51" fmla="*/ 0 h 54"/>
                  <a:gd name="T52" fmla="*/ 35 w 54"/>
                  <a:gd name="T53" fmla="*/ 1 h 54"/>
                  <a:gd name="T54" fmla="*/ 42 w 54"/>
                  <a:gd name="T55" fmla="*/ 4 h 54"/>
                  <a:gd name="T56" fmla="*/ 37 w 54"/>
                  <a:gd name="T57" fmla="*/ 4 h 54"/>
                  <a:gd name="T58" fmla="*/ 32 w 54"/>
                  <a:gd name="T59" fmla="*/ 3 h 54"/>
                  <a:gd name="T60" fmla="*/ 27 w 54"/>
                  <a:gd name="T61" fmla="*/ 2 h 54"/>
                  <a:gd name="T62" fmla="*/ 17 w 54"/>
                  <a:gd name="T63" fmla="*/ 4 h 54"/>
                  <a:gd name="T64" fmla="*/ 9 w 54"/>
                  <a:gd name="T65" fmla="*/ 9 h 54"/>
                  <a:gd name="T66" fmla="*/ 4 w 54"/>
                  <a:gd name="T67" fmla="*/ 17 h 54"/>
                  <a:gd name="T68" fmla="*/ 2 w 54"/>
                  <a:gd name="T69" fmla="*/ 27 h 54"/>
                  <a:gd name="T70" fmla="*/ 4 w 54"/>
                  <a:gd name="T71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" h="54">
                    <a:moveTo>
                      <a:pt x="4" y="37"/>
                    </a:moveTo>
                    <a:cubicBezTo>
                      <a:pt x="5" y="40"/>
                      <a:pt x="7" y="43"/>
                      <a:pt x="9" y="45"/>
                    </a:cubicBezTo>
                    <a:cubicBezTo>
                      <a:pt x="11" y="47"/>
                      <a:pt x="14" y="49"/>
                      <a:pt x="17" y="50"/>
                    </a:cubicBezTo>
                    <a:cubicBezTo>
                      <a:pt x="20" y="51"/>
                      <a:pt x="23" y="52"/>
                      <a:pt x="27" y="52"/>
                    </a:cubicBezTo>
                    <a:cubicBezTo>
                      <a:pt x="30" y="52"/>
                      <a:pt x="33" y="51"/>
                      <a:pt x="36" y="50"/>
                    </a:cubicBezTo>
                    <a:cubicBezTo>
                      <a:pt x="39" y="49"/>
                      <a:pt x="42" y="47"/>
                      <a:pt x="44" y="45"/>
                    </a:cubicBezTo>
                    <a:cubicBezTo>
                      <a:pt x="47" y="43"/>
                      <a:pt x="48" y="40"/>
                      <a:pt x="50" y="37"/>
                    </a:cubicBezTo>
                    <a:cubicBezTo>
                      <a:pt x="51" y="34"/>
                      <a:pt x="52" y="31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1"/>
                      <a:pt x="53" y="35"/>
                      <a:pt x="52" y="38"/>
                    </a:cubicBezTo>
                    <a:cubicBezTo>
                      <a:pt x="50" y="41"/>
                      <a:pt x="48" y="44"/>
                      <a:pt x="46" y="46"/>
                    </a:cubicBezTo>
                    <a:cubicBezTo>
                      <a:pt x="43" y="49"/>
                      <a:pt x="41" y="51"/>
                      <a:pt x="37" y="52"/>
                    </a:cubicBezTo>
                    <a:cubicBezTo>
                      <a:pt x="34" y="54"/>
                      <a:pt x="30" y="54"/>
                      <a:pt x="27" y="54"/>
                    </a:cubicBezTo>
                    <a:cubicBezTo>
                      <a:pt x="23" y="54"/>
                      <a:pt x="19" y="54"/>
                      <a:pt x="16" y="52"/>
                    </a:cubicBezTo>
                    <a:cubicBezTo>
                      <a:pt x="13" y="51"/>
                      <a:pt x="10" y="49"/>
                      <a:pt x="7" y="46"/>
                    </a:cubicBezTo>
                    <a:cubicBezTo>
                      <a:pt x="5" y="44"/>
                      <a:pt x="3" y="41"/>
                      <a:pt x="2" y="38"/>
                    </a:cubicBezTo>
                    <a:cubicBezTo>
                      <a:pt x="0" y="35"/>
                      <a:pt x="0" y="3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3"/>
                      <a:pt x="0" y="20"/>
                      <a:pt x="2" y="17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10" y="5"/>
                      <a:pt x="13" y="4"/>
                      <a:pt x="16" y="2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29" y="0"/>
                      <a:pt x="32" y="0"/>
                      <a:pt x="35" y="1"/>
                    </a:cubicBezTo>
                    <a:cubicBezTo>
                      <a:pt x="37" y="2"/>
                      <a:pt x="39" y="3"/>
                      <a:pt x="42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4" y="3"/>
                      <a:pt x="32" y="3"/>
                    </a:cubicBezTo>
                    <a:cubicBezTo>
                      <a:pt x="30" y="2"/>
                      <a:pt x="29" y="2"/>
                      <a:pt x="27" y="2"/>
                    </a:cubicBezTo>
                    <a:cubicBezTo>
                      <a:pt x="23" y="2"/>
                      <a:pt x="20" y="3"/>
                      <a:pt x="17" y="4"/>
                    </a:cubicBezTo>
                    <a:cubicBezTo>
                      <a:pt x="14" y="5"/>
                      <a:pt x="11" y="7"/>
                      <a:pt x="9" y="9"/>
                    </a:cubicBezTo>
                    <a:cubicBezTo>
                      <a:pt x="7" y="12"/>
                      <a:pt x="5" y="14"/>
                      <a:pt x="4" y="17"/>
                    </a:cubicBezTo>
                    <a:cubicBezTo>
                      <a:pt x="2" y="20"/>
                      <a:pt x="2" y="24"/>
                      <a:pt x="2" y="27"/>
                    </a:cubicBezTo>
                    <a:cubicBezTo>
                      <a:pt x="2" y="31"/>
                      <a:pt x="2" y="34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-860425" y="6708776"/>
                <a:ext cx="206375" cy="201613"/>
              </a:xfrm>
              <a:custGeom>
                <a:avLst/>
                <a:gdLst>
                  <a:gd name="T0" fmla="*/ 125 w 130"/>
                  <a:gd name="T1" fmla="*/ 0 h 127"/>
                  <a:gd name="T2" fmla="*/ 130 w 130"/>
                  <a:gd name="T3" fmla="*/ 0 h 127"/>
                  <a:gd name="T4" fmla="*/ 130 w 130"/>
                  <a:gd name="T5" fmla="*/ 127 h 127"/>
                  <a:gd name="T6" fmla="*/ 125 w 130"/>
                  <a:gd name="T7" fmla="*/ 127 h 127"/>
                  <a:gd name="T8" fmla="*/ 7 w 130"/>
                  <a:gd name="T9" fmla="*/ 7 h 127"/>
                  <a:gd name="T10" fmla="*/ 7 w 130"/>
                  <a:gd name="T11" fmla="*/ 127 h 127"/>
                  <a:gd name="T12" fmla="*/ 0 w 130"/>
                  <a:gd name="T13" fmla="*/ 127 h 127"/>
                  <a:gd name="T14" fmla="*/ 0 w 130"/>
                  <a:gd name="T15" fmla="*/ 0 h 127"/>
                  <a:gd name="T16" fmla="*/ 7 w 130"/>
                  <a:gd name="T17" fmla="*/ 0 h 127"/>
                  <a:gd name="T18" fmla="*/ 125 w 130"/>
                  <a:gd name="T19" fmla="*/ 120 h 127"/>
                  <a:gd name="T20" fmla="*/ 125 w 130"/>
                  <a:gd name="T21" fmla="*/ 0 h 127"/>
                  <a:gd name="T22" fmla="*/ 125 w 130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27">
                    <a:moveTo>
                      <a:pt x="125" y="0"/>
                    </a:moveTo>
                    <a:lnTo>
                      <a:pt x="130" y="0"/>
                    </a:lnTo>
                    <a:lnTo>
                      <a:pt x="130" y="127"/>
                    </a:lnTo>
                    <a:lnTo>
                      <a:pt x="125" y="127"/>
                    </a:lnTo>
                    <a:lnTo>
                      <a:pt x="7" y="7"/>
                    </a:lnTo>
                    <a:lnTo>
                      <a:pt x="7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25" y="120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5"/>
              <p:cNvSpPr>
                <a:spLocks noEditPoints="1"/>
              </p:cNvSpPr>
              <p:nvPr/>
            </p:nvSpPr>
            <p:spPr bwMode="auto">
              <a:xfrm>
                <a:off x="-2608263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39 w 54"/>
                  <a:gd name="T21" fmla="*/ 30 h 53"/>
                  <a:gd name="T22" fmla="*/ 54 w 54"/>
                  <a:gd name="T23" fmla="*/ 53 h 53"/>
                  <a:gd name="T24" fmla="*/ 52 w 54"/>
                  <a:gd name="T25" fmla="*/ 53 h 53"/>
                  <a:gd name="T26" fmla="*/ 36 w 54"/>
                  <a:gd name="T27" fmla="*/ 30 h 53"/>
                  <a:gd name="T28" fmla="*/ 2 w 54"/>
                  <a:gd name="T29" fmla="*/ 30 h 53"/>
                  <a:gd name="T30" fmla="*/ 2 w 54"/>
                  <a:gd name="T31" fmla="*/ 53 h 53"/>
                  <a:gd name="T32" fmla="*/ 0 w 54"/>
                  <a:gd name="T33" fmla="*/ 53 h 53"/>
                  <a:gd name="T34" fmla="*/ 0 w 54"/>
                  <a:gd name="T35" fmla="*/ 0 h 53"/>
                  <a:gd name="T36" fmla="*/ 44 w 54"/>
                  <a:gd name="T37" fmla="*/ 27 h 53"/>
                  <a:gd name="T38" fmla="*/ 48 w 54"/>
                  <a:gd name="T39" fmla="*/ 24 h 53"/>
                  <a:gd name="T40" fmla="*/ 51 w 54"/>
                  <a:gd name="T41" fmla="*/ 20 h 53"/>
                  <a:gd name="T42" fmla="*/ 52 w 54"/>
                  <a:gd name="T43" fmla="*/ 15 h 53"/>
                  <a:gd name="T44" fmla="*/ 51 w 54"/>
                  <a:gd name="T45" fmla="*/ 10 h 53"/>
                  <a:gd name="T46" fmla="*/ 48 w 54"/>
                  <a:gd name="T47" fmla="*/ 6 h 53"/>
                  <a:gd name="T48" fmla="*/ 44 w 54"/>
                  <a:gd name="T49" fmla="*/ 3 h 53"/>
                  <a:gd name="T50" fmla="*/ 39 w 54"/>
                  <a:gd name="T51" fmla="*/ 2 h 53"/>
                  <a:gd name="T52" fmla="*/ 2 w 54"/>
                  <a:gd name="T53" fmla="*/ 2 h 53"/>
                  <a:gd name="T54" fmla="*/ 2 w 54"/>
                  <a:gd name="T55" fmla="*/ 28 h 53"/>
                  <a:gd name="T56" fmla="*/ 39 w 54"/>
                  <a:gd name="T57" fmla="*/ 28 h 53"/>
                  <a:gd name="T58" fmla="*/ 44 w 54"/>
                  <a:gd name="T59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44" y="27"/>
                    </a:move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1" y="28"/>
                      <a:pt x="42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6"/>
              <p:cNvSpPr>
                <a:spLocks noEditPoints="1"/>
              </p:cNvSpPr>
              <p:nvPr/>
            </p:nvSpPr>
            <p:spPr bwMode="auto">
              <a:xfrm>
                <a:off x="-2393950" y="6708776"/>
                <a:ext cx="203200" cy="201613"/>
              </a:xfrm>
              <a:custGeom>
                <a:avLst/>
                <a:gdLst>
                  <a:gd name="T0" fmla="*/ 128 w 128"/>
                  <a:gd name="T1" fmla="*/ 127 h 127"/>
                  <a:gd name="T2" fmla="*/ 123 w 128"/>
                  <a:gd name="T3" fmla="*/ 127 h 127"/>
                  <a:gd name="T4" fmla="*/ 119 w 128"/>
                  <a:gd name="T5" fmla="*/ 118 h 127"/>
                  <a:gd name="T6" fmla="*/ 9 w 128"/>
                  <a:gd name="T7" fmla="*/ 118 h 127"/>
                  <a:gd name="T8" fmla="*/ 5 w 128"/>
                  <a:gd name="T9" fmla="*/ 127 h 127"/>
                  <a:gd name="T10" fmla="*/ 0 w 128"/>
                  <a:gd name="T11" fmla="*/ 127 h 127"/>
                  <a:gd name="T12" fmla="*/ 62 w 128"/>
                  <a:gd name="T13" fmla="*/ 0 h 127"/>
                  <a:gd name="T14" fmla="*/ 66 w 128"/>
                  <a:gd name="T15" fmla="*/ 0 h 127"/>
                  <a:gd name="T16" fmla="*/ 128 w 128"/>
                  <a:gd name="T17" fmla="*/ 127 h 127"/>
                  <a:gd name="T18" fmla="*/ 128 w 128"/>
                  <a:gd name="T19" fmla="*/ 127 h 127"/>
                  <a:gd name="T20" fmla="*/ 12 w 128"/>
                  <a:gd name="T21" fmla="*/ 113 h 127"/>
                  <a:gd name="T22" fmla="*/ 116 w 128"/>
                  <a:gd name="T23" fmla="*/ 113 h 127"/>
                  <a:gd name="T24" fmla="*/ 64 w 128"/>
                  <a:gd name="T25" fmla="*/ 7 h 127"/>
                  <a:gd name="T26" fmla="*/ 12 w 128"/>
                  <a:gd name="T27" fmla="*/ 113 h 127"/>
                  <a:gd name="T28" fmla="*/ 12 w 128"/>
                  <a:gd name="T29" fmla="*/ 1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27">
                    <a:moveTo>
                      <a:pt x="128" y="127"/>
                    </a:moveTo>
                    <a:lnTo>
                      <a:pt x="123" y="127"/>
                    </a:lnTo>
                    <a:lnTo>
                      <a:pt x="119" y="118"/>
                    </a:lnTo>
                    <a:lnTo>
                      <a:pt x="9" y="118"/>
                    </a:lnTo>
                    <a:lnTo>
                      <a:pt x="5" y="127"/>
                    </a:lnTo>
                    <a:lnTo>
                      <a:pt x="0" y="127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128" y="127"/>
                    </a:lnTo>
                    <a:lnTo>
                      <a:pt x="128" y="127"/>
                    </a:lnTo>
                    <a:close/>
                    <a:moveTo>
                      <a:pt x="12" y="113"/>
                    </a:moveTo>
                    <a:lnTo>
                      <a:pt x="116" y="113"/>
                    </a:lnTo>
                    <a:lnTo>
                      <a:pt x="64" y="7"/>
                    </a:lnTo>
                    <a:lnTo>
                      <a:pt x="12" y="113"/>
                    </a:lnTo>
                    <a:lnTo>
                      <a:pt x="12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7"/>
              <p:cNvSpPr>
                <a:spLocks noEditPoints="1"/>
              </p:cNvSpPr>
              <p:nvPr/>
            </p:nvSpPr>
            <p:spPr bwMode="auto">
              <a:xfrm>
                <a:off x="-2179638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2 w 54"/>
                  <a:gd name="T21" fmla="*/ 30 h 53"/>
                  <a:gd name="T22" fmla="*/ 2 w 54"/>
                  <a:gd name="T23" fmla="*/ 53 h 53"/>
                  <a:gd name="T24" fmla="*/ 0 w 54"/>
                  <a:gd name="T25" fmla="*/ 53 h 53"/>
                  <a:gd name="T26" fmla="*/ 0 w 54"/>
                  <a:gd name="T27" fmla="*/ 0 h 53"/>
                  <a:gd name="T28" fmla="*/ 39 w 54"/>
                  <a:gd name="T29" fmla="*/ 28 h 53"/>
                  <a:gd name="T30" fmla="*/ 44 w 54"/>
                  <a:gd name="T31" fmla="*/ 27 h 53"/>
                  <a:gd name="T32" fmla="*/ 48 w 54"/>
                  <a:gd name="T33" fmla="*/ 24 h 53"/>
                  <a:gd name="T34" fmla="*/ 51 w 54"/>
                  <a:gd name="T35" fmla="*/ 20 h 53"/>
                  <a:gd name="T36" fmla="*/ 52 w 54"/>
                  <a:gd name="T37" fmla="*/ 15 h 53"/>
                  <a:gd name="T38" fmla="*/ 51 w 54"/>
                  <a:gd name="T39" fmla="*/ 10 h 53"/>
                  <a:gd name="T40" fmla="*/ 48 w 54"/>
                  <a:gd name="T41" fmla="*/ 6 h 53"/>
                  <a:gd name="T42" fmla="*/ 44 w 54"/>
                  <a:gd name="T43" fmla="*/ 3 h 53"/>
                  <a:gd name="T44" fmla="*/ 39 w 54"/>
                  <a:gd name="T45" fmla="*/ 2 h 53"/>
                  <a:gd name="T46" fmla="*/ 2 w 54"/>
                  <a:gd name="T47" fmla="*/ 2 h 53"/>
                  <a:gd name="T48" fmla="*/ 2 w 54"/>
                  <a:gd name="T49" fmla="*/ 28 h 53"/>
                  <a:gd name="T50" fmla="*/ 39 w 54"/>
                  <a:gd name="T51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28"/>
                    </a:moveTo>
                    <a:cubicBezTo>
                      <a:pt x="41" y="28"/>
                      <a:pt x="42" y="27"/>
                      <a:pt x="44" y="27"/>
                    </a:cubicBez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8"/>
              <p:cNvSpPr/>
              <p:nvPr/>
            </p:nvSpPr>
            <p:spPr bwMode="auto">
              <a:xfrm>
                <a:off x="-1965325" y="6708776"/>
                <a:ext cx="4763" cy="201613"/>
              </a:xfrm>
              <a:custGeom>
                <a:avLst/>
                <a:gdLst>
                  <a:gd name="T0" fmla="*/ 0 w 3"/>
                  <a:gd name="T1" fmla="*/ 0 h 127"/>
                  <a:gd name="T2" fmla="*/ 0 w 3"/>
                  <a:gd name="T3" fmla="*/ 127 h 127"/>
                  <a:gd name="T4" fmla="*/ 3 w 3"/>
                  <a:gd name="T5" fmla="*/ 127 h 127"/>
                  <a:gd name="T6" fmla="*/ 3 w 3"/>
                  <a:gd name="T7" fmla="*/ 0 h 127"/>
                  <a:gd name="T8" fmla="*/ 0 w 3"/>
                  <a:gd name="T9" fmla="*/ 0 h 127"/>
                  <a:gd name="T10" fmla="*/ 0 w 3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27">
                    <a:moveTo>
                      <a:pt x="0" y="0"/>
                    </a:moveTo>
                    <a:lnTo>
                      <a:pt x="0" y="127"/>
                    </a:lnTo>
                    <a:lnTo>
                      <a:pt x="3" y="12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9"/>
              <p:cNvSpPr>
                <a:spLocks noEditPoints="1"/>
              </p:cNvSpPr>
              <p:nvPr/>
            </p:nvSpPr>
            <p:spPr bwMode="auto">
              <a:xfrm>
                <a:off x="-1941513" y="6708776"/>
                <a:ext cx="206375" cy="201613"/>
              </a:xfrm>
              <a:custGeom>
                <a:avLst/>
                <a:gdLst>
                  <a:gd name="T0" fmla="*/ 0 w 55"/>
                  <a:gd name="T1" fmla="*/ 0 h 53"/>
                  <a:gd name="T2" fmla="*/ 28 w 55"/>
                  <a:gd name="T3" fmla="*/ 0 h 53"/>
                  <a:gd name="T4" fmla="*/ 38 w 55"/>
                  <a:gd name="T5" fmla="*/ 2 h 53"/>
                  <a:gd name="T6" fmla="*/ 47 w 55"/>
                  <a:gd name="T7" fmla="*/ 8 h 53"/>
                  <a:gd name="T8" fmla="*/ 53 w 55"/>
                  <a:gd name="T9" fmla="*/ 16 h 53"/>
                  <a:gd name="T10" fmla="*/ 55 w 55"/>
                  <a:gd name="T11" fmla="*/ 26 h 53"/>
                  <a:gd name="T12" fmla="*/ 53 w 55"/>
                  <a:gd name="T13" fmla="*/ 37 h 53"/>
                  <a:gd name="T14" fmla="*/ 47 w 55"/>
                  <a:gd name="T15" fmla="*/ 45 h 53"/>
                  <a:gd name="T16" fmla="*/ 38 w 55"/>
                  <a:gd name="T17" fmla="*/ 51 h 53"/>
                  <a:gd name="T18" fmla="*/ 28 w 55"/>
                  <a:gd name="T19" fmla="*/ 53 h 53"/>
                  <a:gd name="T20" fmla="*/ 0 w 55"/>
                  <a:gd name="T21" fmla="*/ 53 h 53"/>
                  <a:gd name="T22" fmla="*/ 0 w 55"/>
                  <a:gd name="T23" fmla="*/ 0 h 53"/>
                  <a:gd name="T24" fmla="*/ 28 w 55"/>
                  <a:gd name="T25" fmla="*/ 51 h 53"/>
                  <a:gd name="T26" fmla="*/ 38 w 55"/>
                  <a:gd name="T27" fmla="*/ 49 h 53"/>
                  <a:gd name="T28" fmla="*/ 45 w 55"/>
                  <a:gd name="T29" fmla="*/ 44 h 53"/>
                  <a:gd name="T30" fmla="*/ 51 w 55"/>
                  <a:gd name="T31" fmla="*/ 36 h 53"/>
                  <a:gd name="T32" fmla="*/ 53 w 55"/>
                  <a:gd name="T33" fmla="*/ 26 h 53"/>
                  <a:gd name="T34" fmla="*/ 51 w 55"/>
                  <a:gd name="T35" fmla="*/ 17 h 53"/>
                  <a:gd name="T36" fmla="*/ 45 w 55"/>
                  <a:gd name="T37" fmla="*/ 9 h 53"/>
                  <a:gd name="T38" fmla="*/ 38 w 55"/>
                  <a:gd name="T39" fmla="*/ 4 h 53"/>
                  <a:gd name="T40" fmla="*/ 28 w 55"/>
                  <a:gd name="T41" fmla="*/ 2 h 53"/>
                  <a:gd name="T42" fmla="*/ 3 w 55"/>
                  <a:gd name="T43" fmla="*/ 2 h 53"/>
                  <a:gd name="T44" fmla="*/ 3 w 55"/>
                  <a:gd name="T45" fmla="*/ 51 h 53"/>
                  <a:gd name="T46" fmla="*/ 28 w 55"/>
                  <a:gd name="T4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53">
                    <a:moveTo>
                      <a:pt x="0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5" y="0"/>
                      <a:pt x="38" y="2"/>
                    </a:cubicBezTo>
                    <a:cubicBezTo>
                      <a:pt x="42" y="3"/>
                      <a:pt x="44" y="5"/>
                      <a:pt x="47" y="8"/>
                    </a:cubicBezTo>
                    <a:cubicBezTo>
                      <a:pt x="49" y="10"/>
                      <a:pt x="51" y="13"/>
                      <a:pt x="53" y="16"/>
                    </a:cubicBezTo>
                    <a:cubicBezTo>
                      <a:pt x="54" y="19"/>
                      <a:pt x="55" y="23"/>
                      <a:pt x="55" y="26"/>
                    </a:cubicBezTo>
                    <a:cubicBezTo>
                      <a:pt x="55" y="30"/>
                      <a:pt x="54" y="34"/>
                      <a:pt x="53" y="37"/>
                    </a:cubicBezTo>
                    <a:cubicBezTo>
                      <a:pt x="51" y="40"/>
                      <a:pt x="49" y="43"/>
                      <a:pt x="47" y="45"/>
                    </a:cubicBezTo>
                    <a:cubicBezTo>
                      <a:pt x="44" y="48"/>
                      <a:pt x="42" y="50"/>
                      <a:pt x="38" y="51"/>
                    </a:cubicBezTo>
                    <a:cubicBezTo>
                      <a:pt x="35" y="53"/>
                      <a:pt x="31" y="53"/>
                      <a:pt x="28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8" y="51"/>
                    </a:moveTo>
                    <a:cubicBezTo>
                      <a:pt x="31" y="51"/>
                      <a:pt x="34" y="50"/>
                      <a:pt x="38" y="49"/>
                    </a:cubicBezTo>
                    <a:cubicBezTo>
                      <a:pt x="41" y="48"/>
                      <a:pt x="43" y="46"/>
                      <a:pt x="45" y="44"/>
                    </a:cubicBezTo>
                    <a:cubicBezTo>
                      <a:pt x="48" y="42"/>
                      <a:pt x="49" y="39"/>
                      <a:pt x="51" y="36"/>
                    </a:cubicBezTo>
                    <a:cubicBezTo>
                      <a:pt x="52" y="33"/>
                      <a:pt x="53" y="30"/>
                      <a:pt x="53" y="26"/>
                    </a:cubicBezTo>
                    <a:cubicBezTo>
                      <a:pt x="53" y="23"/>
                      <a:pt x="52" y="20"/>
                      <a:pt x="51" y="17"/>
                    </a:cubicBezTo>
                    <a:cubicBezTo>
                      <a:pt x="49" y="14"/>
                      <a:pt x="48" y="11"/>
                      <a:pt x="45" y="9"/>
                    </a:cubicBezTo>
                    <a:cubicBezTo>
                      <a:pt x="43" y="7"/>
                      <a:pt x="41" y="5"/>
                      <a:pt x="38" y="4"/>
                    </a:cubicBezTo>
                    <a:cubicBezTo>
                      <a:pt x="34" y="3"/>
                      <a:pt x="31" y="2"/>
                      <a:pt x="28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8" y="51"/>
                      <a:pt x="28" y="51"/>
                      <a:pt x="2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20"/>
              <p:cNvSpPr/>
              <p:nvPr/>
            </p:nvSpPr>
            <p:spPr bwMode="auto">
              <a:xfrm>
                <a:off x="-1724025" y="6708776"/>
                <a:ext cx="207963" cy="201613"/>
              </a:xfrm>
              <a:custGeom>
                <a:avLst/>
                <a:gdLst>
                  <a:gd name="T0" fmla="*/ 0 w 131"/>
                  <a:gd name="T1" fmla="*/ 0 h 127"/>
                  <a:gd name="T2" fmla="*/ 131 w 131"/>
                  <a:gd name="T3" fmla="*/ 0 h 127"/>
                  <a:gd name="T4" fmla="*/ 131 w 131"/>
                  <a:gd name="T5" fmla="*/ 5 h 127"/>
                  <a:gd name="T6" fmla="*/ 5 w 131"/>
                  <a:gd name="T7" fmla="*/ 5 h 127"/>
                  <a:gd name="T8" fmla="*/ 5 w 131"/>
                  <a:gd name="T9" fmla="*/ 60 h 127"/>
                  <a:gd name="T10" fmla="*/ 126 w 131"/>
                  <a:gd name="T11" fmla="*/ 60 h 127"/>
                  <a:gd name="T12" fmla="*/ 126 w 131"/>
                  <a:gd name="T13" fmla="*/ 67 h 127"/>
                  <a:gd name="T14" fmla="*/ 5 w 131"/>
                  <a:gd name="T15" fmla="*/ 67 h 127"/>
                  <a:gd name="T16" fmla="*/ 5 w 131"/>
                  <a:gd name="T17" fmla="*/ 122 h 127"/>
                  <a:gd name="T18" fmla="*/ 131 w 131"/>
                  <a:gd name="T19" fmla="*/ 122 h 127"/>
                  <a:gd name="T20" fmla="*/ 131 w 131"/>
                  <a:gd name="T21" fmla="*/ 127 h 127"/>
                  <a:gd name="T22" fmla="*/ 0 w 131"/>
                  <a:gd name="T23" fmla="*/ 127 h 127"/>
                  <a:gd name="T24" fmla="*/ 0 w 131"/>
                  <a:gd name="T25" fmla="*/ 0 h 127"/>
                  <a:gd name="T26" fmla="*/ 0 w 131"/>
                  <a:gd name="T2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127">
                    <a:moveTo>
                      <a:pt x="0" y="0"/>
                    </a:moveTo>
                    <a:lnTo>
                      <a:pt x="131" y="0"/>
                    </a:lnTo>
                    <a:lnTo>
                      <a:pt x="131" y="5"/>
                    </a:lnTo>
                    <a:lnTo>
                      <a:pt x="5" y="5"/>
                    </a:lnTo>
                    <a:lnTo>
                      <a:pt x="5" y="60"/>
                    </a:lnTo>
                    <a:lnTo>
                      <a:pt x="126" y="60"/>
                    </a:lnTo>
                    <a:lnTo>
                      <a:pt x="126" y="67"/>
                    </a:lnTo>
                    <a:lnTo>
                      <a:pt x="5" y="67"/>
                    </a:lnTo>
                    <a:lnTo>
                      <a:pt x="5" y="122"/>
                    </a:lnTo>
                    <a:lnTo>
                      <a:pt x="131" y="122"/>
                    </a:lnTo>
                    <a:lnTo>
                      <a:pt x="131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21"/>
              <p:cNvSpPr/>
              <p:nvPr/>
            </p:nvSpPr>
            <p:spPr bwMode="auto">
              <a:xfrm>
                <a:off x="-1512888" y="6705601"/>
                <a:ext cx="400050" cy="204788"/>
              </a:xfrm>
              <a:custGeom>
                <a:avLst/>
                <a:gdLst>
                  <a:gd name="T0" fmla="*/ 104 w 106"/>
                  <a:gd name="T1" fmla="*/ 27 h 54"/>
                  <a:gd name="T2" fmla="*/ 102 w 106"/>
                  <a:gd name="T3" fmla="*/ 17 h 54"/>
                  <a:gd name="T4" fmla="*/ 97 w 106"/>
                  <a:gd name="T5" fmla="*/ 9 h 54"/>
                  <a:gd name="T6" fmla="*/ 89 w 106"/>
                  <a:gd name="T7" fmla="*/ 4 h 54"/>
                  <a:gd name="T8" fmla="*/ 79 w 106"/>
                  <a:gd name="T9" fmla="*/ 2 h 54"/>
                  <a:gd name="T10" fmla="*/ 71 w 106"/>
                  <a:gd name="T11" fmla="*/ 4 h 54"/>
                  <a:gd name="T12" fmla="*/ 63 w 106"/>
                  <a:gd name="T13" fmla="*/ 9 h 54"/>
                  <a:gd name="T14" fmla="*/ 58 w 106"/>
                  <a:gd name="T15" fmla="*/ 16 h 54"/>
                  <a:gd name="T16" fmla="*/ 55 w 106"/>
                  <a:gd name="T17" fmla="*/ 27 h 54"/>
                  <a:gd name="T18" fmla="*/ 52 w 106"/>
                  <a:gd name="T19" fmla="*/ 39 h 54"/>
                  <a:gd name="T20" fmla="*/ 46 w 106"/>
                  <a:gd name="T21" fmla="*/ 47 h 54"/>
                  <a:gd name="T22" fmla="*/ 38 w 106"/>
                  <a:gd name="T23" fmla="*/ 53 h 54"/>
                  <a:gd name="T24" fmla="*/ 27 w 106"/>
                  <a:gd name="T25" fmla="*/ 54 h 54"/>
                  <a:gd name="T26" fmla="*/ 17 w 106"/>
                  <a:gd name="T27" fmla="*/ 52 h 54"/>
                  <a:gd name="T28" fmla="*/ 8 w 106"/>
                  <a:gd name="T29" fmla="*/ 46 h 54"/>
                  <a:gd name="T30" fmla="*/ 2 w 106"/>
                  <a:gd name="T31" fmla="*/ 38 h 54"/>
                  <a:gd name="T32" fmla="*/ 0 w 106"/>
                  <a:gd name="T33" fmla="*/ 27 h 54"/>
                  <a:gd name="T34" fmla="*/ 2 w 106"/>
                  <a:gd name="T35" fmla="*/ 17 h 54"/>
                  <a:gd name="T36" fmla="*/ 8 w 106"/>
                  <a:gd name="T37" fmla="*/ 8 h 54"/>
                  <a:gd name="T38" fmla="*/ 17 w 106"/>
                  <a:gd name="T39" fmla="*/ 2 h 54"/>
                  <a:gd name="T40" fmla="*/ 27 w 106"/>
                  <a:gd name="T41" fmla="*/ 0 h 54"/>
                  <a:gd name="T42" fmla="*/ 27 w 106"/>
                  <a:gd name="T43" fmla="*/ 2 h 54"/>
                  <a:gd name="T44" fmla="*/ 17 w 106"/>
                  <a:gd name="T45" fmla="*/ 4 h 54"/>
                  <a:gd name="T46" fmla="*/ 10 w 106"/>
                  <a:gd name="T47" fmla="*/ 9 h 54"/>
                  <a:gd name="T48" fmla="*/ 4 w 106"/>
                  <a:gd name="T49" fmla="*/ 17 h 54"/>
                  <a:gd name="T50" fmla="*/ 2 w 106"/>
                  <a:gd name="T51" fmla="*/ 27 h 54"/>
                  <a:gd name="T52" fmla="*/ 4 w 106"/>
                  <a:gd name="T53" fmla="*/ 37 h 54"/>
                  <a:gd name="T54" fmla="*/ 10 w 106"/>
                  <a:gd name="T55" fmla="*/ 45 h 54"/>
                  <a:gd name="T56" fmla="*/ 17 w 106"/>
                  <a:gd name="T57" fmla="*/ 50 h 54"/>
                  <a:gd name="T58" fmla="*/ 27 w 106"/>
                  <a:gd name="T59" fmla="*/ 52 h 54"/>
                  <a:gd name="T60" fmla="*/ 37 w 106"/>
                  <a:gd name="T61" fmla="*/ 50 h 54"/>
                  <a:gd name="T62" fmla="*/ 44 w 106"/>
                  <a:gd name="T63" fmla="*/ 45 h 54"/>
                  <a:gd name="T64" fmla="*/ 49 w 106"/>
                  <a:gd name="T65" fmla="*/ 38 h 54"/>
                  <a:gd name="T66" fmla="*/ 52 w 106"/>
                  <a:gd name="T67" fmla="*/ 27 h 54"/>
                  <a:gd name="T68" fmla="*/ 55 w 106"/>
                  <a:gd name="T69" fmla="*/ 16 h 54"/>
                  <a:gd name="T70" fmla="*/ 61 w 106"/>
                  <a:gd name="T71" fmla="*/ 7 h 54"/>
                  <a:gd name="T72" fmla="*/ 69 w 106"/>
                  <a:gd name="T73" fmla="*/ 2 h 54"/>
                  <a:gd name="T74" fmla="*/ 79 w 106"/>
                  <a:gd name="T75" fmla="*/ 0 h 54"/>
                  <a:gd name="T76" fmla="*/ 90 w 106"/>
                  <a:gd name="T77" fmla="*/ 2 h 54"/>
                  <a:gd name="T78" fmla="*/ 98 w 106"/>
                  <a:gd name="T79" fmla="*/ 8 h 54"/>
                  <a:gd name="T80" fmla="*/ 104 w 106"/>
                  <a:gd name="T81" fmla="*/ 17 h 54"/>
                  <a:gd name="T82" fmla="*/ 106 w 106"/>
                  <a:gd name="T83" fmla="*/ 27 h 54"/>
                  <a:gd name="T84" fmla="*/ 105 w 106"/>
                  <a:gd name="T85" fmla="*/ 35 h 54"/>
                  <a:gd name="T86" fmla="*/ 102 w 106"/>
                  <a:gd name="T87" fmla="*/ 42 h 54"/>
                  <a:gd name="T88" fmla="*/ 97 w 106"/>
                  <a:gd name="T89" fmla="*/ 48 h 54"/>
                  <a:gd name="T90" fmla="*/ 91 w 106"/>
                  <a:gd name="T91" fmla="*/ 52 h 54"/>
                  <a:gd name="T92" fmla="*/ 91 w 106"/>
                  <a:gd name="T93" fmla="*/ 50 h 54"/>
                  <a:gd name="T94" fmla="*/ 96 w 106"/>
                  <a:gd name="T95" fmla="*/ 46 h 54"/>
                  <a:gd name="T96" fmla="*/ 100 w 106"/>
                  <a:gd name="T97" fmla="*/ 40 h 54"/>
                  <a:gd name="T98" fmla="*/ 103 w 106"/>
                  <a:gd name="T99" fmla="*/ 34 h 54"/>
                  <a:gd name="T100" fmla="*/ 104 w 106"/>
                  <a:gd name="T10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54">
                    <a:moveTo>
                      <a:pt x="104" y="27"/>
                    </a:moveTo>
                    <a:cubicBezTo>
                      <a:pt x="104" y="24"/>
                      <a:pt x="104" y="21"/>
                      <a:pt x="102" y="17"/>
                    </a:cubicBezTo>
                    <a:cubicBezTo>
                      <a:pt x="101" y="14"/>
                      <a:pt x="99" y="12"/>
                      <a:pt x="97" y="9"/>
                    </a:cubicBezTo>
                    <a:cubicBezTo>
                      <a:pt x="95" y="7"/>
                      <a:pt x="92" y="5"/>
                      <a:pt x="89" y="4"/>
                    </a:cubicBezTo>
                    <a:cubicBezTo>
                      <a:pt x="86" y="3"/>
                      <a:pt x="83" y="2"/>
                      <a:pt x="79" y="2"/>
                    </a:cubicBezTo>
                    <a:cubicBezTo>
                      <a:pt x="76" y="2"/>
                      <a:pt x="74" y="3"/>
                      <a:pt x="71" y="4"/>
                    </a:cubicBezTo>
                    <a:cubicBezTo>
                      <a:pt x="68" y="5"/>
                      <a:pt x="66" y="6"/>
                      <a:pt x="63" y="9"/>
                    </a:cubicBezTo>
                    <a:cubicBezTo>
                      <a:pt x="61" y="11"/>
                      <a:pt x="59" y="13"/>
                      <a:pt x="58" y="16"/>
                    </a:cubicBezTo>
                    <a:cubicBezTo>
                      <a:pt x="56" y="20"/>
                      <a:pt x="55" y="23"/>
                      <a:pt x="55" y="27"/>
                    </a:cubicBezTo>
                    <a:cubicBezTo>
                      <a:pt x="54" y="31"/>
                      <a:pt x="53" y="35"/>
                      <a:pt x="52" y="39"/>
                    </a:cubicBezTo>
                    <a:cubicBezTo>
                      <a:pt x="50" y="42"/>
                      <a:pt x="48" y="45"/>
                      <a:pt x="46" y="47"/>
                    </a:cubicBezTo>
                    <a:cubicBezTo>
                      <a:pt x="43" y="49"/>
                      <a:pt x="41" y="51"/>
                      <a:pt x="38" y="53"/>
                    </a:cubicBezTo>
                    <a:cubicBezTo>
                      <a:pt x="34" y="54"/>
                      <a:pt x="31" y="54"/>
                      <a:pt x="27" y="54"/>
                    </a:cubicBezTo>
                    <a:cubicBezTo>
                      <a:pt x="24" y="54"/>
                      <a:pt x="20" y="54"/>
                      <a:pt x="17" y="52"/>
                    </a:cubicBezTo>
                    <a:cubicBezTo>
                      <a:pt x="13" y="51"/>
                      <a:pt x="11" y="49"/>
                      <a:pt x="8" y="46"/>
                    </a:cubicBezTo>
                    <a:cubicBezTo>
                      <a:pt x="6" y="44"/>
                      <a:pt x="4" y="41"/>
                      <a:pt x="2" y="38"/>
                    </a:cubicBezTo>
                    <a:cubicBezTo>
                      <a:pt x="1" y="34"/>
                      <a:pt x="0" y="31"/>
                      <a:pt x="0" y="27"/>
                    </a:cubicBezTo>
                    <a:cubicBezTo>
                      <a:pt x="0" y="23"/>
                      <a:pt x="1" y="20"/>
                      <a:pt x="2" y="17"/>
                    </a:cubicBezTo>
                    <a:cubicBezTo>
                      <a:pt x="4" y="13"/>
                      <a:pt x="6" y="10"/>
                      <a:pt x="8" y="8"/>
                    </a:cubicBezTo>
                    <a:cubicBezTo>
                      <a:pt x="11" y="5"/>
                      <a:pt x="13" y="4"/>
                      <a:pt x="17" y="2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4" y="2"/>
                      <a:pt x="21" y="3"/>
                      <a:pt x="17" y="4"/>
                    </a:cubicBezTo>
                    <a:cubicBezTo>
                      <a:pt x="14" y="5"/>
                      <a:pt x="12" y="7"/>
                      <a:pt x="10" y="9"/>
                    </a:cubicBezTo>
                    <a:cubicBezTo>
                      <a:pt x="7" y="12"/>
                      <a:pt x="6" y="14"/>
                      <a:pt x="4" y="17"/>
                    </a:cubicBezTo>
                    <a:cubicBezTo>
                      <a:pt x="3" y="20"/>
                      <a:pt x="2" y="24"/>
                      <a:pt x="2" y="27"/>
                    </a:cubicBezTo>
                    <a:cubicBezTo>
                      <a:pt x="2" y="31"/>
                      <a:pt x="3" y="34"/>
                      <a:pt x="4" y="37"/>
                    </a:cubicBezTo>
                    <a:cubicBezTo>
                      <a:pt x="6" y="40"/>
                      <a:pt x="7" y="43"/>
                      <a:pt x="10" y="45"/>
                    </a:cubicBezTo>
                    <a:cubicBezTo>
                      <a:pt x="12" y="47"/>
                      <a:pt x="14" y="49"/>
                      <a:pt x="17" y="50"/>
                    </a:cubicBezTo>
                    <a:cubicBezTo>
                      <a:pt x="21" y="51"/>
                      <a:pt x="24" y="52"/>
                      <a:pt x="27" y="52"/>
                    </a:cubicBezTo>
                    <a:cubicBezTo>
                      <a:pt x="31" y="52"/>
                      <a:pt x="34" y="51"/>
                      <a:pt x="37" y="50"/>
                    </a:cubicBezTo>
                    <a:cubicBezTo>
                      <a:pt x="39" y="49"/>
                      <a:pt x="42" y="48"/>
                      <a:pt x="44" y="45"/>
                    </a:cubicBezTo>
                    <a:cubicBezTo>
                      <a:pt x="46" y="43"/>
                      <a:pt x="48" y="41"/>
                      <a:pt x="49" y="38"/>
                    </a:cubicBezTo>
                    <a:cubicBezTo>
                      <a:pt x="51" y="35"/>
                      <a:pt x="52" y="31"/>
                      <a:pt x="52" y="27"/>
                    </a:cubicBezTo>
                    <a:cubicBezTo>
                      <a:pt x="53" y="23"/>
                      <a:pt x="54" y="19"/>
                      <a:pt x="55" y="16"/>
                    </a:cubicBezTo>
                    <a:cubicBezTo>
                      <a:pt x="57" y="13"/>
                      <a:pt x="59" y="10"/>
                      <a:pt x="61" y="7"/>
                    </a:cubicBezTo>
                    <a:cubicBezTo>
                      <a:pt x="63" y="5"/>
                      <a:pt x="66" y="3"/>
                      <a:pt x="69" y="2"/>
                    </a:cubicBezTo>
                    <a:cubicBezTo>
                      <a:pt x="72" y="1"/>
                      <a:pt x="76" y="0"/>
                      <a:pt x="79" y="0"/>
                    </a:cubicBezTo>
                    <a:cubicBezTo>
                      <a:pt x="83" y="0"/>
                      <a:pt x="87" y="1"/>
                      <a:pt x="90" y="2"/>
                    </a:cubicBezTo>
                    <a:cubicBezTo>
                      <a:pt x="93" y="4"/>
                      <a:pt x="96" y="6"/>
                      <a:pt x="98" y="8"/>
                    </a:cubicBezTo>
                    <a:cubicBezTo>
                      <a:pt x="101" y="10"/>
                      <a:pt x="103" y="13"/>
                      <a:pt x="104" y="17"/>
                    </a:cubicBezTo>
                    <a:cubicBezTo>
                      <a:pt x="106" y="20"/>
                      <a:pt x="106" y="23"/>
                      <a:pt x="106" y="27"/>
                    </a:cubicBezTo>
                    <a:cubicBezTo>
                      <a:pt x="106" y="30"/>
                      <a:pt x="106" y="33"/>
                      <a:pt x="105" y="35"/>
                    </a:cubicBezTo>
                    <a:cubicBezTo>
                      <a:pt x="104" y="38"/>
                      <a:pt x="103" y="40"/>
                      <a:pt x="102" y="42"/>
                    </a:cubicBezTo>
                    <a:cubicBezTo>
                      <a:pt x="101" y="44"/>
                      <a:pt x="99" y="46"/>
                      <a:pt x="97" y="48"/>
                    </a:cubicBezTo>
                    <a:cubicBezTo>
                      <a:pt x="95" y="49"/>
                      <a:pt x="93" y="51"/>
                      <a:pt x="91" y="52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48"/>
                      <a:pt x="95" y="47"/>
                      <a:pt x="96" y="46"/>
                    </a:cubicBezTo>
                    <a:cubicBezTo>
                      <a:pt x="98" y="44"/>
                      <a:pt x="99" y="42"/>
                      <a:pt x="100" y="40"/>
                    </a:cubicBezTo>
                    <a:cubicBezTo>
                      <a:pt x="102" y="39"/>
                      <a:pt x="103" y="36"/>
                      <a:pt x="103" y="34"/>
                    </a:cubicBezTo>
                    <a:cubicBezTo>
                      <a:pt x="104" y="32"/>
                      <a:pt x="104" y="30"/>
                      <a:pt x="10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22"/>
              <p:cNvSpPr/>
              <p:nvPr/>
            </p:nvSpPr>
            <p:spPr bwMode="auto">
              <a:xfrm>
                <a:off x="-1098550" y="6708776"/>
                <a:ext cx="7938" cy="201613"/>
              </a:xfrm>
              <a:custGeom>
                <a:avLst/>
                <a:gdLst>
                  <a:gd name="T0" fmla="*/ 0 w 5"/>
                  <a:gd name="T1" fmla="*/ 0 h 127"/>
                  <a:gd name="T2" fmla="*/ 0 w 5"/>
                  <a:gd name="T3" fmla="*/ 127 h 127"/>
                  <a:gd name="T4" fmla="*/ 5 w 5"/>
                  <a:gd name="T5" fmla="*/ 127 h 127"/>
                  <a:gd name="T6" fmla="*/ 5 w 5"/>
                  <a:gd name="T7" fmla="*/ 0 h 127"/>
                  <a:gd name="T8" fmla="*/ 0 w 5"/>
                  <a:gd name="T9" fmla="*/ 0 h 127"/>
                  <a:gd name="T10" fmla="*/ 0 w 5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27">
                    <a:moveTo>
                      <a:pt x="0" y="0"/>
                    </a:moveTo>
                    <a:lnTo>
                      <a:pt x="0" y="127"/>
                    </a:lnTo>
                    <a:lnTo>
                      <a:pt x="5" y="127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-1071563" y="6705601"/>
                <a:ext cx="203200" cy="204788"/>
              </a:xfrm>
              <a:custGeom>
                <a:avLst/>
                <a:gdLst>
                  <a:gd name="T0" fmla="*/ 4 w 54"/>
                  <a:gd name="T1" fmla="*/ 37 h 54"/>
                  <a:gd name="T2" fmla="*/ 9 w 54"/>
                  <a:gd name="T3" fmla="*/ 45 h 54"/>
                  <a:gd name="T4" fmla="*/ 17 w 54"/>
                  <a:gd name="T5" fmla="*/ 50 h 54"/>
                  <a:gd name="T6" fmla="*/ 27 w 54"/>
                  <a:gd name="T7" fmla="*/ 52 h 54"/>
                  <a:gd name="T8" fmla="*/ 36 w 54"/>
                  <a:gd name="T9" fmla="*/ 50 h 54"/>
                  <a:gd name="T10" fmla="*/ 44 w 54"/>
                  <a:gd name="T11" fmla="*/ 45 h 54"/>
                  <a:gd name="T12" fmla="*/ 50 w 54"/>
                  <a:gd name="T13" fmla="*/ 37 h 54"/>
                  <a:gd name="T14" fmla="*/ 52 w 54"/>
                  <a:gd name="T15" fmla="*/ 27 h 54"/>
                  <a:gd name="T16" fmla="*/ 52 w 54"/>
                  <a:gd name="T17" fmla="*/ 27 h 54"/>
                  <a:gd name="T18" fmla="*/ 29 w 54"/>
                  <a:gd name="T19" fmla="*/ 27 h 54"/>
                  <a:gd name="T20" fmla="*/ 29 w 54"/>
                  <a:gd name="T21" fmla="*/ 25 h 54"/>
                  <a:gd name="T22" fmla="*/ 54 w 54"/>
                  <a:gd name="T23" fmla="*/ 25 h 54"/>
                  <a:gd name="T24" fmla="*/ 54 w 54"/>
                  <a:gd name="T25" fmla="*/ 27 h 54"/>
                  <a:gd name="T26" fmla="*/ 52 w 54"/>
                  <a:gd name="T27" fmla="*/ 38 h 54"/>
                  <a:gd name="T28" fmla="*/ 46 w 54"/>
                  <a:gd name="T29" fmla="*/ 46 h 54"/>
                  <a:gd name="T30" fmla="*/ 37 w 54"/>
                  <a:gd name="T31" fmla="*/ 52 h 54"/>
                  <a:gd name="T32" fmla="*/ 27 w 54"/>
                  <a:gd name="T33" fmla="*/ 54 h 54"/>
                  <a:gd name="T34" fmla="*/ 16 w 54"/>
                  <a:gd name="T35" fmla="*/ 52 h 54"/>
                  <a:gd name="T36" fmla="*/ 7 w 54"/>
                  <a:gd name="T37" fmla="*/ 46 h 54"/>
                  <a:gd name="T38" fmla="*/ 2 w 54"/>
                  <a:gd name="T39" fmla="*/ 38 h 54"/>
                  <a:gd name="T40" fmla="*/ 0 w 54"/>
                  <a:gd name="T41" fmla="*/ 27 h 54"/>
                  <a:gd name="T42" fmla="*/ 0 w 54"/>
                  <a:gd name="T43" fmla="*/ 27 h 54"/>
                  <a:gd name="T44" fmla="*/ 2 w 54"/>
                  <a:gd name="T45" fmla="*/ 17 h 54"/>
                  <a:gd name="T46" fmla="*/ 7 w 54"/>
                  <a:gd name="T47" fmla="*/ 8 h 54"/>
                  <a:gd name="T48" fmla="*/ 16 w 54"/>
                  <a:gd name="T49" fmla="*/ 2 h 54"/>
                  <a:gd name="T50" fmla="*/ 27 w 54"/>
                  <a:gd name="T51" fmla="*/ 0 h 54"/>
                  <a:gd name="T52" fmla="*/ 35 w 54"/>
                  <a:gd name="T53" fmla="*/ 1 h 54"/>
                  <a:gd name="T54" fmla="*/ 42 w 54"/>
                  <a:gd name="T55" fmla="*/ 4 h 54"/>
                  <a:gd name="T56" fmla="*/ 37 w 54"/>
                  <a:gd name="T57" fmla="*/ 4 h 54"/>
                  <a:gd name="T58" fmla="*/ 32 w 54"/>
                  <a:gd name="T59" fmla="*/ 3 h 54"/>
                  <a:gd name="T60" fmla="*/ 27 w 54"/>
                  <a:gd name="T61" fmla="*/ 2 h 54"/>
                  <a:gd name="T62" fmla="*/ 17 w 54"/>
                  <a:gd name="T63" fmla="*/ 4 h 54"/>
                  <a:gd name="T64" fmla="*/ 9 w 54"/>
                  <a:gd name="T65" fmla="*/ 9 h 54"/>
                  <a:gd name="T66" fmla="*/ 4 w 54"/>
                  <a:gd name="T67" fmla="*/ 17 h 54"/>
                  <a:gd name="T68" fmla="*/ 2 w 54"/>
                  <a:gd name="T69" fmla="*/ 27 h 54"/>
                  <a:gd name="T70" fmla="*/ 4 w 54"/>
                  <a:gd name="T71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" h="54">
                    <a:moveTo>
                      <a:pt x="4" y="37"/>
                    </a:moveTo>
                    <a:cubicBezTo>
                      <a:pt x="5" y="40"/>
                      <a:pt x="7" y="43"/>
                      <a:pt x="9" y="45"/>
                    </a:cubicBezTo>
                    <a:cubicBezTo>
                      <a:pt x="11" y="47"/>
                      <a:pt x="14" y="49"/>
                      <a:pt x="17" y="50"/>
                    </a:cubicBezTo>
                    <a:cubicBezTo>
                      <a:pt x="20" y="51"/>
                      <a:pt x="23" y="52"/>
                      <a:pt x="27" y="52"/>
                    </a:cubicBezTo>
                    <a:cubicBezTo>
                      <a:pt x="30" y="52"/>
                      <a:pt x="33" y="51"/>
                      <a:pt x="36" y="50"/>
                    </a:cubicBezTo>
                    <a:cubicBezTo>
                      <a:pt x="39" y="49"/>
                      <a:pt x="42" y="47"/>
                      <a:pt x="44" y="45"/>
                    </a:cubicBezTo>
                    <a:cubicBezTo>
                      <a:pt x="47" y="43"/>
                      <a:pt x="48" y="40"/>
                      <a:pt x="50" y="37"/>
                    </a:cubicBezTo>
                    <a:cubicBezTo>
                      <a:pt x="51" y="34"/>
                      <a:pt x="52" y="31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1"/>
                      <a:pt x="53" y="35"/>
                      <a:pt x="52" y="38"/>
                    </a:cubicBezTo>
                    <a:cubicBezTo>
                      <a:pt x="50" y="41"/>
                      <a:pt x="48" y="44"/>
                      <a:pt x="46" y="46"/>
                    </a:cubicBezTo>
                    <a:cubicBezTo>
                      <a:pt x="43" y="49"/>
                      <a:pt x="41" y="51"/>
                      <a:pt x="37" y="52"/>
                    </a:cubicBezTo>
                    <a:cubicBezTo>
                      <a:pt x="34" y="54"/>
                      <a:pt x="30" y="54"/>
                      <a:pt x="27" y="54"/>
                    </a:cubicBezTo>
                    <a:cubicBezTo>
                      <a:pt x="23" y="54"/>
                      <a:pt x="19" y="54"/>
                      <a:pt x="16" y="52"/>
                    </a:cubicBezTo>
                    <a:cubicBezTo>
                      <a:pt x="13" y="51"/>
                      <a:pt x="10" y="49"/>
                      <a:pt x="7" y="46"/>
                    </a:cubicBezTo>
                    <a:cubicBezTo>
                      <a:pt x="5" y="44"/>
                      <a:pt x="3" y="41"/>
                      <a:pt x="2" y="38"/>
                    </a:cubicBezTo>
                    <a:cubicBezTo>
                      <a:pt x="0" y="35"/>
                      <a:pt x="0" y="3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3"/>
                      <a:pt x="0" y="20"/>
                      <a:pt x="2" y="17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10" y="5"/>
                      <a:pt x="13" y="4"/>
                      <a:pt x="16" y="2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29" y="0"/>
                      <a:pt x="32" y="0"/>
                      <a:pt x="35" y="1"/>
                    </a:cubicBezTo>
                    <a:cubicBezTo>
                      <a:pt x="37" y="2"/>
                      <a:pt x="39" y="3"/>
                      <a:pt x="42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4" y="3"/>
                      <a:pt x="32" y="3"/>
                    </a:cubicBezTo>
                    <a:cubicBezTo>
                      <a:pt x="30" y="2"/>
                      <a:pt x="29" y="2"/>
                      <a:pt x="27" y="2"/>
                    </a:cubicBezTo>
                    <a:cubicBezTo>
                      <a:pt x="23" y="2"/>
                      <a:pt x="20" y="3"/>
                      <a:pt x="17" y="4"/>
                    </a:cubicBezTo>
                    <a:cubicBezTo>
                      <a:pt x="14" y="5"/>
                      <a:pt x="11" y="7"/>
                      <a:pt x="9" y="9"/>
                    </a:cubicBezTo>
                    <a:cubicBezTo>
                      <a:pt x="7" y="12"/>
                      <a:pt x="5" y="14"/>
                      <a:pt x="4" y="17"/>
                    </a:cubicBezTo>
                    <a:cubicBezTo>
                      <a:pt x="2" y="20"/>
                      <a:pt x="2" y="24"/>
                      <a:pt x="2" y="27"/>
                    </a:cubicBezTo>
                    <a:cubicBezTo>
                      <a:pt x="2" y="31"/>
                      <a:pt x="2" y="34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-860425" y="6708776"/>
                <a:ext cx="206375" cy="201613"/>
              </a:xfrm>
              <a:custGeom>
                <a:avLst/>
                <a:gdLst>
                  <a:gd name="T0" fmla="*/ 125 w 130"/>
                  <a:gd name="T1" fmla="*/ 0 h 127"/>
                  <a:gd name="T2" fmla="*/ 130 w 130"/>
                  <a:gd name="T3" fmla="*/ 0 h 127"/>
                  <a:gd name="T4" fmla="*/ 130 w 130"/>
                  <a:gd name="T5" fmla="*/ 127 h 127"/>
                  <a:gd name="T6" fmla="*/ 125 w 130"/>
                  <a:gd name="T7" fmla="*/ 127 h 127"/>
                  <a:gd name="T8" fmla="*/ 7 w 130"/>
                  <a:gd name="T9" fmla="*/ 7 h 127"/>
                  <a:gd name="T10" fmla="*/ 7 w 130"/>
                  <a:gd name="T11" fmla="*/ 127 h 127"/>
                  <a:gd name="T12" fmla="*/ 0 w 130"/>
                  <a:gd name="T13" fmla="*/ 127 h 127"/>
                  <a:gd name="T14" fmla="*/ 0 w 130"/>
                  <a:gd name="T15" fmla="*/ 0 h 127"/>
                  <a:gd name="T16" fmla="*/ 7 w 130"/>
                  <a:gd name="T17" fmla="*/ 0 h 127"/>
                  <a:gd name="T18" fmla="*/ 125 w 130"/>
                  <a:gd name="T19" fmla="*/ 120 h 127"/>
                  <a:gd name="T20" fmla="*/ 125 w 130"/>
                  <a:gd name="T21" fmla="*/ 0 h 127"/>
                  <a:gd name="T22" fmla="*/ 125 w 130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27">
                    <a:moveTo>
                      <a:pt x="125" y="0"/>
                    </a:moveTo>
                    <a:lnTo>
                      <a:pt x="130" y="0"/>
                    </a:lnTo>
                    <a:lnTo>
                      <a:pt x="130" y="127"/>
                    </a:lnTo>
                    <a:lnTo>
                      <a:pt x="125" y="127"/>
                    </a:lnTo>
                    <a:lnTo>
                      <a:pt x="7" y="7"/>
                    </a:lnTo>
                    <a:lnTo>
                      <a:pt x="7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25" y="120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-3554413" y="6100763"/>
                <a:ext cx="436563" cy="812800"/>
              </a:xfrm>
              <a:custGeom>
                <a:avLst/>
                <a:gdLst>
                  <a:gd name="T0" fmla="*/ 0 w 275"/>
                  <a:gd name="T1" fmla="*/ 0 h 512"/>
                  <a:gd name="T2" fmla="*/ 0 w 275"/>
                  <a:gd name="T3" fmla="*/ 512 h 512"/>
                  <a:gd name="T4" fmla="*/ 275 w 275"/>
                  <a:gd name="T5" fmla="*/ 0 h 512"/>
                  <a:gd name="T6" fmla="*/ 0 w 275"/>
                  <a:gd name="T7" fmla="*/ 0 h 512"/>
                  <a:gd name="T8" fmla="*/ 0 w 275"/>
                  <a:gd name="T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512">
                    <a:moveTo>
                      <a:pt x="0" y="0"/>
                    </a:moveTo>
                    <a:lnTo>
                      <a:pt x="0" y="512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-3362325" y="6157913"/>
                <a:ext cx="628650" cy="755650"/>
              </a:xfrm>
              <a:custGeom>
                <a:avLst/>
                <a:gdLst>
                  <a:gd name="T0" fmla="*/ 233 w 396"/>
                  <a:gd name="T1" fmla="*/ 0 h 476"/>
                  <a:gd name="T2" fmla="*/ 154 w 396"/>
                  <a:gd name="T3" fmla="*/ 139 h 476"/>
                  <a:gd name="T4" fmla="*/ 219 w 396"/>
                  <a:gd name="T5" fmla="*/ 225 h 476"/>
                  <a:gd name="T6" fmla="*/ 90 w 396"/>
                  <a:gd name="T7" fmla="*/ 263 h 476"/>
                  <a:gd name="T8" fmla="*/ 0 w 396"/>
                  <a:gd name="T9" fmla="*/ 424 h 476"/>
                  <a:gd name="T10" fmla="*/ 176 w 396"/>
                  <a:gd name="T11" fmla="*/ 362 h 476"/>
                  <a:gd name="T12" fmla="*/ 257 w 396"/>
                  <a:gd name="T13" fmla="*/ 476 h 476"/>
                  <a:gd name="T14" fmla="*/ 242 w 396"/>
                  <a:gd name="T15" fmla="*/ 340 h 476"/>
                  <a:gd name="T16" fmla="*/ 396 w 396"/>
                  <a:gd name="T17" fmla="*/ 287 h 476"/>
                  <a:gd name="T18" fmla="*/ 233 w 396"/>
                  <a:gd name="T19" fmla="*/ 0 h 476"/>
                  <a:gd name="T20" fmla="*/ 233 w 396"/>
                  <a:gd name="T2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6" h="476">
                    <a:moveTo>
                      <a:pt x="233" y="0"/>
                    </a:moveTo>
                    <a:lnTo>
                      <a:pt x="154" y="139"/>
                    </a:lnTo>
                    <a:lnTo>
                      <a:pt x="219" y="225"/>
                    </a:lnTo>
                    <a:lnTo>
                      <a:pt x="90" y="263"/>
                    </a:lnTo>
                    <a:lnTo>
                      <a:pt x="0" y="424"/>
                    </a:lnTo>
                    <a:lnTo>
                      <a:pt x="176" y="362"/>
                    </a:lnTo>
                    <a:lnTo>
                      <a:pt x="257" y="476"/>
                    </a:lnTo>
                    <a:lnTo>
                      <a:pt x="242" y="340"/>
                    </a:lnTo>
                    <a:lnTo>
                      <a:pt x="396" y="287"/>
                    </a:lnTo>
                    <a:lnTo>
                      <a:pt x="233" y="0"/>
                    </a:lnTo>
                    <a:lnTo>
                      <a:pt x="2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-2608263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39 w 54"/>
                  <a:gd name="T21" fmla="*/ 30 h 53"/>
                  <a:gd name="T22" fmla="*/ 54 w 54"/>
                  <a:gd name="T23" fmla="*/ 53 h 53"/>
                  <a:gd name="T24" fmla="*/ 52 w 54"/>
                  <a:gd name="T25" fmla="*/ 53 h 53"/>
                  <a:gd name="T26" fmla="*/ 36 w 54"/>
                  <a:gd name="T27" fmla="*/ 30 h 53"/>
                  <a:gd name="T28" fmla="*/ 2 w 54"/>
                  <a:gd name="T29" fmla="*/ 30 h 53"/>
                  <a:gd name="T30" fmla="*/ 2 w 54"/>
                  <a:gd name="T31" fmla="*/ 53 h 53"/>
                  <a:gd name="T32" fmla="*/ 0 w 54"/>
                  <a:gd name="T33" fmla="*/ 53 h 53"/>
                  <a:gd name="T34" fmla="*/ 0 w 54"/>
                  <a:gd name="T35" fmla="*/ 0 h 53"/>
                  <a:gd name="T36" fmla="*/ 44 w 54"/>
                  <a:gd name="T37" fmla="*/ 27 h 53"/>
                  <a:gd name="T38" fmla="*/ 48 w 54"/>
                  <a:gd name="T39" fmla="*/ 24 h 53"/>
                  <a:gd name="T40" fmla="*/ 51 w 54"/>
                  <a:gd name="T41" fmla="*/ 20 h 53"/>
                  <a:gd name="T42" fmla="*/ 52 w 54"/>
                  <a:gd name="T43" fmla="*/ 15 h 53"/>
                  <a:gd name="T44" fmla="*/ 51 w 54"/>
                  <a:gd name="T45" fmla="*/ 10 h 53"/>
                  <a:gd name="T46" fmla="*/ 48 w 54"/>
                  <a:gd name="T47" fmla="*/ 6 h 53"/>
                  <a:gd name="T48" fmla="*/ 44 w 54"/>
                  <a:gd name="T49" fmla="*/ 3 h 53"/>
                  <a:gd name="T50" fmla="*/ 39 w 54"/>
                  <a:gd name="T51" fmla="*/ 2 h 53"/>
                  <a:gd name="T52" fmla="*/ 2 w 54"/>
                  <a:gd name="T53" fmla="*/ 2 h 53"/>
                  <a:gd name="T54" fmla="*/ 2 w 54"/>
                  <a:gd name="T55" fmla="*/ 28 h 53"/>
                  <a:gd name="T56" fmla="*/ 39 w 54"/>
                  <a:gd name="T57" fmla="*/ 28 h 53"/>
                  <a:gd name="T58" fmla="*/ 44 w 54"/>
                  <a:gd name="T59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44" y="27"/>
                    </a:move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1" y="28"/>
                      <a:pt x="42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-2393950" y="6708776"/>
                <a:ext cx="203200" cy="201613"/>
              </a:xfrm>
              <a:custGeom>
                <a:avLst/>
                <a:gdLst>
                  <a:gd name="T0" fmla="*/ 128 w 128"/>
                  <a:gd name="T1" fmla="*/ 127 h 127"/>
                  <a:gd name="T2" fmla="*/ 123 w 128"/>
                  <a:gd name="T3" fmla="*/ 127 h 127"/>
                  <a:gd name="T4" fmla="*/ 119 w 128"/>
                  <a:gd name="T5" fmla="*/ 118 h 127"/>
                  <a:gd name="T6" fmla="*/ 9 w 128"/>
                  <a:gd name="T7" fmla="*/ 118 h 127"/>
                  <a:gd name="T8" fmla="*/ 5 w 128"/>
                  <a:gd name="T9" fmla="*/ 127 h 127"/>
                  <a:gd name="T10" fmla="*/ 0 w 128"/>
                  <a:gd name="T11" fmla="*/ 127 h 127"/>
                  <a:gd name="T12" fmla="*/ 62 w 128"/>
                  <a:gd name="T13" fmla="*/ 0 h 127"/>
                  <a:gd name="T14" fmla="*/ 66 w 128"/>
                  <a:gd name="T15" fmla="*/ 0 h 127"/>
                  <a:gd name="T16" fmla="*/ 128 w 128"/>
                  <a:gd name="T17" fmla="*/ 127 h 127"/>
                  <a:gd name="T18" fmla="*/ 128 w 128"/>
                  <a:gd name="T19" fmla="*/ 127 h 127"/>
                  <a:gd name="T20" fmla="*/ 12 w 128"/>
                  <a:gd name="T21" fmla="*/ 113 h 127"/>
                  <a:gd name="T22" fmla="*/ 116 w 128"/>
                  <a:gd name="T23" fmla="*/ 113 h 127"/>
                  <a:gd name="T24" fmla="*/ 64 w 128"/>
                  <a:gd name="T25" fmla="*/ 7 h 127"/>
                  <a:gd name="T26" fmla="*/ 12 w 128"/>
                  <a:gd name="T27" fmla="*/ 113 h 127"/>
                  <a:gd name="T28" fmla="*/ 12 w 128"/>
                  <a:gd name="T29" fmla="*/ 1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27">
                    <a:moveTo>
                      <a:pt x="128" y="127"/>
                    </a:moveTo>
                    <a:lnTo>
                      <a:pt x="123" y="127"/>
                    </a:lnTo>
                    <a:lnTo>
                      <a:pt x="119" y="118"/>
                    </a:lnTo>
                    <a:lnTo>
                      <a:pt x="9" y="118"/>
                    </a:lnTo>
                    <a:lnTo>
                      <a:pt x="5" y="127"/>
                    </a:lnTo>
                    <a:lnTo>
                      <a:pt x="0" y="127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128" y="127"/>
                    </a:lnTo>
                    <a:lnTo>
                      <a:pt x="128" y="127"/>
                    </a:lnTo>
                    <a:close/>
                    <a:moveTo>
                      <a:pt x="12" y="113"/>
                    </a:moveTo>
                    <a:lnTo>
                      <a:pt x="116" y="113"/>
                    </a:lnTo>
                    <a:lnTo>
                      <a:pt x="64" y="7"/>
                    </a:lnTo>
                    <a:lnTo>
                      <a:pt x="12" y="113"/>
                    </a:lnTo>
                    <a:lnTo>
                      <a:pt x="12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-2179638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2 w 54"/>
                  <a:gd name="T21" fmla="*/ 30 h 53"/>
                  <a:gd name="T22" fmla="*/ 2 w 54"/>
                  <a:gd name="T23" fmla="*/ 53 h 53"/>
                  <a:gd name="T24" fmla="*/ 0 w 54"/>
                  <a:gd name="T25" fmla="*/ 53 h 53"/>
                  <a:gd name="T26" fmla="*/ 0 w 54"/>
                  <a:gd name="T27" fmla="*/ 0 h 53"/>
                  <a:gd name="T28" fmla="*/ 39 w 54"/>
                  <a:gd name="T29" fmla="*/ 28 h 53"/>
                  <a:gd name="T30" fmla="*/ 44 w 54"/>
                  <a:gd name="T31" fmla="*/ 27 h 53"/>
                  <a:gd name="T32" fmla="*/ 48 w 54"/>
                  <a:gd name="T33" fmla="*/ 24 h 53"/>
                  <a:gd name="T34" fmla="*/ 51 w 54"/>
                  <a:gd name="T35" fmla="*/ 20 h 53"/>
                  <a:gd name="T36" fmla="*/ 52 w 54"/>
                  <a:gd name="T37" fmla="*/ 15 h 53"/>
                  <a:gd name="T38" fmla="*/ 51 w 54"/>
                  <a:gd name="T39" fmla="*/ 10 h 53"/>
                  <a:gd name="T40" fmla="*/ 48 w 54"/>
                  <a:gd name="T41" fmla="*/ 6 h 53"/>
                  <a:gd name="T42" fmla="*/ 44 w 54"/>
                  <a:gd name="T43" fmla="*/ 3 h 53"/>
                  <a:gd name="T44" fmla="*/ 39 w 54"/>
                  <a:gd name="T45" fmla="*/ 2 h 53"/>
                  <a:gd name="T46" fmla="*/ 2 w 54"/>
                  <a:gd name="T47" fmla="*/ 2 h 53"/>
                  <a:gd name="T48" fmla="*/ 2 w 54"/>
                  <a:gd name="T49" fmla="*/ 28 h 53"/>
                  <a:gd name="T50" fmla="*/ 39 w 54"/>
                  <a:gd name="T51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28"/>
                    </a:moveTo>
                    <a:cubicBezTo>
                      <a:pt x="41" y="28"/>
                      <a:pt x="42" y="27"/>
                      <a:pt x="44" y="27"/>
                    </a:cubicBez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/>
              <p:nvPr/>
            </p:nvSpPr>
            <p:spPr bwMode="auto">
              <a:xfrm>
                <a:off x="-1965325" y="6708776"/>
                <a:ext cx="4763" cy="201613"/>
              </a:xfrm>
              <a:custGeom>
                <a:avLst/>
                <a:gdLst>
                  <a:gd name="T0" fmla="*/ 0 w 3"/>
                  <a:gd name="T1" fmla="*/ 0 h 127"/>
                  <a:gd name="T2" fmla="*/ 0 w 3"/>
                  <a:gd name="T3" fmla="*/ 127 h 127"/>
                  <a:gd name="T4" fmla="*/ 3 w 3"/>
                  <a:gd name="T5" fmla="*/ 127 h 127"/>
                  <a:gd name="T6" fmla="*/ 3 w 3"/>
                  <a:gd name="T7" fmla="*/ 0 h 127"/>
                  <a:gd name="T8" fmla="*/ 0 w 3"/>
                  <a:gd name="T9" fmla="*/ 0 h 127"/>
                  <a:gd name="T10" fmla="*/ 0 w 3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27">
                    <a:moveTo>
                      <a:pt x="0" y="0"/>
                    </a:moveTo>
                    <a:lnTo>
                      <a:pt x="0" y="127"/>
                    </a:lnTo>
                    <a:lnTo>
                      <a:pt x="3" y="12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-1941513" y="6708776"/>
                <a:ext cx="206375" cy="201613"/>
              </a:xfrm>
              <a:custGeom>
                <a:avLst/>
                <a:gdLst>
                  <a:gd name="T0" fmla="*/ 0 w 55"/>
                  <a:gd name="T1" fmla="*/ 0 h 53"/>
                  <a:gd name="T2" fmla="*/ 28 w 55"/>
                  <a:gd name="T3" fmla="*/ 0 h 53"/>
                  <a:gd name="T4" fmla="*/ 38 w 55"/>
                  <a:gd name="T5" fmla="*/ 2 h 53"/>
                  <a:gd name="T6" fmla="*/ 47 w 55"/>
                  <a:gd name="T7" fmla="*/ 8 h 53"/>
                  <a:gd name="T8" fmla="*/ 53 w 55"/>
                  <a:gd name="T9" fmla="*/ 16 h 53"/>
                  <a:gd name="T10" fmla="*/ 55 w 55"/>
                  <a:gd name="T11" fmla="*/ 26 h 53"/>
                  <a:gd name="T12" fmla="*/ 53 w 55"/>
                  <a:gd name="T13" fmla="*/ 37 h 53"/>
                  <a:gd name="T14" fmla="*/ 47 w 55"/>
                  <a:gd name="T15" fmla="*/ 45 h 53"/>
                  <a:gd name="T16" fmla="*/ 38 w 55"/>
                  <a:gd name="T17" fmla="*/ 51 h 53"/>
                  <a:gd name="T18" fmla="*/ 28 w 55"/>
                  <a:gd name="T19" fmla="*/ 53 h 53"/>
                  <a:gd name="T20" fmla="*/ 0 w 55"/>
                  <a:gd name="T21" fmla="*/ 53 h 53"/>
                  <a:gd name="T22" fmla="*/ 0 w 55"/>
                  <a:gd name="T23" fmla="*/ 0 h 53"/>
                  <a:gd name="T24" fmla="*/ 28 w 55"/>
                  <a:gd name="T25" fmla="*/ 51 h 53"/>
                  <a:gd name="T26" fmla="*/ 38 w 55"/>
                  <a:gd name="T27" fmla="*/ 49 h 53"/>
                  <a:gd name="T28" fmla="*/ 45 w 55"/>
                  <a:gd name="T29" fmla="*/ 44 h 53"/>
                  <a:gd name="T30" fmla="*/ 51 w 55"/>
                  <a:gd name="T31" fmla="*/ 36 h 53"/>
                  <a:gd name="T32" fmla="*/ 53 w 55"/>
                  <a:gd name="T33" fmla="*/ 26 h 53"/>
                  <a:gd name="T34" fmla="*/ 51 w 55"/>
                  <a:gd name="T35" fmla="*/ 17 h 53"/>
                  <a:gd name="T36" fmla="*/ 45 w 55"/>
                  <a:gd name="T37" fmla="*/ 9 h 53"/>
                  <a:gd name="T38" fmla="*/ 38 w 55"/>
                  <a:gd name="T39" fmla="*/ 4 h 53"/>
                  <a:gd name="T40" fmla="*/ 28 w 55"/>
                  <a:gd name="T41" fmla="*/ 2 h 53"/>
                  <a:gd name="T42" fmla="*/ 3 w 55"/>
                  <a:gd name="T43" fmla="*/ 2 h 53"/>
                  <a:gd name="T44" fmla="*/ 3 w 55"/>
                  <a:gd name="T45" fmla="*/ 51 h 53"/>
                  <a:gd name="T46" fmla="*/ 28 w 55"/>
                  <a:gd name="T4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53">
                    <a:moveTo>
                      <a:pt x="0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5" y="0"/>
                      <a:pt x="38" y="2"/>
                    </a:cubicBezTo>
                    <a:cubicBezTo>
                      <a:pt x="42" y="3"/>
                      <a:pt x="44" y="5"/>
                      <a:pt x="47" y="8"/>
                    </a:cubicBezTo>
                    <a:cubicBezTo>
                      <a:pt x="49" y="10"/>
                      <a:pt x="51" y="13"/>
                      <a:pt x="53" y="16"/>
                    </a:cubicBezTo>
                    <a:cubicBezTo>
                      <a:pt x="54" y="19"/>
                      <a:pt x="55" y="23"/>
                      <a:pt x="55" y="26"/>
                    </a:cubicBezTo>
                    <a:cubicBezTo>
                      <a:pt x="55" y="30"/>
                      <a:pt x="54" y="34"/>
                      <a:pt x="53" y="37"/>
                    </a:cubicBezTo>
                    <a:cubicBezTo>
                      <a:pt x="51" y="40"/>
                      <a:pt x="49" y="43"/>
                      <a:pt x="47" y="45"/>
                    </a:cubicBezTo>
                    <a:cubicBezTo>
                      <a:pt x="44" y="48"/>
                      <a:pt x="42" y="50"/>
                      <a:pt x="38" y="51"/>
                    </a:cubicBezTo>
                    <a:cubicBezTo>
                      <a:pt x="35" y="53"/>
                      <a:pt x="31" y="53"/>
                      <a:pt x="28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8" y="51"/>
                    </a:moveTo>
                    <a:cubicBezTo>
                      <a:pt x="31" y="51"/>
                      <a:pt x="34" y="50"/>
                      <a:pt x="38" y="49"/>
                    </a:cubicBezTo>
                    <a:cubicBezTo>
                      <a:pt x="41" y="48"/>
                      <a:pt x="43" y="46"/>
                      <a:pt x="45" y="44"/>
                    </a:cubicBezTo>
                    <a:cubicBezTo>
                      <a:pt x="48" y="42"/>
                      <a:pt x="49" y="39"/>
                      <a:pt x="51" y="36"/>
                    </a:cubicBezTo>
                    <a:cubicBezTo>
                      <a:pt x="52" y="33"/>
                      <a:pt x="53" y="30"/>
                      <a:pt x="53" y="26"/>
                    </a:cubicBezTo>
                    <a:cubicBezTo>
                      <a:pt x="53" y="23"/>
                      <a:pt x="52" y="20"/>
                      <a:pt x="51" y="17"/>
                    </a:cubicBezTo>
                    <a:cubicBezTo>
                      <a:pt x="49" y="14"/>
                      <a:pt x="48" y="11"/>
                      <a:pt x="45" y="9"/>
                    </a:cubicBezTo>
                    <a:cubicBezTo>
                      <a:pt x="43" y="7"/>
                      <a:pt x="41" y="5"/>
                      <a:pt x="38" y="4"/>
                    </a:cubicBezTo>
                    <a:cubicBezTo>
                      <a:pt x="34" y="3"/>
                      <a:pt x="31" y="2"/>
                      <a:pt x="28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8" y="51"/>
                      <a:pt x="28" y="51"/>
                      <a:pt x="2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/>
              <p:nvPr/>
            </p:nvSpPr>
            <p:spPr bwMode="auto">
              <a:xfrm>
                <a:off x="-1724025" y="6708776"/>
                <a:ext cx="207963" cy="201613"/>
              </a:xfrm>
              <a:custGeom>
                <a:avLst/>
                <a:gdLst>
                  <a:gd name="T0" fmla="*/ 0 w 131"/>
                  <a:gd name="T1" fmla="*/ 0 h 127"/>
                  <a:gd name="T2" fmla="*/ 131 w 131"/>
                  <a:gd name="T3" fmla="*/ 0 h 127"/>
                  <a:gd name="T4" fmla="*/ 131 w 131"/>
                  <a:gd name="T5" fmla="*/ 5 h 127"/>
                  <a:gd name="T6" fmla="*/ 5 w 131"/>
                  <a:gd name="T7" fmla="*/ 5 h 127"/>
                  <a:gd name="T8" fmla="*/ 5 w 131"/>
                  <a:gd name="T9" fmla="*/ 60 h 127"/>
                  <a:gd name="T10" fmla="*/ 126 w 131"/>
                  <a:gd name="T11" fmla="*/ 60 h 127"/>
                  <a:gd name="T12" fmla="*/ 126 w 131"/>
                  <a:gd name="T13" fmla="*/ 67 h 127"/>
                  <a:gd name="T14" fmla="*/ 5 w 131"/>
                  <a:gd name="T15" fmla="*/ 67 h 127"/>
                  <a:gd name="T16" fmla="*/ 5 w 131"/>
                  <a:gd name="T17" fmla="*/ 122 h 127"/>
                  <a:gd name="T18" fmla="*/ 131 w 131"/>
                  <a:gd name="T19" fmla="*/ 122 h 127"/>
                  <a:gd name="T20" fmla="*/ 131 w 131"/>
                  <a:gd name="T21" fmla="*/ 127 h 127"/>
                  <a:gd name="T22" fmla="*/ 0 w 131"/>
                  <a:gd name="T23" fmla="*/ 127 h 127"/>
                  <a:gd name="T24" fmla="*/ 0 w 131"/>
                  <a:gd name="T25" fmla="*/ 0 h 127"/>
                  <a:gd name="T26" fmla="*/ 0 w 131"/>
                  <a:gd name="T2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127">
                    <a:moveTo>
                      <a:pt x="0" y="0"/>
                    </a:moveTo>
                    <a:lnTo>
                      <a:pt x="131" y="0"/>
                    </a:lnTo>
                    <a:lnTo>
                      <a:pt x="131" y="5"/>
                    </a:lnTo>
                    <a:lnTo>
                      <a:pt x="5" y="5"/>
                    </a:lnTo>
                    <a:lnTo>
                      <a:pt x="5" y="60"/>
                    </a:lnTo>
                    <a:lnTo>
                      <a:pt x="126" y="60"/>
                    </a:lnTo>
                    <a:lnTo>
                      <a:pt x="126" y="67"/>
                    </a:lnTo>
                    <a:lnTo>
                      <a:pt x="5" y="67"/>
                    </a:lnTo>
                    <a:lnTo>
                      <a:pt x="5" y="122"/>
                    </a:lnTo>
                    <a:lnTo>
                      <a:pt x="131" y="122"/>
                    </a:lnTo>
                    <a:lnTo>
                      <a:pt x="131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/>
              <p:nvPr/>
            </p:nvSpPr>
            <p:spPr bwMode="auto">
              <a:xfrm>
                <a:off x="-1512888" y="6705601"/>
                <a:ext cx="400050" cy="204788"/>
              </a:xfrm>
              <a:custGeom>
                <a:avLst/>
                <a:gdLst>
                  <a:gd name="T0" fmla="*/ 104 w 106"/>
                  <a:gd name="T1" fmla="*/ 27 h 54"/>
                  <a:gd name="T2" fmla="*/ 102 w 106"/>
                  <a:gd name="T3" fmla="*/ 17 h 54"/>
                  <a:gd name="T4" fmla="*/ 97 w 106"/>
                  <a:gd name="T5" fmla="*/ 9 h 54"/>
                  <a:gd name="T6" fmla="*/ 89 w 106"/>
                  <a:gd name="T7" fmla="*/ 4 h 54"/>
                  <a:gd name="T8" fmla="*/ 79 w 106"/>
                  <a:gd name="T9" fmla="*/ 2 h 54"/>
                  <a:gd name="T10" fmla="*/ 71 w 106"/>
                  <a:gd name="T11" fmla="*/ 4 h 54"/>
                  <a:gd name="T12" fmla="*/ 63 w 106"/>
                  <a:gd name="T13" fmla="*/ 9 h 54"/>
                  <a:gd name="T14" fmla="*/ 58 w 106"/>
                  <a:gd name="T15" fmla="*/ 16 h 54"/>
                  <a:gd name="T16" fmla="*/ 55 w 106"/>
                  <a:gd name="T17" fmla="*/ 27 h 54"/>
                  <a:gd name="T18" fmla="*/ 52 w 106"/>
                  <a:gd name="T19" fmla="*/ 39 h 54"/>
                  <a:gd name="T20" fmla="*/ 46 w 106"/>
                  <a:gd name="T21" fmla="*/ 47 h 54"/>
                  <a:gd name="T22" fmla="*/ 38 w 106"/>
                  <a:gd name="T23" fmla="*/ 53 h 54"/>
                  <a:gd name="T24" fmla="*/ 27 w 106"/>
                  <a:gd name="T25" fmla="*/ 54 h 54"/>
                  <a:gd name="T26" fmla="*/ 17 w 106"/>
                  <a:gd name="T27" fmla="*/ 52 h 54"/>
                  <a:gd name="T28" fmla="*/ 8 w 106"/>
                  <a:gd name="T29" fmla="*/ 46 h 54"/>
                  <a:gd name="T30" fmla="*/ 2 w 106"/>
                  <a:gd name="T31" fmla="*/ 38 h 54"/>
                  <a:gd name="T32" fmla="*/ 0 w 106"/>
                  <a:gd name="T33" fmla="*/ 27 h 54"/>
                  <a:gd name="T34" fmla="*/ 2 w 106"/>
                  <a:gd name="T35" fmla="*/ 17 h 54"/>
                  <a:gd name="T36" fmla="*/ 8 w 106"/>
                  <a:gd name="T37" fmla="*/ 8 h 54"/>
                  <a:gd name="T38" fmla="*/ 17 w 106"/>
                  <a:gd name="T39" fmla="*/ 2 h 54"/>
                  <a:gd name="T40" fmla="*/ 27 w 106"/>
                  <a:gd name="T41" fmla="*/ 0 h 54"/>
                  <a:gd name="T42" fmla="*/ 27 w 106"/>
                  <a:gd name="T43" fmla="*/ 2 h 54"/>
                  <a:gd name="T44" fmla="*/ 17 w 106"/>
                  <a:gd name="T45" fmla="*/ 4 h 54"/>
                  <a:gd name="T46" fmla="*/ 10 w 106"/>
                  <a:gd name="T47" fmla="*/ 9 h 54"/>
                  <a:gd name="T48" fmla="*/ 4 w 106"/>
                  <a:gd name="T49" fmla="*/ 17 h 54"/>
                  <a:gd name="T50" fmla="*/ 2 w 106"/>
                  <a:gd name="T51" fmla="*/ 27 h 54"/>
                  <a:gd name="T52" fmla="*/ 4 w 106"/>
                  <a:gd name="T53" fmla="*/ 37 h 54"/>
                  <a:gd name="T54" fmla="*/ 10 w 106"/>
                  <a:gd name="T55" fmla="*/ 45 h 54"/>
                  <a:gd name="T56" fmla="*/ 17 w 106"/>
                  <a:gd name="T57" fmla="*/ 50 h 54"/>
                  <a:gd name="T58" fmla="*/ 27 w 106"/>
                  <a:gd name="T59" fmla="*/ 52 h 54"/>
                  <a:gd name="T60" fmla="*/ 37 w 106"/>
                  <a:gd name="T61" fmla="*/ 50 h 54"/>
                  <a:gd name="T62" fmla="*/ 44 w 106"/>
                  <a:gd name="T63" fmla="*/ 45 h 54"/>
                  <a:gd name="T64" fmla="*/ 49 w 106"/>
                  <a:gd name="T65" fmla="*/ 38 h 54"/>
                  <a:gd name="T66" fmla="*/ 52 w 106"/>
                  <a:gd name="T67" fmla="*/ 27 h 54"/>
                  <a:gd name="T68" fmla="*/ 55 w 106"/>
                  <a:gd name="T69" fmla="*/ 16 h 54"/>
                  <a:gd name="T70" fmla="*/ 61 w 106"/>
                  <a:gd name="T71" fmla="*/ 7 h 54"/>
                  <a:gd name="T72" fmla="*/ 69 w 106"/>
                  <a:gd name="T73" fmla="*/ 2 h 54"/>
                  <a:gd name="T74" fmla="*/ 79 w 106"/>
                  <a:gd name="T75" fmla="*/ 0 h 54"/>
                  <a:gd name="T76" fmla="*/ 90 w 106"/>
                  <a:gd name="T77" fmla="*/ 2 h 54"/>
                  <a:gd name="T78" fmla="*/ 98 w 106"/>
                  <a:gd name="T79" fmla="*/ 8 h 54"/>
                  <a:gd name="T80" fmla="*/ 104 w 106"/>
                  <a:gd name="T81" fmla="*/ 17 h 54"/>
                  <a:gd name="T82" fmla="*/ 106 w 106"/>
                  <a:gd name="T83" fmla="*/ 27 h 54"/>
                  <a:gd name="T84" fmla="*/ 105 w 106"/>
                  <a:gd name="T85" fmla="*/ 35 h 54"/>
                  <a:gd name="T86" fmla="*/ 102 w 106"/>
                  <a:gd name="T87" fmla="*/ 42 h 54"/>
                  <a:gd name="T88" fmla="*/ 97 w 106"/>
                  <a:gd name="T89" fmla="*/ 48 h 54"/>
                  <a:gd name="T90" fmla="*/ 91 w 106"/>
                  <a:gd name="T91" fmla="*/ 52 h 54"/>
                  <a:gd name="T92" fmla="*/ 91 w 106"/>
                  <a:gd name="T93" fmla="*/ 50 h 54"/>
                  <a:gd name="T94" fmla="*/ 96 w 106"/>
                  <a:gd name="T95" fmla="*/ 46 h 54"/>
                  <a:gd name="T96" fmla="*/ 100 w 106"/>
                  <a:gd name="T97" fmla="*/ 40 h 54"/>
                  <a:gd name="T98" fmla="*/ 103 w 106"/>
                  <a:gd name="T99" fmla="*/ 34 h 54"/>
                  <a:gd name="T100" fmla="*/ 104 w 106"/>
                  <a:gd name="T10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54">
                    <a:moveTo>
                      <a:pt x="104" y="27"/>
                    </a:moveTo>
                    <a:cubicBezTo>
                      <a:pt x="104" y="24"/>
                      <a:pt x="104" y="21"/>
                      <a:pt x="102" y="17"/>
                    </a:cubicBezTo>
                    <a:cubicBezTo>
                      <a:pt x="101" y="14"/>
                      <a:pt x="99" y="12"/>
                      <a:pt x="97" y="9"/>
                    </a:cubicBezTo>
                    <a:cubicBezTo>
                      <a:pt x="95" y="7"/>
                      <a:pt x="92" y="5"/>
                      <a:pt x="89" y="4"/>
                    </a:cubicBezTo>
                    <a:cubicBezTo>
                      <a:pt x="86" y="3"/>
                      <a:pt x="83" y="2"/>
                      <a:pt x="79" y="2"/>
                    </a:cubicBezTo>
                    <a:cubicBezTo>
                      <a:pt x="76" y="2"/>
                      <a:pt x="74" y="3"/>
                      <a:pt x="71" y="4"/>
                    </a:cubicBezTo>
                    <a:cubicBezTo>
                      <a:pt x="68" y="5"/>
                      <a:pt x="66" y="6"/>
                      <a:pt x="63" y="9"/>
                    </a:cubicBezTo>
                    <a:cubicBezTo>
                      <a:pt x="61" y="11"/>
                      <a:pt x="59" y="13"/>
                      <a:pt x="58" y="16"/>
                    </a:cubicBezTo>
                    <a:cubicBezTo>
                      <a:pt x="56" y="20"/>
                      <a:pt x="55" y="23"/>
                      <a:pt x="55" y="27"/>
                    </a:cubicBezTo>
                    <a:cubicBezTo>
                      <a:pt x="54" y="31"/>
                      <a:pt x="53" y="35"/>
                      <a:pt x="52" y="39"/>
                    </a:cubicBezTo>
                    <a:cubicBezTo>
                      <a:pt x="50" y="42"/>
                      <a:pt x="48" y="45"/>
                      <a:pt x="46" y="47"/>
                    </a:cubicBezTo>
                    <a:cubicBezTo>
                      <a:pt x="43" y="49"/>
                      <a:pt x="41" y="51"/>
                      <a:pt x="38" y="53"/>
                    </a:cubicBezTo>
                    <a:cubicBezTo>
                      <a:pt x="34" y="54"/>
                      <a:pt x="31" y="54"/>
                      <a:pt x="27" y="54"/>
                    </a:cubicBezTo>
                    <a:cubicBezTo>
                      <a:pt x="24" y="54"/>
                      <a:pt x="20" y="54"/>
                      <a:pt x="17" y="52"/>
                    </a:cubicBezTo>
                    <a:cubicBezTo>
                      <a:pt x="13" y="51"/>
                      <a:pt x="11" y="49"/>
                      <a:pt x="8" y="46"/>
                    </a:cubicBezTo>
                    <a:cubicBezTo>
                      <a:pt x="6" y="44"/>
                      <a:pt x="4" y="41"/>
                      <a:pt x="2" y="38"/>
                    </a:cubicBezTo>
                    <a:cubicBezTo>
                      <a:pt x="1" y="34"/>
                      <a:pt x="0" y="31"/>
                      <a:pt x="0" y="27"/>
                    </a:cubicBezTo>
                    <a:cubicBezTo>
                      <a:pt x="0" y="23"/>
                      <a:pt x="1" y="20"/>
                      <a:pt x="2" y="17"/>
                    </a:cubicBezTo>
                    <a:cubicBezTo>
                      <a:pt x="4" y="13"/>
                      <a:pt x="6" y="10"/>
                      <a:pt x="8" y="8"/>
                    </a:cubicBezTo>
                    <a:cubicBezTo>
                      <a:pt x="11" y="5"/>
                      <a:pt x="13" y="4"/>
                      <a:pt x="17" y="2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4" y="2"/>
                      <a:pt x="21" y="3"/>
                      <a:pt x="17" y="4"/>
                    </a:cubicBezTo>
                    <a:cubicBezTo>
                      <a:pt x="14" y="5"/>
                      <a:pt x="12" y="7"/>
                      <a:pt x="10" y="9"/>
                    </a:cubicBezTo>
                    <a:cubicBezTo>
                      <a:pt x="7" y="12"/>
                      <a:pt x="6" y="14"/>
                      <a:pt x="4" y="17"/>
                    </a:cubicBezTo>
                    <a:cubicBezTo>
                      <a:pt x="3" y="20"/>
                      <a:pt x="2" y="24"/>
                      <a:pt x="2" y="27"/>
                    </a:cubicBezTo>
                    <a:cubicBezTo>
                      <a:pt x="2" y="31"/>
                      <a:pt x="3" y="34"/>
                      <a:pt x="4" y="37"/>
                    </a:cubicBezTo>
                    <a:cubicBezTo>
                      <a:pt x="6" y="40"/>
                      <a:pt x="7" y="43"/>
                      <a:pt x="10" y="45"/>
                    </a:cubicBezTo>
                    <a:cubicBezTo>
                      <a:pt x="12" y="47"/>
                      <a:pt x="14" y="49"/>
                      <a:pt x="17" y="50"/>
                    </a:cubicBezTo>
                    <a:cubicBezTo>
                      <a:pt x="21" y="51"/>
                      <a:pt x="24" y="52"/>
                      <a:pt x="27" y="52"/>
                    </a:cubicBezTo>
                    <a:cubicBezTo>
                      <a:pt x="31" y="52"/>
                      <a:pt x="34" y="51"/>
                      <a:pt x="37" y="50"/>
                    </a:cubicBezTo>
                    <a:cubicBezTo>
                      <a:pt x="39" y="49"/>
                      <a:pt x="42" y="48"/>
                      <a:pt x="44" y="45"/>
                    </a:cubicBezTo>
                    <a:cubicBezTo>
                      <a:pt x="46" y="43"/>
                      <a:pt x="48" y="41"/>
                      <a:pt x="49" y="38"/>
                    </a:cubicBezTo>
                    <a:cubicBezTo>
                      <a:pt x="51" y="35"/>
                      <a:pt x="52" y="31"/>
                      <a:pt x="52" y="27"/>
                    </a:cubicBezTo>
                    <a:cubicBezTo>
                      <a:pt x="53" y="23"/>
                      <a:pt x="54" y="19"/>
                      <a:pt x="55" y="16"/>
                    </a:cubicBezTo>
                    <a:cubicBezTo>
                      <a:pt x="57" y="13"/>
                      <a:pt x="59" y="10"/>
                      <a:pt x="61" y="7"/>
                    </a:cubicBezTo>
                    <a:cubicBezTo>
                      <a:pt x="63" y="5"/>
                      <a:pt x="66" y="3"/>
                      <a:pt x="69" y="2"/>
                    </a:cubicBezTo>
                    <a:cubicBezTo>
                      <a:pt x="72" y="1"/>
                      <a:pt x="76" y="0"/>
                      <a:pt x="79" y="0"/>
                    </a:cubicBezTo>
                    <a:cubicBezTo>
                      <a:pt x="83" y="0"/>
                      <a:pt x="87" y="1"/>
                      <a:pt x="90" y="2"/>
                    </a:cubicBezTo>
                    <a:cubicBezTo>
                      <a:pt x="93" y="4"/>
                      <a:pt x="96" y="6"/>
                      <a:pt x="98" y="8"/>
                    </a:cubicBezTo>
                    <a:cubicBezTo>
                      <a:pt x="101" y="10"/>
                      <a:pt x="103" y="13"/>
                      <a:pt x="104" y="17"/>
                    </a:cubicBezTo>
                    <a:cubicBezTo>
                      <a:pt x="106" y="20"/>
                      <a:pt x="106" y="23"/>
                      <a:pt x="106" y="27"/>
                    </a:cubicBezTo>
                    <a:cubicBezTo>
                      <a:pt x="106" y="30"/>
                      <a:pt x="106" y="33"/>
                      <a:pt x="105" y="35"/>
                    </a:cubicBezTo>
                    <a:cubicBezTo>
                      <a:pt x="104" y="38"/>
                      <a:pt x="103" y="40"/>
                      <a:pt x="102" y="42"/>
                    </a:cubicBezTo>
                    <a:cubicBezTo>
                      <a:pt x="101" y="44"/>
                      <a:pt x="99" y="46"/>
                      <a:pt x="97" y="48"/>
                    </a:cubicBezTo>
                    <a:cubicBezTo>
                      <a:pt x="95" y="49"/>
                      <a:pt x="93" y="51"/>
                      <a:pt x="91" y="52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48"/>
                      <a:pt x="95" y="47"/>
                      <a:pt x="96" y="46"/>
                    </a:cubicBezTo>
                    <a:cubicBezTo>
                      <a:pt x="98" y="44"/>
                      <a:pt x="99" y="42"/>
                      <a:pt x="100" y="40"/>
                    </a:cubicBezTo>
                    <a:cubicBezTo>
                      <a:pt x="102" y="39"/>
                      <a:pt x="103" y="36"/>
                      <a:pt x="103" y="34"/>
                    </a:cubicBezTo>
                    <a:cubicBezTo>
                      <a:pt x="104" y="32"/>
                      <a:pt x="104" y="30"/>
                      <a:pt x="10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39"/>
              <p:cNvSpPr/>
              <p:nvPr/>
            </p:nvSpPr>
            <p:spPr bwMode="auto">
              <a:xfrm>
                <a:off x="-1098550" y="6708776"/>
                <a:ext cx="7938" cy="201613"/>
              </a:xfrm>
              <a:custGeom>
                <a:avLst/>
                <a:gdLst>
                  <a:gd name="T0" fmla="*/ 0 w 5"/>
                  <a:gd name="T1" fmla="*/ 0 h 127"/>
                  <a:gd name="T2" fmla="*/ 0 w 5"/>
                  <a:gd name="T3" fmla="*/ 127 h 127"/>
                  <a:gd name="T4" fmla="*/ 5 w 5"/>
                  <a:gd name="T5" fmla="*/ 127 h 127"/>
                  <a:gd name="T6" fmla="*/ 5 w 5"/>
                  <a:gd name="T7" fmla="*/ 0 h 127"/>
                  <a:gd name="T8" fmla="*/ 0 w 5"/>
                  <a:gd name="T9" fmla="*/ 0 h 127"/>
                  <a:gd name="T10" fmla="*/ 0 w 5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27">
                    <a:moveTo>
                      <a:pt x="0" y="0"/>
                    </a:moveTo>
                    <a:lnTo>
                      <a:pt x="0" y="127"/>
                    </a:lnTo>
                    <a:lnTo>
                      <a:pt x="5" y="127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40"/>
              <p:cNvSpPr/>
              <p:nvPr/>
            </p:nvSpPr>
            <p:spPr bwMode="auto">
              <a:xfrm>
                <a:off x="-1071563" y="6705601"/>
                <a:ext cx="203200" cy="204788"/>
              </a:xfrm>
              <a:custGeom>
                <a:avLst/>
                <a:gdLst>
                  <a:gd name="T0" fmla="*/ 4 w 54"/>
                  <a:gd name="T1" fmla="*/ 37 h 54"/>
                  <a:gd name="T2" fmla="*/ 9 w 54"/>
                  <a:gd name="T3" fmla="*/ 45 h 54"/>
                  <a:gd name="T4" fmla="*/ 17 w 54"/>
                  <a:gd name="T5" fmla="*/ 50 h 54"/>
                  <a:gd name="T6" fmla="*/ 27 w 54"/>
                  <a:gd name="T7" fmla="*/ 52 h 54"/>
                  <a:gd name="T8" fmla="*/ 36 w 54"/>
                  <a:gd name="T9" fmla="*/ 50 h 54"/>
                  <a:gd name="T10" fmla="*/ 44 w 54"/>
                  <a:gd name="T11" fmla="*/ 45 h 54"/>
                  <a:gd name="T12" fmla="*/ 50 w 54"/>
                  <a:gd name="T13" fmla="*/ 37 h 54"/>
                  <a:gd name="T14" fmla="*/ 52 w 54"/>
                  <a:gd name="T15" fmla="*/ 27 h 54"/>
                  <a:gd name="T16" fmla="*/ 52 w 54"/>
                  <a:gd name="T17" fmla="*/ 27 h 54"/>
                  <a:gd name="T18" fmla="*/ 29 w 54"/>
                  <a:gd name="T19" fmla="*/ 27 h 54"/>
                  <a:gd name="T20" fmla="*/ 29 w 54"/>
                  <a:gd name="T21" fmla="*/ 25 h 54"/>
                  <a:gd name="T22" fmla="*/ 54 w 54"/>
                  <a:gd name="T23" fmla="*/ 25 h 54"/>
                  <a:gd name="T24" fmla="*/ 54 w 54"/>
                  <a:gd name="T25" fmla="*/ 27 h 54"/>
                  <a:gd name="T26" fmla="*/ 52 w 54"/>
                  <a:gd name="T27" fmla="*/ 38 h 54"/>
                  <a:gd name="T28" fmla="*/ 46 w 54"/>
                  <a:gd name="T29" fmla="*/ 46 h 54"/>
                  <a:gd name="T30" fmla="*/ 37 w 54"/>
                  <a:gd name="T31" fmla="*/ 52 h 54"/>
                  <a:gd name="T32" fmla="*/ 27 w 54"/>
                  <a:gd name="T33" fmla="*/ 54 h 54"/>
                  <a:gd name="T34" fmla="*/ 16 w 54"/>
                  <a:gd name="T35" fmla="*/ 52 h 54"/>
                  <a:gd name="T36" fmla="*/ 7 w 54"/>
                  <a:gd name="T37" fmla="*/ 46 h 54"/>
                  <a:gd name="T38" fmla="*/ 2 w 54"/>
                  <a:gd name="T39" fmla="*/ 38 h 54"/>
                  <a:gd name="T40" fmla="*/ 0 w 54"/>
                  <a:gd name="T41" fmla="*/ 27 h 54"/>
                  <a:gd name="T42" fmla="*/ 0 w 54"/>
                  <a:gd name="T43" fmla="*/ 27 h 54"/>
                  <a:gd name="T44" fmla="*/ 2 w 54"/>
                  <a:gd name="T45" fmla="*/ 17 h 54"/>
                  <a:gd name="T46" fmla="*/ 7 w 54"/>
                  <a:gd name="T47" fmla="*/ 8 h 54"/>
                  <a:gd name="T48" fmla="*/ 16 w 54"/>
                  <a:gd name="T49" fmla="*/ 2 h 54"/>
                  <a:gd name="T50" fmla="*/ 27 w 54"/>
                  <a:gd name="T51" fmla="*/ 0 h 54"/>
                  <a:gd name="T52" fmla="*/ 35 w 54"/>
                  <a:gd name="T53" fmla="*/ 1 h 54"/>
                  <a:gd name="T54" fmla="*/ 42 w 54"/>
                  <a:gd name="T55" fmla="*/ 4 h 54"/>
                  <a:gd name="T56" fmla="*/ 37 w 54"/>
                  <a:gd name="T57" fmla="*/ 4 h 54"/>
                  <a:gd name="T58" fmla="*/ 32 w 54"/>
                  <a:gd name="T59" fmla="*/ 3 h 54"/>
                  <a:gd name="T60" fmla="*/ 27 w 54"/>
                  <a:gd name="T61" fmla="*/ 2 h 54"/>
                  <a:gd name="T62" fmla="*/ 17 w 54"/>
                  <a:gd name="T63" fmla="*/ 4 h 54"/>
                  <a:gd name="T64" fmla="*/ 9 w 54"/>
                  <a:gd name="T65" fmla="*/ 9 h 54"/>
                  <a:gd name="T66" fmla="*/ 4 w 54"/>
                  <a:gd name="T67" fmla="*/ 17 h 54"/>
                  <a:gd name="T68" fmla="*/ 2 w 54"/>
                  <a:gd name="T69" fmla="*/ 27 h 54"/>
                  <a:gd name="T70" fmla="*/ 4 w 54"/>
                  <a:gd name="T71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" h="54">
                    <a:moveTo>
                      <a:pt x="4" y="37"/>
                    </a:moveTo>
                    <a:cubicBezTo>
                      <a:pt x="5" y="40"/>
                      <a:pt x="7" y="43"/>
                      <a:pt x="9" y="45"/>
                    </a:cubicBezTo>
                    <a:cubicBezTo>
                      <a:pt x="11" y="47"/>
                      <a:pt x="14" y="49"/>
                      <a:pt x="17" y="50"/>
                    </a:cubicBezTo>
                    <a:cubicBezTo>
                      <a:pt x="20" y="51"/>
                      <a:pt x="23" y="52"/>
                      <a:pt x="27" y="52"/>
                    </a:cubicBezTo>
                    <a:cubicBezTo>
                      <a:pt x="30" y="52"/>
                      <a:pt x="33" y="51"/>
                      <a:pt x="36" y="50"/>
                    </a:cubicBezTo>
                    <a:cubicBezTo>
                      <a:pt x="39" y="49"/>
                      <a:pt x="42" y="47"/>
                      <a:pt x="44" y="45"/>
                    </a:cubicBezTo>
                    <a:cubicBezTo>
                      <a:pt x="47" y="43"/>
                      <a:pt x="48" y="40"/>
                      <a:pt x="50" y="37"/>
                    </a:cubicBezTo>
                    <a:cubicBezTo>
                      <a:pt x="51" y="34"/>
                      <a:pt x="52" y="31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1"/>
                      <a:pt x="53" y="35"/>
                      <a:pt x="52" y="38"/>
                    </a:cubicBezTo>
                    <a:cubicBezTo>
                      <a:pt x="50" y="41"/>
                      <a:pt x="48" y="44"/>
                      <a:pt x="46" y="46"/>
                    </a:cubicBezTo>
                    <a:cubicBezTo>
                      <a:pt x="43" y="49"/>
                      <a:pt x="41" y="51"/>
                      <a:pt x="37" y="52"/>
                    </a:cubicBezTo>
                    <a:cubicBezTo>
                      <a:pt x="34" y="54"/>
                      <a:pt x="30" y="54"/>
                      <a:pt x="27" y="54"/>
                    </a:cubicBezTo>
                    <a:cubicBezTo>
                      <a:pt x="23" y="54"/>
                      <a:pt x="19" y="54"/>
                      <a:pt x="16" y="52"/>
                    </a:cubicBezTo>
                    <a:cubicBezTo>
                      <a:pt x="13" y="51"/>
                      <a:pt x="10" y="49"/>
                      <a:pt x="7" y="46"/>
                    </a:cubicBezTo>
                    <a:cubicBezTo>
                      <a:pt x="5" y="44"/>
                      <a:pt x="3" y="41"/>
                      <a:pt x="2" y="38"/>
                    </a:cubicBezTo>
                    <a:cubicBezTo>
                      <a:pt x="0" y="35"/>
                      <a:pt x="0" y="3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3"/>
                      <a:pt x="0" y="20"/>
                      <a:pt x="2" y="17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10" y="5"/>
                      <a:pt x="13" y="4"/>
                      <a:pt x="16" y="2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29" y="0"/>
                      <a:pt x="32" y="0"/>
                      <a:pt x="35" y="1"/>
                    </a:cubicBezTo>
                    <a:cubicBezTo>
                      <a:pt x="37" y="2"/>
                      <a:pt x="39" y="3"/>
                      <a:pt x="42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4" y="3"/>
                      <a:pt x="32" y="3"/>
                    </a:cubicBezTo>
                    <a:cubicBezTo>
                      <a:pt x="30" y="2"/>
                      <a:pt x="29" y="2"/>
                      <a:pt x="27" y="2"/>
                    </a:cubicBezTo>
                    <a:cubicBezTo>
                      <a:pt x="23" y="2"/>
                      <a:pt x="20" y="3"/>
                      <a:pt x="17" y="4"/>
                    </a:cubicBezTo>
                    <a:cubicBezTo>
                      <a:pt x="14" y="5"/>
                      <a:pt x="11" y="7"/>
                      <a:pt x="9" y="9"/>
                    </a:cubicBezTo>
                    <a:cubicBezTo>
                      <a:pt x="7" y="12"/>
                      <a:pt x="5" y="14"/>
                      <a:pt x="4" y="17"/>
                    </a:cubicBezTo>
                    <a:cubicBezTo>
                      <a:pt x="2" y="20"/>
                      <a:pt x="2" y="24"/>
                      <a:pt x="2" y="27"/>
                    </a:cubicBezTo>
                    <a:cubicBezTo>
                      <a:pt x="2" y="31"/>
                      <a:pt x="2" y="34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41"/>
              <p:cNvSpPr/>
              <p:nvPr/>
            </p:nvSpPr>
            <p:spPr bwMode="auto">
              <a:xfrm>
                <a:off x="-860425" y="6708776"/>
                <a:ext cx="206375" cy="201613"/>
              </a:xfrm>
              <a:custGeom>
                <a:avLst/>
                <a:gdLst>
                  <a:gd name="T0" fmla="*/ 125 w 130"/>
                  <a:gd name="T1" fmla="*/ 0 h 127"/>
                  <a:gd name="T2" fmla="*/ 130 w 130"/>
                  <a:gd name="T3" fmla="*/ 0 h 127"/>
                  <a:gd name="T4" fmla="*/ 130 w 130"/>
                  <a:gd name="T5" fmla="*/ 127 h 127"/>
                  <a:gd name="T6" fmla="*/ 125 w 130"/>
                  <a:gd name="T7" fmla="*/ 127 h 127"/>
                  <a:gd name="T8" fmla="*/ 7 w 130"/>
                  <a:gd name="T9" fmla="*/ 7 h 127"/>
                  <a:gd name="T10" fmla="*/ 7 w 130"/>
                  <a:gd name="T11" fmla="*/ 127 h 127"/>
                  <a:gd name="T12" fmla="*/ 0 w 130"/>
                  <a:gd name="T13" fmla="*/ 127 h 127"/>
                  <a:gd name="T14" fmla="*/ 0 w 130"/>
                  <a:gd name="T15" fmla="*/ 0 h 127"/>
                  <a:gd name="T16" fmla="*/ 7 w 130"/>
                  <a:gd name="T17" fmla="*/ 0 h 127"/>
                  <a:gd name="T18" fmla="*/ 125 w 130"/>
                  <a:gd name="T19" fmla="*/ 120 h 127"/>
                  <a:gd name="T20" fmla="*/ 125 w 130"/>
                  <a:gd name="T21" fmla="*/ 0 h 127"/>
                  <a:gd name="T22" fmla="*/ 125 w 130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27">
                    <a:moveTo>
                      <a:pt x="125" y="0"/>
                    </a:moveTo>
                    <a:lnTo>
                      <a:pt x="130" y="0"/>
                    </a:lnTo>
                    <a:lnTo>
                      <a:pt x="130" y="127"/>
                    </a:lnTo>
                    <a:lnTo>
                      <a:pt x="125" y="127"/>
                    </a:lnTo>
                    <a:lnTo>
                      <a:pt x="7" y="7"/>
                    </a:lnTo>
                    <a:lnTo>
                      <a:pt x="7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25" y="120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42"/>
              <p:cNvSpPr>
                <a:spLocks noEditPoints="1"/>
              </p:cNvSpPr>
              <p:nvPr/>
            </p:nvSpPr>
            <p:spPr bwMode="auto">
              <a:xfrm>
                <a:off x="-2608263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39 w 54"/>
                  <a:gd name="T21" fmla="*/ 30 h 53"/>
                  <a:gd name="T22" fmla="*/ 54 w 54"/>
                  <a:gd name="T23" fmla="*/ 53 h 53"/>
                  <a:gd name="T24" fmla="*/ 52 w 54"/>
                  <a:gd name="T25" fmla="*/ 53 h 53"/>
                  <a:gd name="T26" fmla="*/ 36 w 54"/>
                  <a:gd name="T27" fmla="*/ 30 h 53"/>
                  <a:gd name="T28" fmla="*/ 2 w 54"/>
                  <a:gd name="T29" fmla="*/ 30 h 53"/>
                  <a:gd name="T30" fmla="*/ 2 w 54"/>
                  <a:gd name="T31" fmla="*/ 53 h 53"/>
                  <a:gd name="T32" fmla="*/ 0 w 54"/>
                  <a:gd name="T33" fmla="*/ 53 h 53"/>
                  <a:gd name="T34" fmla="*/ 0 w 54"/>
                  <a:gd name="T35" fmla="*/ 0 h 53"/>
                  <a:gd name="T36" fmla="*/ 44 w 54"/>
                  <a:gd name="T37" fmla="*/ 27 h 53"/>
                  <a:gd name="T38" fmla="*/ 48 w 54"/>
                  <a:gd name="T39" fmla="*/ 24 h 53"/>
                  <a:gd name="T40" fmla="*/ 51 w 54"/>
                  <a:gd name="T41" fmla="*/ 20 h 53"/>
                  <a:gd name="T42" fmla="*/ 52 w 54"/>
                  <a:gd name="T43" fmla="*/ 15 h 53"/>
                  <a:gd name="T44" fmla="*/ 51 w 54"/>
                  <a:gd name="T45" fmla="*/ 10 h 53"/>
                  <a:gd name="T46" fmla="*/ 48 w 54"/>
                  <a:gd name="T47" fmla="*/ 6 h 53"/>
                  <a:gd name="T48" fmla="*/ 44 w 54"/>
                  <a:gd name="T49" fmla="*/ 3 h 53"/>
                  <a:gd name="T50" fmla="*/ 39 w 54"/>
                  <a:gd name="T51" fmla="*/ 2 h 53"/>
                  <a:gd name="T52" fmla="*/ 2 w 54"/>
                  <a:gd name="T53" fmla="*/ 2 h 53"/>
                  <a:gd name="T54" fmla="*/ 2 w 54"/>
                  <a:gd name="T55" fmla="*/ 28 h 53"/>
                  <a:gd name="T56" fmla="*/ 39 w 54"/>
                  <a:gd name="T57" fmla="*/ 28 h 53"/>
                  <a:gd name="T58" fmla="*/ 44 w 54"/>
                  <a:gd name="T59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44" y="27"/>
                    </a:move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1" y="28"/>
                      <a:pt x="42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44"/>
              <p:cNvSpPr>
                <a:spLocks noEditPoints="1"/>
              </p:cNvSpPr>
              <p:nvPr/>
            </p:nvSpPr>
            <p:spPr bwMode="auto">
              <a:xfrm>
                <a:off x="-2179638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2 w 54"/>
                  <a:gd name="T21" fmla="*/ 30 h 53"/>
                  <a:gd name="T22" fmla="*/ 2 w 54"/>
                  <a:gd name="T23" fmla="*/ 53 h 53"/>
                  <a:gd name="T24" fmla="*/ 0 w 54"/>
                  <a:gd name="T25" fmla="*/ 53 h 53"/>
                  <a:gd name="T26" fmla="*/ 0 w 54"/>
                  <a:gd name="T27" fmla="*/ 0 h 53"/>
                  <a:gd name="T28" fmla="*/ 39 w 54"/>
                  <a:gd name="T29" fmla="*/ 28 h 53"/>
                  <a:gd name="T30" fmla="*/ 44 w 54"/>
                  <a:gd name="T31" fmla="*/ 27 h 53"/>
                  <a:gd name="T32" fmla="*/ 48 w 54"/>
                  <a:gd name="T33" fmla="*/ 24 h 53"/>
                  <a:gd name="T34" fmla="*/ 51 w 54"/>
                  <a:gd name="T35" fmla="*/ 20 h 53"/>
                  <a:gd name="T36" fmla="*/ 52 w 54"/>
                  <a:gd name="T37" fmla="*/ 15 h 53"/>
                  <a:gd name="T38" fmla="*/ 51 w 54"/>
                  <a:gd name="T39" fmla="*/ 10 h 53"/>
                  <a:gd name="T40" fmla="*/ 48 w 54"/>
                  <a:gd name="T41" fmla="*/ 6 h 53"/>
                  <a:gd name="T42" fmla="*/ 44 w 54"/>
                  <a:gd name="T43" fmla="*/ 3 h 53"/>
                  <a:gd name="T44" fmla="*/ 39 w 54"/>
                  <a:gd name="T45" fmla="*/ 2 h 53"/>
                  <a:gd name="T46" fmla="*/ 2 w 54"/>
                  <a:gd name="T47" fmla="*/ 2 h 53"/>
                  <a:gd name="T48" fmla="*/ 2 w 54"/>
                  <a:gd name="T49" fmla="*/ 28 h 53"/>
                  <a:gd name="T50" fmla="*/ 39 w 54"/>
                  <a:gd name="T51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28"/>
                    </a:moveTo>
                    <a:cubicBezTo>
                      <a:pt x="41" y="28"/>
                      <a:pt x="42" y="27"/>
                      <a:pt x="44" y="27"/>
                    </a:cubicBez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45"/>
              <p:cNvSpPr/>
              <p:nvPr/>
            </p:nvSpPr>
            <p:spPr bwMode="auto">
              <a:xfrm>
                <a:off x="-1965325" y="6708776"/>
                <a:ext cx="4763" cy="201613"/>
              </a:xfrm>
              <a:custGeom>
                <a:avLst/>
                <a:gdLst>
                  <a:gd name="T0" fmla="*/ 0 w 3"/>
                  <a:gd name="T1" fmla="*/ 0 h 127"/>
                  <a:gd name="T2" fmla="*/ 0 w 3"/>
                  <a:gd name="T3" fmla="*/ 127 h 127"/>
                  <a:gd name="T4" fmla="*/ 3 w 3"/>
                  <a:gd name="T5" fmla="*/ 127 h 127"/>
                  <a:gd name="T6" fmla="*/ 3 w 3"/>
                  <a:gd name="T7" fmla="*/ 0 h 127"/>
                  <a:gd name="T8" fmla="*/ 0 w 3"/>
                  <a:gd name="T9" fmla="*/ 0 h 127"/>
                  <a:gd name="T10" fmla="*/ 0 w 3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27">
                    <a:moveTo>
                      <a:pt x="0" y="0"/>
                    </a:moveTo>
                    <a:lnTo>
                      <a:pt x="0" y="127"/>
                    </a:lnTo>
                    <a:lnTo>
                      <a:pt x="3" y="12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6"/>
              <p:cNvSpPr>
                <a:spLocks noEditPoints="1"/>
              </p:cNvSpPr>
              <p:nvPr/>
            </p:nvSpPr>
            <p:spPr bwMode="auto">
              <a:xfrm>
                <a:off x="-1941513" y="6708776"/>
                <a:ext cx="206375" cy="201613"/>
              </a:xfrm>
              <a:custGeom>
                <a:avLst/>
                <a:gdLst>
                  <a:gd name="T0" fmla="*/ 0 w 55"/>
                  <a:gd name="T1" fmla="*/ 0 h 53"/>
                  <a:gd name="T2" fmla="*/ 28 w 55"/>
                  <a:gd name="T3" fmla="*/ 0 h 53"/>
                  <a:gd name="T4" fmla="*/ 38 w 55"/>
                  <a:gd name="T5" fmla="*/ 2 h 53"/>
                  <a:gd name="T6" fmla="*/ 47 w 55"/>
                  <a:gd name="T7" fmla="*/ 8 h 53"/>
                  <a:gd name="T8" fmla="*/ 53 w 55"/>
                  <a:gd name="T9" fmla="*/ 16 h 53"/>
                  <a:gd name="T10" fmla="*/ 55 w 55"/>
                  <a:gd name="T11" fmla="*/ 26 h 53"/>
                  <a:gd name="T12" fmla="*/ 53 w 55"/>
                  <a:gd name="T13" fmla="*/ 37 h 53"/>
                  <a:gd name="T14" fmla="*/ 47 w 55"/>
                  <a:gd name="T15" fmla="*/ 45 h 53"/>
                  <a:gd name="T16" fmla="*/ 38 w 55"/>
                  <a:gd name="T17" fmla="*/ 51 h 53"/>
                  <a:gd name="T18" fmla="*/ 28 w 55"/>
                  <a:gd name="T19" fmla="*/ 53 h 53"/>
                  <a:gd name="T20" fmla="*/ 0 w 55"/>
                  <a:gd name="T21" fmla="*/ 53 h 53"/>
                  <a:gd name="T22" fmla="*/ 0 w 55"/>
                  <a:gd name="T23" fmla="*/ 0 h 53"/>
                  <a:gd name="T24" fmla="*/ 28 w 55"/>
                  <a:gd name="T25" fmla="*/ 51 h 53"/>
                  <a:gd name="T26" fmla="*/ 38 w 55"/>
                  <a:gd name="T27" fmla="*/ 49 h 53"/>
                  <a:gd name="T28" fmla="*/ 45 w 55"/>
                  <a:gd name="T29" fmla="*/ 44 h 53"/>
                  <a:gd name="T30" fmla="*/ 51 w 55"/>
                  <a:gd name="T31" fmla="*/ 36 h 53"/>
                  <a:gd name="T32" fmla="*/ 53 w 55"/>
                  <a:gd name="T33" fmla="*/ 26 h 53"/>
                  <a:gd name="T34" fmla="*/ 51 w 55"/>
                  <a:gd name="T35" fmla="*/ 17 h 53"/>
                  <a:gd name="T36" fmla="*/ 45 w 55"/>
                  <a:gd name="T37" fmla="*/ 9 h 53"/>
                  <a:gd name="T38" fmla="*/ 38 w 55"/>
                  <a:gd name="T39" fmla="*/ 4 h 53"/>
                  <a:gd name="T40" fmla="*/ 28 w 55"/>
                  <a:gd name="T41" fmla="*/ 2 h 53"/>
                  <a:gd name="T42" fmla="*/ 3 w 55"/>
                  <a:gd name="T43" fmla="*/ 2 h 53"/>
                  <a:gd name="T44" fmla="*/ 3 w 55"/>
                  <a:gd name="T45" fmla="*/ 51 h 53"/>
                  <a:gd name="T46" fmla="*/ 28 w 55"/>
                  <a:gd name="T4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53">
                    <a:moveTo>
                      <a:pt x="0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5" y="0"/>
                      <a:pt x="38" y="2"/>
                    </a:cubicBezTo>
                    <a:cubicBezTo>
                      <a:pt x="42" y="3"/>
                      <a:pt x="44" y="5"/>
                      <a:pt x="47" y="8"/>
                    </a:cubicBezTo>
                    <a:cubicBezTo>
                      <a:pt x="49" y="10"/>
                      <a:pt x="51" y="13"/>
                      <a:pt x="53" y="16"/>
                    </a:cubicBezTo>
                    <a:cubicBezTo>
                      <a:pt x="54" y="19"/>
                      <a:pt x="55" y="23"/>
                      <a:pt x="55" y="26"/>
                    </a:cubicBezTo>
                    <a:cubicBezTo>
                      <a:pt x="55" y="30"/>
                      <a:pt x="54" y="34"/>
                      <a:pt x="53" y="37"/>
                    </a:cubicBezTo>
                    <a:cubicBezTo>
                      <a:pt x="51" y="40"/>
                      <a:pt x="49" y="43"/>
                      <a:pt x="47" y="45"/>
                    </a:cubicBezTo>
                    <a:cubicBezTo>
                      <a:pt x="44" y="48"/>
                      <a:pt x="42" y="50"/>
                      <a:pt x="38" y="51"/>
                    </a:cubicBezTo>
                    <a:cubicBezTo>
                      <a:pt x="35" y="53"/>
                      <a:pt x="31" y="53"/>
                      <a:pt x="28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8" y="51"/>
                    </a:moveTo>
                    <a:cubicBezTo>
                      <a:pt x="31" y="51"/>
                      <a:pt x="34" y="50"/>
                      <a:pt x="38" y="49"/>
                    </a:cubicBezTo>
                    <a:cubicBezTo>
                      <a:pt x="41" y="48"/>
                      <a:pt x="43" y="46"/>
                      <a:pt x="45" y="44"/>
                    </a:cubicBezTo>
                    <a:cubicBezTo>
                      <a:pt x="48" y="42"/>
                      <a:pt x="49" y="39"/>
                      <a:pt x="51" y="36"/>
                    </a:cubicBezTo>
                    <a:cubicBezTo>
                      <a:pt x="52" y="33"/>
                      <a:pt x="53" y="30"/>
                      <a:pt x="53" y="26"/>
                    </a:cubicBezTo>
                    <a:cubicBezTo>
                      <a:pt x="53" y="23"/>
                      <a:pt x="52" y="20"/>
                      <a:pt x="51" y="17"/>
                    </a:cubicBezTo>
                    <a:cubicBezTo>
                      <a:pt x="49" y="14"/>
                      <a:pt x="48" y="11"/>
                      <a:pt x="45" y="9"/>
                    </a:cubicBezTo>
                    <a:cubicBezTo>
                      <a:pt x="43" y="7"/>
                      <a:pt x="41" y="5"/>
                      <a:pt x="38" y="4"/>
                    </a:cubicBezTo>
                    <a:cubicBezTo>
                      <a:pt x="34" y="3"/>
                      <a:pt x="31" y="2"/>
                      <a:pt x="28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8" y="51"/>
                      <a:pt x="28" y="51"/>
                      <a:pt x="2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7"/>
              <p:cNvSpPr/>
              <p:nvPr/>
            </p:nvSpPr>
            <p:spPr bwMode="auto">
              <a:xfrm>
                <a:off x="-1724025" y="6708776"/>
                <a:ext cx="207963" cy="201613"/>
              </a:xfrm>
              <a:custGeom>
                <a:avLst/>
                <a:gdLst>
                  <a:gd name="T0" fmla="*/ 0 w 131"/>
                  <a:gd name="T1" fmla="*/ 0 h 127"/>
                  <a:gd name="T2" fmla="*/ 131 w 131"/>
                  <a:gd name="T3" fmla="*/ 0 h 127"/>
                  <a:gd name="T4" fmla="*/ 131 w 131"/>
                  <a:gd name="T5" fmla="*/ 5 h 127"/>
                  <a:gd name="T6" fmla="*/ 5 w 131"/>
                  <a:gd name="T7" fmla="*/ 5 h 127"/>
                  <a:gd name="T8" fmla="*/ 5 w 131"/>
                  <a:gd name="T9" fmla="*/ 60 h 127"/>
                  <a:gd name="T10" fmla="*/ 126 w 131"/>
                  <a:gd name="T11" fmla="*/ 60 h 127"/>
                  <a:gd name="T12" fmla="*/ 126 w 131"/>
                  <a:gd name="T13" fmla="*/ 67 h 127"/>
                  <a:gd name="T14" fmla="*/ 5 w 131"/>
                  <a:gd name="T15" fmla="*/ 67 h 127"/>
                  <a:gd name="T16" fmla="*/ 5 w 131"/>
                  <a:gd name="T17" fmla="*/ 122 h 127"/>
                  <a:gd name="T18" fmla="*/ 131 w 131"/>
                  <a:gd name="T19" fmla="*/ 122 h 127"/>
                  <a:gd name="T20" fmla="*/ 131 w 131"/>
                  <a:gd name="T21" fmla="*/ 127 h 127"/>
                  <a:gd name="T22" fmla="*/ 0 w 131"/>
                  <a:gd name="T23" fmla="*/ 127 h 127"/>
                  <a:gd name="T24" fmla="*/ 0 w 131"/>
                  <a:gd name="T25" fmla="*/ 0 h 127"/>
                  <a:gd name="T26" fmla="*/ 0 w 131"/>
                  <a:gd name="T2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127">
                    <a:moveTo>
                      <a:pt x="0" y="0"/>
                    </a:moveTo>
                    <a:lnTo>
                      <a:pt x="131" y="0"/>
                    </a:lnTo>
                    <a:lnTo>
                      <a:pt x="131" y="5"/>
                    </a:lnTo>
                    <a:lnTo>
                      <a:pt x="5" y="5"/>
                    </a:lnTo>
                    <a:lnTo>
                      <a:pt x="5" y="60"/>
                    </a:lnTo>
                    <a:lnTo>
                      <a:pt x="126" y="60"/>
                    </a:lnTo>
                    <a:lnTo>
                      <a:pt x="126" y="67"/>
                    </a:lnTo>
                    <a:lnTo>
                      <a:pt x="5" y="67"/>
                    </a:lnTo>
                    <a:lnTo>
                      <a:pt x="5" y="122"/>
                    </a:lnTo>
                    <a:lnTo>
                      <a:pt x="131" y="122"/>
                    </a:lnTo>
                    <a:lnTo>
                      <a:pt x="131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48"/>
              <p:cNvSpPr/>
              <p:nvPr/>
            </p:nvSpPr>
            <p:spPr bwMode="auto">
              <a:xfrm>
                <a:off x="-1512888" y="6705601"/>
                <a:ext cx="400050" cy="204788"/>
              </a:xfrm>
              <a:custGeom>
                <a:avLst/>
                <a:gdLst>
                  <a:gd name="T0" fmla="*/ 104 w 106"/>
                  <a:gd name="T1" fmla="*/ 27 h 54"/>
                  <a:gd name="T2" fmla="*/ 102 w 106"/>
                  <a:gd name="T3" fmla="*/ 17 h 54"/>
                  <a:gd name="T4" fmla="*/ 97 w 106"/>
                  <a:gd name="T5" fmla="*/ 9 h 54"/>
                  <a:gd name="T6" fmla="*/ 89 w 106"/>
                  <a:gd name="T7" fmla="*/ 4 h 54"/>
                  <a:gd name="T8" fmla="*/ 79 w 106"/>
                  <a:gd name="T9" fmla="*/ 2 h 54"/>
                  <a:gd name="T10" fmla="*/ 71 w 106"/>
                  <a:gd name="T11" fmla="*/ 4 h 54"/>
                  <a:gd name="T12" fmla="*/ 63 w 106"/>
                  <a:gd name="T13" fmla="*/ 9 h 54"/>
                  <a:gd name="T14" fmla="*/ 58 w 106"/>
                  <a:gd name="T15" fmla="*/ 16 h 54"/>
                  <a:gd name="T16" fmla="*/ 55 w 106"/>
                  <a:gd name="T17" fmla="*/ 27 h 54"/>
                  <a:gd name="T18" fmla="*/ 52 w 106"/>
                  <a:gd name="T19" fmla="*/ 39 h 54"/>
                  <a:gd name="T20" fmla="*/ 46 w 106"/>
                  <a:gd name="T21" fmla="*/ 47 h 54"/>
                  <a:gd name="T22" fmla="*/ 38 w 106"/>
                  <a:gd name="T23" fmla="*/ 53 h 54"/>
                  <a:gd name="T24" fmla="*/ 27 w 106"/>
                  <a:gd name="T25" fmla="*/ 54 h 54"/>
                  <a:gd name="T26" fmla="*/ 17 w 106"/>
                  <a:gd name="T27" fmla="*/ 52 h 54"/>
                  <a:gd name="T28" fmla="*/ 8 w 106"/>
                  <a:gd name="T29" fmla="*/ 46 h 54"/>
                  <a:gd name="T30" fmla="*/ 2 w 106"/>
                  <a:gd name="T31" fmla="*/ 38 h 54"/>
                  <a:gd name="T32" fmla="*/ 0 w 106"/>
                  <a:gd name="T33" fmla="*/ 27 h 54"/>
                  <a:gd name="T34" fmla="*/ 2 w 106"/>
                  <a:gd name="T35" fmla="*/ 17 h 54"/>
                  <a:gd name="T36" fmla="*/ 8 w 106"/>
                  <a:gd name="T37" fmla="*/ 8 h 54"/>
                  <a:gd name="T38" fmla="*/ 17 w 106"/>
                  <a:gd name="T39" fmla="*/ 2 h 54"/>
                  <a:gd name="T40" fmla="*/ 27 w 106"/>
                  <a:gd name="T41" fmla="*/ 0 h 54"/>
                  <a:gd name="T42" fmla="*/ 27 w 106"/>
                  <a:gd name="T43" fmla="*/ 2 h 54"/>
                  <a:gd name="T44" fmla="*/ 17 w 106"/>
                  <a:gd name="T45" fmla="*/ 4 h 54"/>
                  <a:gd name="T46" fmla="*/ 10 w 106"/>
                  <a:gd name="T47" fmla="*/ 9 h 54"/>
                  <a:gd name="T48" fmla="*/ 4 w 106"/>
                  <a:gd name="T49" fmla="*/ 17 h 54"/>
                  <a:gd name="T50" fmla="*/ 2 w 106"/>
                  <a:gd name="T51" fmla="*/ 27 h 54"/>
                  <a:gd name="T52" fmla="*/ 4 w 106"/>
                  <a:gd name="T53" fmla="*/ 37 h 54"/>
                  <a:gd name="T54" fmla="*/ 10 w 106"/>
                  <a:gd name="T55" fmla="*/ 45 h 54"/>
                  <a:gd name="T56" fmla="*/ 17 w 106"/>
                  <a:gd name="T57" fmla="*/ 50 h 54"/>
                  <a:gd name="T58" fmla="*/ 27 w 106"/>
                  <a:gd name="T59" fmla="*/ 52 h 54"/>
                  <a:gd name="T60" fmla="*/ 37 w 106"/>
                  <a:gd name="T61" fmla="*/ 50 h 54"/>
                  <a:gd name="T62" fmla="*/ 44 w 106"/>
                  <a:gd name="T63" fmla="*/ 45 h 54"/>
                  <a:gd name="T64" fmla="*/ 49 w 106"/>
                  <a:gd name="T65" fmla="*/ 38 h 54"/>
                  <a:gd name="T66" fmla="*/ 52 w 106"/>
                  <a:gd name="T67" fmla="*/ 27 h 54"/>
                  <a:gd name="T68" fmla="*/ 55 w 106"/>
                  <a:gd name="T69" fmla="*/ 16 h 54"/>
                  <a:gd name="T70" fmla="*/ 61 w 106"/>
                  <a:gd name="T71" fmla="*/ 7 h 54"/>
                  <a:gd name="T72" fmla="*/ 69 w 106"/>
                  <a:gd name="T73" fmla="*/ 2 h 54"/>
                  <a:gd name="T74" fmla="*/ 79 w 106"/>
                  <a:gd name="T75" fmla="*/ 0 h 54"/>
                  <a:gd name="T76" fmla="*/ 90 w 106"/>
                  <a:gd name="T77" fmla="*/ 2 h 54"/>
                  <a:gd name="T78" fmla="*/ 98 w 106"/>
                  <a:gd name="T79" fmla="*/ 8 h 54"/>
                  <a:gd name="T80" fmla="*/ 104 w 106"/>
                  <a:gd name="T81" fmla="*/ 17 h 54"/>
                  <a:gd name="T82" fmla="*/ 106 w 106"/>
                  <a:gd name="T83" fmla="*/ 27 h 54"/>
                  <a:gd name="T84" fmla="*/ 105 w 106"/>
                  <a:gd name="T85" fmla="*/ 35 h 54"/>
                  <a:gd name="T86" fmla="*/ 102 w 106"/>
                  <a:gd name="T87" fmla="*/ 42 h 54"/>
                  <a:gd name="T88" fmla="*/ 97 w 106"/>
                  <a:gd name="T89" fmla="*/ 48 h 54"/>
                  <a:gd name="T90" fmla="*/ 91 w 106"/>
                  <a:gd name="T91" fmla="*/ 52 h 54"/>
                  <a:gd name="T92" fmla="*/ 91 w 106"/>
                  <a:gd name="T93" fmla="*/ 50 h 54"/>
                  <a:gd name="T94" fmla="*/ 96 w 106"/>
                  <a:gd name="T95" fmla="*/ 46 h 54"/>
                  <a:gd name="T96" fmla="*/ 100 w 106"/>
                  <a:gd name="T97" fmla="*/ 40 h 54"/>
                  <a:gd name="T98" fmla="*/ 103 w 106"/>
                  <a:gd name="T99" fmla="*/ 34 h 54"/>
                  <a:gd name="T100" fmla="*/ 104 w 106"/>
                  <a:gd name="T10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54">
                    <a:moveTo>
                      <a:pt x="104" y="27"/>
                    </a:moveTo>
                    <a:cubicBezTo>
                      <a:pt x="104" y="24"/>
                      <a:pt x="104" y="21"/>
                      <a:pt x="102" y="17"/>
                    </a:cubicBezTo>
                    <a:cubicBezTo>
                      <a:pt x="101" y="14"/>
                      <a:pt x="99" y="12"/>
                      <a:pt x="97" y="9"/>
                    </a:cubicBezTo>
                    <a:cubicBezTo>
                      <a:pt x="95" y="7"/>
                      <a:pt x="92" y="5"/>
                      <a:pt x="89" y="4"/>
                    </a:cubicBezTo>
                    <a:cubicBezTo>
                      <a:pt x="86" y="3"/>
                      <a:pt x="83" y="2"/>
                      <a:pt x="79" y="2"/>
                    </a:cubicBezTo>
                    <a:cubicBezTo>
                      <a:pt x="76" y="2"/>
                      <a:pt x="74" y="3"/>
                      <a:pt x="71" y="4"/>
                    </a:cubicBezTo>
                    <a:cubicBezTo>
                      <a:pt x="68" y="5"/>
                      <a:pt x="66" y="6"/>
                      <a:pt x="63" y="9"/>
                    </a:cubicBezTo>
                    <a:cubicBezTo>
                      <a:pt x="61" y="11"/>
                      <a:pt x="59" y="13"/>
                      <a:pt x="58" y="16"/>
                    </a:cubicBezTo>
                    <a:cubicBezTo>
                      <a:pt x="56" y="20"/>
                      <a:pt x="55" y="23"/>
                      <a:pt x="55" y="27"/>
                    </a:cubicBezTo>
                    <a:cubicBezTo>
                      <a:pt x="54" y="31"/>
                      <a:pt x="53" y="35"/>
                      <a:pt x="52" y="39"/>
                    </a:cubicBezTo>
                    <a:cubicBezTo>
                      <a:pt x="50" y="42"/>
                      <a:pt x="48" y="45"/>
                      <a:pt x="46" y="47"/>
                    </a:cubicBezTo>
                    <a:cubicBezTo>
                      <a:pt x="43" y="49"/>
                      <a:pt x="41" y="51"/>
                      <a:pt x="38" y="53"/>
                    </a:cubicBezTo>
                    <a:cubicBezTo>
                      <a:pt x="34" y="54"/>
                      <a:pt x="31" y="54"/>
                      <a:pt x="27" y="54"/>
                    </a:cubicBezTo>
                    <a:cubicBezTo>
                      <a:pt x="24" y="54"/>
                      <a:pt x="20" y="54"/>
                      <a:pt x="17" y="52"/>
                    </a:cubicBezTo>
                    <a:cubicBezTo>
                      <a:pt x="13" y="51"/>
                      <a:pt x="11" y="49"/>
                      <a:pt x="8" y="46"/>
                    </a:cubicBezTo>
                    <a:cubicBezTo>
                      <a:pt x="6" y="44"/>
                      <a:pt x="4" y="41"/>
                      <a:pt x="2" y="38"/>
                    </a:cubicBezTo>
                    <a:cubicBezTo>
                      <a:pt x="1" y="34"/>
                      <a:pt x="0" y="31"/>
                      <a:pt x="0" y="27"/>
                    </a:cubicBezTo>
                    <a:cubicBezTo>
                      <a:pt x="0" y="23"/>
                      <a:pt x="1" y="20"/>
                      <a:pt x="2" y="17"/>
                    </a:cubicBezTo>
                    <a:cubicBezTo>
                      <a:pt x="4" y="13"/>
                      <a:pt x="6" y="10"/>
                      <a:pt x="8" y="8"/>
                    </a:cubicBezTo>
                    <a:cubicBezTo>
                      <a:pt x="11" y="5"/>
                      <a:pt x="13" y="4"/>
                      <a:pt x="17" y="2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4" y="2"/>
                      <a:pt x="21" y="3"/>
                      <a:pt x="17" y="4"/>
                    </a:cubicBezTo>
                    <a:cubicBezTo>
                      <a:pt x="14" y="5"/>
                      <a:pt x="12" y="7"/>
                      <a:pt x="10" y="9"/>
                    </a:cubicBezTo>
                    <a:cubicBezTo>
                      <a:pt x="7" y="12"/>
                      <a:pt x="6" y="14"/>
                      <a:pt x="4" y="17"/>
                    </a:cubicBezTo>
                    <a:cubicBezTo>
                      <a:pt x="3" y="20"/>
                      <a:pt x="2" y="24"/>
                      <a:pt x="2" y="27"/>
                    </a:cubicBezTo>
                    <a:cubicBezTo>
                      <a:pt x="2" y="31"/>
                      <a:pt x="3" y="34"/>
                      <a:pt x="4" y="37"/>
                    </a:cubicBezTo>
                    <a:cubicBezTo>
                      <a:pt x="6" y="40"/>
                      <a:pt x="7" y="43"/>
                      <a:pt x="10" y="45"/>
                    </a:cubicBezTo>
                    <a:cubicBezTo>
                      <a:pt x="12" y="47"/>
                      <a:pt x="14" y="49"/>
                      <a:pt x="17" y="50"/>
                    </a:cubicBezTo>
                    <a:cubicBezTo>
                      <a:pt x="21" y="51"/>
                      <a:pt x="24" y="52"/>
                      <a:pt x="27" y="52"/>
                    </a:cubicBezTo>
                    <a:cubicBezTo>
                      <a:pt x="31" y="52"/>
                      <a:pt x="34" y="51"/>
                      <a:pt x="37" y="50"/>
                    </a:cubicBezTo>
                    <a:cubicBezTo>
                      <a:pt x="39" y="49"/>
                      <a:pt x="42" y="48"/>
                      <a:pt x="44" y="45"/>
                    </a:cubicBezTo>
                    <a:cubicBezTo>
                      <a:pt x="46" y="43"/>
                      <a:pt x="48" y="41"/>
                      <a:pt x="49" y="38"/>
                    </a:cubicBezTo>
                    <a:cubicBezTo>
                      <a:pt x="51" y="35"/>
                      <a:pt x="52" y="31"/>
                      <a:pt x="52" y="27"/>
                    </a:cubicBezTo>
                    <a:cubicBezTo>
                      <a:pt x="53" y="23"/>
                      <a:pt x="54" y="19"/>
                      <a:pt x="55" y="16"/>
                    </a:cubicBezTo>
                    <a:cubicBezTo>
                      <a:pt x="57" y="13"/>
                      <a:pt x="59" y="10"/>
                      <a:pt x="61" y="7"/>
                    </a:cubicBezTo>
                    <a:cubicBezTo>
                      <a:pt x="63" y="5"/>
                      <a:pt x="66" y="3"/>
                      <a:pt x="69" y="2"/>
                    </a:cubicBezTo>
                    <a:cubicBezTo>
                      <a:pt x="72" y="1"/>
                      <a:pt x="76" y="0"/>
                      <a:pt x="79" y="0"/>
                    </a:cubicBezTo>
                    <a:cubicBezTo>
                      <a:pt x="83" y="0"/>
                      <a:pt x="87" y="1"/>
                      <a:pt x="90" y="2"/>
                    </a:cubicBezTo>
                    <a:cubicBezTo>
                      <a:pt x="93" y="4"/>
                      <a:pt x="96" y="6"/>
                      <a:pt x="98" y="8"/>
                    </a:cubicBezTo>
                    <a:cubicBezTo>
                      <a:pt x="101" y="10"/>
                      <a:pt x="103" y="13"/>
                      <a:pt x="104" y="17"/>
                    </a:cubicBezTo>
                    <a:cubicBezTo>
                      <a:pt x="106" y="20"/>
                      <a:pt x="106" y="23"/>
                      <a:pt x="106" y="27"/>
                    </a:cubicBezTo>
                    <a:cubicBezTo>
                      <a:pt x="106" y="30"/>
                      <a:pt x="106" y="33"/>
                      <a:pt x="105" y="35"/>
                    </a:cubicBezTo>
                    <a:cubicBezTo>
                      <a:pt x="104" y="38"/>
                      <a:pt x="103" y="40"/>
                      <a:pt x="102" y="42"/>
                    </a:cubicBezTo>
                    <a:cubicBezTo>
                      <a:pt x="101" y="44"/>
                      <a:pt x="99" y="46"/>
                      <a:pt x="97" y="48"/>
                    </a:cubicBezTo>
                    <a:cubicBezTo>
                      <a:pt x="95" y="49"/>
                      <a:pt x="93" y="51"/>
                      <a:pt x="91" y="52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48"/>
                      <a:pt x="95" y="47"/>
                      <a:pt x="96" y="46"/>
                    </a:cubicBezTo>
                    <a:cubicBezTo>
                      <a:pt x="98" y="44"/>
                      <a:pt x="99" y="42"/>
                      <a:pt x="100" y="40"/>
                    </a:cubicBezTo>
                    <a:cubicBezTo>
                      <a:pt x="102" y="39"/>
                      <a:pt x="103" y="36"/>
                      <a:pt x="103" y="34"/>
                    </a:cubicBezTo>
                    <a:cubicBezTo>
                      <a:pt x="104" y="32"/>
                      <a:pt x="104" y="30"/>
                      <a:pt x="10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49"/>
              <p:cNvSpPr/>
              <p:nvPr/>
            </p:nvSpPr>
            <p:spPr bwMode="auto">
              <a:xfrm>
                <a:off x="-1098550" y="6708776"/>
                <a:ext cx="7938" cy="201613"/>
              </a:xfrm>
              <a:custGeom>
                <a:avLst/>
                <a:gdLst>
                  <a:gd name="T0" fmla="*/ 0 w 5"/>
                  <a:gd name="T1" fmla="*/ 0 h 127"/>
                  <a:gd name="T2" fmla="*/ 0 w 5"/>
                  <a:gd name="T3" fmla="*/ 127 h 127"/>
                  <a:gd name="T4" fmla="*/ 5 w 5"/>
                  <a:gd name="T5" fmla="*/ 127 h 127"/>
                  <a:gd name="T6" fmla="*/ 5 w 5"/>
                  <a:gd name="T7" fmla="*/ 0 h 127"/>
                  <a:gd name="T8" fmla="*/ 0 w 5"/>
                  <a:gd name="T9" fmla="*/ 0 h 127"/>
                  <a:gd name="T10" fmla="*/ 0 w 5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27">
                    <a:moveTo>
                      <a:pt x="0" y="0"/>
                    </a:moveTo>
                    <a:lnTo>
                      <a:pt x="0" y="127"/>
                    </a:lnTo>
                    <a:lnTo>
                      <a:pt x="5" y="127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0"/>
              <p:cNvSpPr/>
              <p:nvPr/>
            </p:nvSpPr>
            <p:spPr bwMode="auto">
              <a:xfrm>
                <a:off x="-1071563" y="6705601"/>
                <a:ext cx="203200" cy="204788"/>
              </a:xfrm>
              <a:custGeom>
                <a:avLst/>
                <a:gdLst>
                  <a:gd name="T0" fmla="*/ 4 w 54"/>
                  <a:gd name="T1" fmla="*/ 37 h 54"/>
                  <a:gd name="T2" fmla="*/ 9 w 54"/>
                  <a:gd name="T3" fmla="*/ 45 h 54"/>
                  <a:gd name="T4" fmla="*/ 17 w 54"/>
                  <a:gd name="T5" fmla="*/ 50 h 54"/>
                  <a:gd name="T6" fmla="*/ 27 w 54"/>
                  <a:gd name="T7" fmla="*/ 52 h 54"/>
                  <a:gd name="T8" fmla="*/ 36 w 54"/>
                  <a:gd name="T9" fmla="*/ 50 h 54"/>
                  <a:gd name="T10" fmla="*/ 44 w 54"/>
                  <a:gd name="T11" fmla="*/ 45 h 54"/>
                  <a:gd name="T12" fmla="*/ 50 w 54"/>
                  <a:gd name="T13" fmla="*/ 37 h 54"/>
                  <a:gd name="T14" fmla="*/ 52 w 54"/>
                  <a:gd name="T15" fmla="*/ 27 h 54"/>
                  <a:gd name="T16" fmla="*/ 52 w 54"/>
                  <a:gd name="T17" fmla="*/ 27 h 54"/>
                  <a:gd name="T18" fmla="*/ 29 w 54"/>
                  <a:gd name="T19" fmla="*/ 27 h 54"/>
                  <a:gd name="T20" fmla="*/ 29 w 54"/>
                  <a:gd name="T21" fmla="*/ 25 h 54"/>
                  <a:gd name="T22" fmla="*/ 54 w 54"/>
                  <a:gd name="T23" fmla="*/ 25 h 54"/>
                  <a:gd name="T24" fmla="*/ 54 w 54"/>
                  <a:gd name="T25" fmla="*/ 27 h 54"/>
                  <a:gd name="T26" fmla="*/ 52 w 54"/>
                  <a:gd name="T27" fmla="*/ 38 h 54"/>
                  <a:gd name="T28" fmla="*/ 46 w 54"/>
                  <a:gd name="T29" fmla="*/ 46 h 54"/>
                  <a:gd name="T30" fmla="*/ 37 w 54"/>
                  <a:gd name="T31" fmla="*/ 52 h 54"/>
                  <a:gd name="T32" fmla="*/ 27 w 54"/>
                  <a:gd name="T33" fmla="*/ 54 h 54"/>
                  <a:gd name="T34" fmla="*/ 16 w 54"/>
                  <a:gd name="T35" fmla="*/ 52 h 54"/>
                  <a:gd name="T36" fmla="*/ 7 w 54"/>
                  <a:gd name="T37" fmla="*/ 46 h 54"/>
                  <a:gd name="T38" fmla="*/ 2 w 54"/>
                  <a:gd name="T39" fmla="*/ 38 h 54"/>
                  <a:gd name="T40" fmla="*/ 0 w 54"/>
                  <a:gd name="T41" fmla="*/ 27 h 54"/>
                  <a:gd name="T42" fmla="*/ 0 w 54"/>
                  <a:gd name="T43" fmla="*/ 27 h 54"/>
                  <a:gd name="T44" fmla="*/ 2 w 54"/>
                  <a:gd name="T45" fmla="*/ 17 h 54"/>
                  <a:gd name="T46" fmla="*/ 7 w 54"/>
                  <a:gd name="T47" fmla="*/ 8 h 54"/>
                  <a:gd name="T48" fmla="*/ 16 w 54"/>
                  <a:gd name="T49" fmla="*/ 2 h 54"/>
                  <a:gd name="T50" fmla="*/ 27 w 54"/>
                  <a:gd name="T51" fmla="*/ 0 h 54"/>
                  <a:gd name="T52" fmla="*/ 35 w 54"/>
                  <a:gd name="T53" fmla="*/ 1 h 54"/>
                  <a:gd name="T54" fmla="*/ 42 w 54"/>
                  <a:gd name="T55" fmla="*/ 4 h 54"/>
                  <a:gd name="T56" fmla="*/ 37 w 54"/>
                  <a:gd name="T57" fmla="*/ 4 h 54"/>
                  <a:gd name="T58" fmla="*/ 32 w 54"/>
                  <a:gd name="T59" fmla="*/ 3 h 54"/>
                  <a:gd name="T60" fmla="*/ 27 w 54"/>
                  <a:gd name="T61" fmla="*/ 2 h 54"/>
                  <a:gd name="T62" fmla="*/ 17 w 54"/>
                  <a:gd name="T63" fmla="*/ 4 h 54"/>
                  <a:gd name="T64" fmla="*/ 9 w 54"/>
                  <a:gd name="T65" fmla="*/ 9 h 54"/>
                  <a:gd name="T66" fmla="*/ 4 w 54"/>
                  <a:gd name="T67" fmla="*/ 17 h 54"/>
                  <a:gd name="T68" fmla="*/ 2 w 54"/>
                  <a:gd name="T69" fmla="*/ 27 h 54"/>
                  <a:gd name="T70" fmla="*/ 4 w 54"/>
                  <a:gd name="T71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" h="54">
                    <a:moveTo>
                      <a:pt x="4" y="37"/>
                    </a:moveTo>
                    <a:cubicBezTo>
                      <a:pt x="5" y="40"/>
                      <a:pt x="7" y="43"/>
                      <a:pt x="9" y="45"/>
                    </a:cubicBezTo>
                    <a:cubicBezTo>
                      <a:pt x="11" y="47"/>
                      <a:pt x="14" y="49"/>
                      <a:pt x="17" y="50"/>
                    </a:cubicBezTo>
                    <a:cubicBezTo>
                      <a:pt x="20" y="51"/>
                      <a:pt x="23" y="52"/>
                      <a:pt x="27" y="52"/>
                    </a:cubicBezTo>
                    <a:cubicBezTo>
                      <a:pt x="30" y="52"/>
                      <a:pt x="33" y="51"/>
                      <a:pt x="36" y="50"/>
                    </a:cubicBezTo>
                    <a:cubicBezTo>
                      <a:pt x="39" y="49"/>
                      <a:pt x="42" y="47"/>
                      <a:pt x="44" y="45"/>
                    </a:cubicBezTo>
                    <a:cubicBezTo>
                      <a:pt x="47" y="43"/>
                      <a:pt x="48" y="40"/>
                      <a:pt x="50" y="37"/>
                    </a:cubicBezTo>
                    <a:cubicBezTo>
                      <a:pt x="51" y="34"/>
                      <a:pt x="52" y="31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1"/>
                      <a:pt x="53" y="35"/>
                      <a:pt x="52" y="38"/>
                    </a:cubicBezTo>
                    <a:cubicBezTo>
                      <a:pt x="50" y="41"/>
                      <a:pt x="48" y="44"/>
                      <a:pt x="46" y="46"/>
                    </a:cubicBezTo>
                    <a:cubicBezTo>
                      <a:pt x="43" y="49"/>
                      <a:pt x="41" y="51"/>
                      <a:pt x="37" y="52"/>
                    </a:cubicBezTo>
                    <a:cubicBezTo>
                      <a:pt x="34" y="54"/>
                      <a:pt x="30" y="54"/>
                      <a:pt x="27" y="54"/>
                    </a:cubicBezTo>
                    <a:cubicBezTo>
                      <a:pt x="23" y="54"/>
                      <a:pt x="19" y="54"/>
                      <a:pt x="16" y="52"/>
                    </a:cubicBezTo>
                    <a:cubicBezTo>
                      <a:pt x="13" y="51"/>
                      <a:pt x="10" y="49"/>
                      <a:pt x="7" y="46"/>
                    </a:cubicBezTo>
                    <a:cubicBezTo>
                      <a:pt x="5" y="44"/>
                      <a:pt x="3" y="41"/>
                      <a:pt x="2" y="38"/>
                    </a:cubicBezTo>
                    <a:cubicBezTo>
                      <a:pt x="0" y="35"/>
                      <a:pt x="0" y="3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3"/>
                      <a:pt x="0" y="20"/>
                      <a:pt x="2" y="17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10" y="5"/>
                      <a:pt x="13" y="4"/>
                      <a:pt x="16" y="2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29" y="0"/>
                      <a:pt x="32" y="0"/>
                      <a:pt x="35" y="1"/>
                    </a:cubicBezTo>
                    <a:cubicBezTo>
                      <a:pt x="37" y="2"/>
                      <a:pt x="39" y="3"/>
                      <a:pt x="42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4" y="3"/>
                      <a:pt x="32" y="3"/>
                    </a:cubicBezTo>
                    <a:cubicBezTo>
                      <a:pt x="30" y="2"/>
                      <a:pt x="29" y="2"/>
                      <a:pt x="27" y="2"/>
                    </a:cubicBezTo>
                    <a:cubicBezTo>
                      <a:pt x="23" y="2"/>
                      <a:pt x="20" y="3"/>
                      <a:pt x="17" y="4"/>
                    </a:cubicBezTo>
                    <a:cubicBezTo>
                      <a:pt x="14" y="5"/>
                      <a:pt x="11" y="7"/>
                      <a:pt x="9" y="9"/>
                    </a:cubicBezTo>
                    <a:cubicBezTo>
                      <a:pt x="7" y="12"/>
                      <a:pt x="5" y="14"/>
                      <a:pt x="4" y="17"/>
                    </a:cubicBezTo>
                    <a:cubicBezTo>
                      <a:pt x="2" y="20"/>
                      <a:pt x="2" y="24"/>
                      <a:pt x="2" y="27"/>
                    </a:cubicBezTo>
                    <a:cubicBezTo>
                      <a:pt x="2" y="31"/>
                      <a:pt x="2" y="34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51"/>
              <p:cNvSpPr/>
              <p:nvPr/>
            </p:nvSpPr>
            <p:spPr bwMode="auto">
              <a:xfrm>
                <a:off x="-860425" y="6708776"/>
                <a:ext cx="206375" cy="201613"/>
              </a:xfrm>
              <a:custGeom>
                <a:avLst/>
                <a:gdLst>
                  <a:gd name="T0" fmla="*/ 125 w 130"/>
                  <a:gd name="T1" fmla="*/ 0 h 127"/>
                  <a:gd name="T2" fmla="*/ 130 w 130"/>
                  <a:gd name="T3" fmla="*/ 0 h 127"/>
                  <a:gd name="T4" fmla="*/ 130 w 130"/>
                  <a:gd name="T5" fmla="*/ 127 h 127"/>
                  <a:gd name="T6" fmla="*/ 125 w 130"/>
                  <a:gd name="T7" fmla="*/ 127 h 127"/>
                  <a:gd name="T8" fmla="*/ 7 w 130"/>
                  <a:gd name="T9" fmla="*/ 7 h 127"/>
                  <a:gd name="T10" fmla="*/ 7 w 130"/>
                  <a:gd name="T11" fmla="*/ 127 h 127"/>
                  <a:gd name="T12" fmla="*/ 0 w 130"/>
                  <a:gd name="T13" fmla="*/ 127 h 127"/>
                  <a:gd name="T14" fmla="*/ 0 w 130"/>
                  <a:gd name="T15" fmla="*/ 0 h 127"/>
                  <a:gd name="T16" fmla="*/ 7 w 130"/>
                  <a:gd name="T17" fmla="*/ 0 h 127"/>
                  <a:gd name="T18" fmla="*/ 125 w 130"/>
                  <a:gd name="T19" fmla="*/ 120 h 127"/>
                  <a:gd name="T20" fmla="*/ 125 w 130"/>
                  <a:gd name="T21" fmla="*/ 0 h 127"/>
                  <a:gd name="T22" fmla="*/ 125 w 130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27">
                    <a:moveTo>
                      <a:pt x="125" y="0"/>
                    </a:moveTo>
                    <a:lnTo>
                      <a:pt x="130" y="0"/>
                    </a:lnTo>
                    <a:lnTo>
                      <a:pt x="130" y="127"/>
                    </a:lnTo>
                    <a:lnTo>
                      <a:pt x="125" y="127"/>
                    </a:lnTo>
                    <a:lnTo>
                      <a:pt x="7" y="7"/>
                    </a:lnTo>
                    <a:lnTo>
                      <a:pt x="7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25" y="120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57"/>
              <p:cNvSpPr/>
              <p:nvPr/>
            </p:nvSpPr>
            <p:spPr bwMode="auto">
              <a:xfrm>
                <a:off x="-3554413" y="6100763"/>
                <a:ext cx="436563" cy="812800"/>
              </a:xfrm>
              <a:custGeom>
                <a:avLst/>
                <a:gdLst>
                  <a:gd name="T0" fmla="*/ 0 w 275"/>
                  <a:gd name="T1" fmla="*/ 0 h 512"/>
                  <a:gd name="T2" fmla="*/ 0 w 275"/>
                  <a:gd name="T3" fmla="*/ 512 h 512"/>
                  <a:gd name="T4" fmla="*/ 275 w 275"/>
                  <a:gd name="T5" fmla="*/ 0 h 512"/>
                  <a:gd name="T6" fmla="*/ 0 w 275"/>
                  <a:gd name="T7" fmla="*/ 0 h 512"/>
                  <a:gd name="T8" fmla="*/ 0 w 275"/>
                  <a:gd name="T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512">
                    <a:moveTo>
                      <a:pt x="0" y="0"/>
                    </a:moveTo>
                    <a:lnTo>
                      <a:pt x="0" y="512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58"/>
              <p:cNvSpPr/>
              <p:nvPr/>
            </p:nvSpPr>
            <p:spPr bwMode="auto">
              <a:xfrm>
                <a:off x="-3362325" y="6157913"/>
                <a:ext cx="628650" cy="755650"/>
              </a:xfrm>
              <a:custGeom>
                <a:avLst/>
                <a:gdLst>
                  <a:gd name="T0" fmla="*/ 233 w 396"/>
                  <a:gd name="T1" fmla="*/ 0 h 476"/>
                  <a:gd name="T2" fmla="*/ 154 w 396"/>
                  <a:gd name="T3" fmla="*/ 139 h 476"/>
                  <a:gd name="T4" fmla="*/ 219 w 396"/>
                  <a:gd name="T5" fmla="*/ 225 h 476"/>
                  <a:gd name="T6" fmla="*/ 90 w 396"/>
                  <a:gd name="T7" fmla="*/ 263 h 476"/>
                  <a:gd name="T8" fmla="*/ 0 w 396"/>
                  <a:gd name="T9" fmla="*/ 424 h 476"/>
                  <a:gd name="T10" fmla="*/ 176 w 396"/>
                  <a:gd name="T11" fmla="*/ 362 h 476"/>
                  <a:gd name="T12" fmla="*/ 257 w 396"/>
                  <a:gd name="T13" fmla="*/ 476 h 476"/>
                  <a:gd name="T14" fmla="*/ 242 w 396"/>
                  <a:gd name="T15" fmla="*/ 340 h 476"/>
                  <a:gd name="T16" fmla="*/ 396 w 396"/>
                  <a:gd name="T17" fmla="*/ 287 h 476"/>
                  <a:gd name="T18" fmla="*/ 233 w 396"/>
                  <a:gd name="T19" fmla="*/ 0 h 476"/>
                  <a:gd name="T20" fmla="*/ 233 w 396"/>
                  <a:gd name="T2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6" h="476">
                    <a:moveTo>
                      <a:pt x="233" y="0"/>
                    </a:moveTo>
                    <a:lnTo>
                      <a:pt x="154" y="139"/>
                    </a:lnTo>
                    <a:lnTo>
                      <a:pt x="219" y="225"/>
                    </a:lnTo>
                    <a:lnTo>
                      <a:pt x="90" y="263"/>
                    </a:lnTo>
                    <a:lnTo>
                      <a:pt x="0" y="424"/>
                    </a:lnTo>
                    <a:lnTo>
                      <a:pt x="176" y="362"/>
                    </a:lnTo>
                    <a:lnTo>
                      <a:pt x="257" y="476"/>
                    </a:lnTo>
                    <a:lnTo>
                      <a:pt x="242" y="340"/>
                    </a:lnTo>
                    <a:lnTo>
                      <a:pt x="396" y="287"/>
                    </a:lnTo>
                    <a:lnTo>
                      <a:pt x="233" y="0"/>
                    </a:lnTo>
                    <a:lnTo>
                      <a:pt x="23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5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直接连接符 103"/>
          <p:cNvCxnSpPr/>
          <p:nvPr/>
        </p:nvCxnSpPr>
        <p:spPr>
          <a:xfrm>
            <a:off x="1811633" y="3423260"/>
            <a:ext cx="875339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256876" y="1530948"/>
            <a:ext cx="4152590" cy="2175561"/>
            <a:chOff x="7257819" y="1530592"/>
            <a:chExt cx="4153131" cy="2175057"/>
          </a:xfrm>
        </p:grpSpPr>
        <p:grpSp>
          <p:nvGrpSpPr>
            <p:cNvPr id="167" name="组合 166"/>
            <p:cNvGrpSpPr/>
            <p:nvPr/>
          </p:nvGrpSpPr>
          <p:grpSpPr>
            <a:xfrm>
              <a:off x="7257819" y="1530592"/>
              <a:ext cx="4153131" cy="1121924"/>
              <a:chOff x="850639" y="2104207"/>
              <a:chExt cx="4153131" cy="1121924"/>
            </a:xfrm>
          </p:grpSpPr>
          <p:sp>
            <p:nvSpPr>
              <p:cNvPr id="172" name="文本框 171"/>
              <p:cNvSpPr txBox="1"/>
              <p:nvPr/>
            </p:nvSpPr>
            <p:spPr>
              <a:xfrm>
                <a:off x="1145021" y="2104207"/>
                <a:ext cx="257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850639" y="2579800"/>
                <a:ext cx="41531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buClr>
                    <a:srgbClr val="0070C0"/>
                  </a:buClr>
                  <a:defRPr/>
                </a:pP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服务领域：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buClr>
                    <a:srgbClr val="0070C0"/>
                  </a:buClr>
                  <a:defRPr/>
                </a:pP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公共模板设计；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buClr>
                    <a:srgbClr val="0070C0"/>
                  </a:buClr>
                  <a:defRPr/>
                </a:pP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个性模板设计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7842891" y="2799718"/>
              <a:ext cx="1117114" cy="905931"/>
              <a:chOff x="1651717" y="3195534"/>
              <a:chExt cx="1117114" cy="905931"/>
            </a:xfrm>
          </p:grpSpPr>
          <p:sp>
            <p:nvSpPr>
              <p:cNvPr id="169" name="燕尾形 168"/>
              <p:cNvSpPr/>
              <p:nvPr/>
            </p:nvSpPr>
            <p:spPr>
              <a:xfrm rot="16200000">
                <a:off x="1836874" y="3064358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1651717" y="3580566"/>
                <a:ext cx="1117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3" name="组合 132"/>
          <p:cNvGrpSpPr/>
          <p:nvPr/>
        </p:nvGrpSpPr>
        <p:grpSpPr>
          <a:xfrm>
            <a:off x="883544" y="3067762"/>
            <a:ext cx="4587676" cy="2243162"/>
            <a:chOff x="915409" y="3429000"/>
            <a:chExt cx="4588273" cy="2242643"/>
          </a:xfrm>
        </p:grpSpPr>
        <p:grpSp>
          <p:nvGrpSpPr>
            <p:cNvPr id="122" name="组合 121"/>
            <p:cNvGrpSpPr/>
            <p:nvPr/>
          </p:nvGrpSpPr>
          <p:grpSpPr>
            <a:xfrm>
              <a:off x="915409" y="4549719"/>
              <a:ext cx="4588273" cy="1121924"/>
              <a:chOff x="717289" y="4676719"/>
              <a:chExt cx="4588273" cy="1121924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145022" y="4676719"/>
                <a:ext cx="4160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717289" y="5152312"/>
                <a:ext cx="341718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杜绝平庸、专做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33831" y="3429000"/>
              <a:ext cx="1789580" cy="911761"/>
              <a:chOff x="1651717" y="3429000"/>
              <a:chExt cx="1789580" cy="911761"/>
            </a:xfrm>
          </p:grpSpPr>
          <p:sp>
            <p:nvSpPr>
              <p:cNvPr id="107" name="燕尾形 106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1651717" y="3580566"/>
                <a:ext cx="1789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4" name="组合 133"/>
          <p:cNvGrpSpPr/>
          <p:nvPr/>
        </p:nvGrpSpPr>
        <p:grpSpPr>
          <a:xfrm>
            <a:off x="9203541" y="3067762"/>
            <a:ext cx="4684823" cy="2243162"/>
            <a:chOff x="915409" y="3429000"/>
            <a:chExt cx="4685433" cy="2242643"/>
          </a:xfrm>
        </p:grpSpPr>
        <p:grpSp>
          <p:nvGrpSpPr>
            <p:cNvPr id="135" name="组合 134"/>
            <p:cNvGrpSpPr/>
            <p:nvPr/>
          </p:nvGrpSpPr>
          <p:grpSpPr>
            <a:xfrm>
              <a:off x="915409" y="4549719"/>
              <a:ext cx="4685433" cy="1121924"/>
              <a:chOff x="717289" y="4676719"/>
              <a:chExt cx="4685433" cy="1121924"/>
            </a:xfrm>
          </p:grpSpPr>
          <p:sp>
            <p:nvSpPr>
              <p:cNvPr id="140" name="文本框 139"/>
              <p:cNvSpPr txBox="1"/>
              <p:nvPr/>
            </p:nvSpPr>
            <p:spPr>
              <a:xfrm>
                <a:off x="1145021" y="4676719"/>
                <a:ext cx="3488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717289" y="5152312"/>
                <a:ext cx="468543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杜绝平庸、专做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633831" y="3429000"/>
              <a:ext cx="1117116" cy="911761"/>
              <a:chOff x="1651717" y="3429000"/>
              <a:chExt cx="1117116" cy="911761"/>
            </a:xfrm>
          </p:grpSpPr>
          <p:sp>
            <p:nvSpPr>
              <p:cNvPr id="137" name="燕尾形 136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文本框 138"/>
              <p:cNvSpPr txBox="1"/>
              <p:nvPr/>
            </p:nvSpPr>
            <p:spPr>
              <a:xfrm>
                <a:off x="1651717" y="3580566"/>
                <a:ext cx="1117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0" name="组合 149"/>
          <p:cNvGrpSpPr/>
          <p:nvPr/>
        </p:nvGrpSpPr>
        <p:grpSpPr>
          <a:xfrm>
            <a:off x="5043544" y="3067762"/>
            <a:ext cx="4159997" cy="2243162"/>
            <a:chOff x="915409" y="3429000"/>
            <a:chExt cx="4160539" cy="2242643"/>
          </a:xfrm>
        </p:grpSpPr>
        <p:grpSp>
          <p:nvGrpSpPr>
            <p:cNvPr id="151" name="组合 150"/>
            <p:cNvGrpSpPr/>
            <p:nvPr/>
          </p:nvGrpSpPr>
          <p:grpSpPr>
            <a:xfrm>
              <a:off x="915409" y="4549719"/>
              <a:ext cx="4160539" cy="1121924"/>
              <a:chOff x="717289" y="4676719"/>
              <a:chExt cx="4160539" cy="1121924"/>
            </a:xfrm>
          </p:grpSpPr>
          <p:sp>
            <p:nvSpPr>
              <p:cNvPr id="156" name="文本框 155"/>
              <p:cNvSpPr txBox="1"/>
              <p:nvPr/>
            </p:nvSpPr>
            <p:spPr>
              <a:xfrm>
                <a:off x="1145022" y="4676719"/>
                <a:ext cx="2529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717289" y="5152312"/>
                <a:ext cx="41605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精益求精、拒绝平庸做事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精神，实现美观、精致、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严谨、让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创造价值。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633831" y="3429000"/>
              <a:ext cx="1789580" cy="911761"/>
              <a:chOff x="1651717" y="3429000"/>
              <a:chExt cx="1789580" cy="911761"/>
            </a:xfrm>
          </p:grpSpPr>
          <p:sp>
            <p:nvSpPr>
              <p:cNvPr id="153" name="燕尾形 152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sx="97000" sy="97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sx="97000" sy="97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文本框 154"/>
              <p:cNvSpPr txBox="1"/>
              <p:nvPr/>
            </p:nvSpPr>
            <p:spPr>
              <a:xfrm>
                <a:off x="1651717" y="3580566"/>
                <a:ext cx="1789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963545" y="1530948"/>
            <a:ext cx="3642137" cy="2175561"/>
            <a:chOff x="2963929" y="1530592"/>
            <a:chExt cx="3642611" cy="2175057"/>
          </a:xfrm>
        </p:grpSpPr>
        <p:grpSp>
          <p:nvGrpSpPr>
            <p:cNvPr id="159" name="组合 158"/>
            <p:cNvGrpSpPr/>
            <p:nvPr/>
          </p:nvGrpSpPr>
          <p:grpSpPr>
            <a:xfrm>
              <a:off x="2963929" y="1530592"/>
              <a:ext cx="3642611" cy="1121924"/>
              <a:chOff x="717289" y="2104207"/>
              <a:chExt cx="3642611" cy="1121924"/>
            </a:xfrm>
          </p:grpSpPr>
          <p:sp>
            <p:nvSpPr>
              <p:cNvPr id="164" name="文本框 163"/>
              <p:cNvSpPr txBox="1"/>
              <p:nvPr/>
            </p:nvSpPr>
            <p:spPr>
              <a:xfrm>
                <a:off x="1145021" y="2104207"/>
                <a:ext cx="2424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717289" y="2579800"/>
                <a:ext cx="36426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拒绝平庸精神。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3682351" y="2799718"/>
              <a:ext cx="1789581" cy="905931"/>
              <a:chOff x="1651717" y="3195534"/>
              <a:chExt cx="1789581" cy="905931"/>
            </a:xfrm>
          </p:grpSpPr>
          <p:sp>
            <p:nvSpPr>
              <p:cNvPr id="161" name="燕尾形 160"/>
              <p:cNvSpPr/>
              <p:nvPr/>
            </p:nvSpPr>
            <p:spPr>
              <a:xfrm rot="16200000">
                <a:off x="1836874" y="3064358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1651717" y="3580566"/>
                <a:ext cx="178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0" y="527289"/>
            <a:ext cx="3000619" cy="412768"/>
            <a:chOff x="0" y="527167"/>
            <a:chExt cx="3001010" cy="412672"/>
          </a:xfrm>
        </p:grpSpPr>
        <p:sp>
          <p:nvSpPr>
            <p:cNvPr id="45" name="矩形 44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73"/>
            <p:cNvSpPr txBox="1"/>
            <p:nvPr/>
          </p:nvSpPr>
          <p:spPr>
            <a:xfrm>
              <a:off x="636270" y="533448"/>
              <a:ext cx="236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27289"/>
            <a:ext cx="3447601" cy="412768"/>
            <a:chOff x="0" y="527167"/>
            <a:chExt cx="3448050" cy="412672"/>
          </a:xfrm>
        </p:grpSpPr>
        <p:sp>
          <p:nvSpPr>
            <p:cNvPr id="4" name="矩形 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TextBox 73"/>
            <p:cNvSpPr txBox="1"/>
            <p:nvPr/>
          </p:nvSpPr>
          <p:spPr>
            <a:xfrm>
              <a:off x="636270" y="533448"/>
              <a:ext cx="2811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744732" y="3690895"/>
            <a:ext cx="759441" cy="701202"/>
            <a:chOff x="5700231" y="3795711"/>
            <a:chExt cx="759540" cy="701040"/>
          </a:xfrm>
        </p:grpSpPr>
        <p:sp>
          <p:nvSpPr>
            <p:cNvPr id="124" name="椭圆 123"/>
            <p:cNvSpPr/>
            <p:nvPr/>
          </p:nvSpPr>
          <p:spPr>
            <a:xfrm>
              <a:off x="5700231" y="3795711"/>
              <a:ext cx="701040" cy="701040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5758731" y="3854211"/>
              <a:ext cx="701040" cy="584040"/>
              <a:chOff x="5758731" y="3854211"/>
              <a:chExt cx="701040" cy="584040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5758731" y="3854211"/>
                <a:ext cx="584040" cy="584040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5840469" y="3961565"/>
                <a:ext cx="61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black"/>
                    </a:solidFill>
                  </a:rPr>
                  <a:t>VS</a:t>
                </a:r>
                <a:endParaRPr lang="zh-CN" altLang="en-US" sz="18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-758635" y="1574617"/>
            <a:ext cx="7204317" cy="3678738"/>
            <a:chOff x="-541020" y="1574253"/>
            <a:chExt cx="7205255" cy="3677886"/>
          </a:xfrm>
        </p:grpSpPr>
        <p:graphicFrame>
          <p:nvGraphicFramePr>
            <p:cNvPr id="129" name="图表 128"/>
            <p:cNvGraphicFramePr/>
            <p:nvPr/>
          </p:nvGraphicFramePr>
          <p:xfrm>
            <a:off x="742950" y="2842530"/>
            <a:ext cx="4496827" cy="2409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2" name="组合 1"/>
            <p:cNvGrpSpPr/>
            <p:nvPr/>
          </p:nvGrpSpPr>
          <p:grpSpPr>
            <a:xfrm>
              <a:off x="-541020" y="1574253"/>
              <a:ext cx="7205255" cy="1343791"/>
              <a:chOff x="-541020" y="1922121"/>
              <a:chExt cx="7205255" cy="1343791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3360406" y="1922121"/>
                <a:ext cx="33038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</a:t>
                </a:r>
                <a:r>
                  <a:rPr lang="en-US" altLang="zh-CN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PPT</a:t>
                </a:r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商城</a:t>
                </a:r>
                <a:endParaRPr lang="zh-CN" altLang="en-US" sz="20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-541020" y="2342582"/>
                <a:ext cx="575936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spc="300" dirty="0" err="1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en-US" altLang="zh-CN" sz="1200" spc="300" dirty="0" err="1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购买，更有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buClr>
                    <a:srgbClr val="0070C0"/>
                  </a:buClr>
                </a:pPr>
                <a:endPara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183949" y="1574619"/>
            <a:ext cx="5349320" cy="3704145"/>
            <a:chOff x="7184884" y="1574253"/>
            <a:chExt cx="5350016" cy="3703287"/>
          </a:xfrm>
        </p:grpSpPr>
        <p:graphicFrame>
          <p:nvGraphicFramePr>
            <p:cNvPr id="128" name="图表 127"/>
            <p:cNvGraphicFramePr/>
            <p:nvPr/>
          </p:nvGraphicFramePr>
          <p:xfrm>
            <a:off x="7184884" y="2811432"/>
            <a:ext cx="5001040" cy="24661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48" name="组合 47"/>
            <p:cNvGrpSpPr/>
            <p:nvPr/>
          </p:nvGrpSpPr>
          <p:grpSpPr>
            <a:xfrm>
              <a:off x="7219120" y="1574253"/>
              <a:ext cx="5315780" cy="1184940"/>
              <a:chOff x="3385806" y="1898103"/>
              <a:chExt cx="5315780" cy="118494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385806" y="1898103"/>
                <a:ext cx="39568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</a:t>
                </a:r>
                <a:r>
                  <a:rPr lang="en-US" altLang="zh-CN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PPT</a:t>
                </a:r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论坛</a:t>
                </a:r>
                <a:endParaRPr lang="zh-CN" altLang="en-US" sz="20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405686" y="2298213"/>
                <a:ext cx="5295900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为爱好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的朋友们提供一个很大的交流平台，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各种精美模板和优秀作品，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更有非常精彩的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作品供大家欣赏交流。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1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171430" y="2040989"/>
            <a:ext cx="3333315" cy="3406815"/>
            <a:chOff x="171451" y="2040517"/>
            <a:chExt cx="3333749" cy="3406026"/>
          </a:xfrm>
        </p:grpSpPr>
        <p:sp>
          <p:nvSpPr>
            <p:cNvPr id="8" name="文本框 7"/>
            <p:cNvSpPr txBox="1"/>
            <p:nvPr/>
          </p:nvSpPr>
          <p:spPr>
            <a:xfrm>
              <a:off x="891569" y="4615546"/>
              <a:ext cx="19887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82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4669" y="2040517"/>
              <a:ext cx="2880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23,786,102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171451" y="2623101"/>
              <a:ext cx="2629984" cy="1753322"/>
              <a:chOff x="171451" y="2623101"/>
              <a:chExt cx="2629984" cy="1753322"/>
            </a:xfrm>
          </p:grpSpPr>
          <p:graphicFrame>
            <p:nvGraphicFramePr>
              <p:cNvPr id="21" name="图表 20"/>
              <p:cNvGraphicFramePr/>
              <p:nvPr/>
            </p:nvGraphicFramePr>
            <p:xfrm>
              <a:off x="171451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grpSp>
            <p:nvGrpSpPr>
              <p:cNvPr id="84" name="组合 83"/>
              <p:cNvGrpSpPr/>
              <p:nvPr/>
            </p:nvGrpSpPr>
            <p:grpSpPr>
              <a:xfrm>
                <a:off x="1105570" y="3136314"/>
                <a:ext cx="1127090" cy="728682"/>
                <a:chOff x="1105570" y="3136314"/>
                <a:chExt cx="1127090" cy="728682"/>
              </a:xfrm>
            </p:grpSpPr>
            <p:pic>
              <p:nvPicPr>
                <p:cNvPr id="30" name="Picture 10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0188" y="3136314"/>
                  <a:ext cx="312511" cy="320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1" name="文本框 30"/>
                <p:cNvSpPr txBox="1"/>
                <p:nvPr/>
              </p:nvSpPr>
              <p:spPr>
                <a:xfrm>
                  <a:off x="1105570" y="3587997"/>
                  <a:ext cx="11270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互联网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96" name="组合 95"/>
          <p:cNvGrpSpPr/>
          <p:nvPr/>
        </p:nvGrpSpPr>
        <p:grpSpPr>
          <a:xfrm>
            <a:off x="9414420" y="2040989"/>
            <a:ext cx="2629642" cy="3406815"/>
            <a:chOff x="9415646" y="2040517"/>
            <a:chExt cx="2629984" cy="3406026"/>
          </a:xfrm>
        </p:grpSpPr>
        <p:sp>
          <p:nvSpPr>
            <p:cNvPr id="59" name="文本框 58"/>
            <p:cNvSpPr txBox="1"/>
            <p:nvPr/>
          </p:nvSpPr>
          <p:spPr>
            <a:xfrm>
              <a:off x="10135764" y="4615546"/>
              <a:ext cx="1766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868864" y="2040517"/>
              <a:ext cx="2033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13,945,189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9415646" y="2623101"/>
              <a:ext cx="2629984" cy="1753322"/>
              <a:chOff x="9415646" y="2623101"/>
              <a:chExt cx="2629984" cy="1753322"/>
            </a:xfrm>
          </p:grpSpPr>
          <p:graphicFrame>
            <p:nvGraphicFramePr>
              <p:cNvPr id="58" name="图表 57"/>
              <p:cNvGraphicFramePr/>
              <p:nvPr/>
            </p:nvGraphicFramePr>
            <p:xfrm>
              <a:off x="9415646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pSp>
            <p:nvGrpSpPr>
              <p:cNvPr id="94" name="组合 93"/>
              <p:cNvGrpSpPr/>
              <p:nvPr/>
            </p:nvGrpSpPr>
            <p:grpSpPr>
              <a:xfrm>
                <a:off x="10253585" y="3174699"/>
                <a:ext cx="1648855" cy="690297"/>
                <a:chOff x="10253585" y="3174699"/>
                <a:chExt cx="1648855" cy="690297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42876" y="3174699"/>
                  <a:ext cx="375525" cy="244091"/>
                </a:xfrm>
                <a:prstGeom prst="rect">
                  <a:avLst/>
                </a:prstGeom>
              </p:spPr>
            </p:pic>
            <p:sp>
              <p:nvSpPr>
                <p:cNvPr id="57" name="文本框 56"/>
                <p:cNvSpPr txBox="1"/>
                <p:nvPr/>
              </p:nvSpPr>
              <p:spPr>
                <a:xfrm>
                  <a:off x="10253585" y="3587997"/>
                  <a:ext cx="164885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电子邮件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93" name="组合 92"/>
          <p:cNvGrpSpPr/>
          <p:nvPr/>
        </p:nvGrpSpPr>
        <p:grpSpPr>
          <a:xfrm>
            <a:off x="6333424" y="2040989"/>
            <a:ext cx="2961767" cy="3406815"/>
            <a:chOff x="6334247" y="2040517"/>
            <a:chExt cx="2962153" cy="3406026"/>
          </a:xfrm>
        </p:grpSpPr>
        <p:sp>
          <p:nvSpPr>
            <p:cNvPr id="72" name="文本框 71"/>
            <p:cNvSpPr txBox="1"/>
            <p:nvPr/>
          </p:nvSpPr>
          <p:spPr>
            <a:xfrm>
              <a:off x="6787465" y="2040517"/>
              <a:ext cx="2508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20,726,122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334247" y="2623101"/>
              <a:ext cx="2780724" cy="2823442"/>
              <a:chOff x="6334247" y="2623101"/>
              <a:chExt cx="2780724" cy="2823442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7054365" y="4615546"/>
                <a:ext cx="20606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4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92</a:t>
                </a:r>
                <a:r>
                  <a:rPr lang="en-US" altLang="zh-CN" sz="2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zh-CN" altLang="en-US" sz="36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6334247" y="2623101"/>
                <a:ext cx="2629984" cy="1753322"/>
                <a:chOff x="6334247" y="2623101"/>
                <a:chExt cx="2629984" cy="1753322"/>
              </a:xfrm>
            </p:grpSpPr>
            <p:graphicFrame>
              <p:nvGraphicFramePr>
                <p:cNvPr id="70" name="图表 69"/>
                <p:cNvGraphicFramePr/>
                <p:nvPr/>
              </p:nvGraphicFramePr>
              <p:xfrm>
                <a:off x="6334247" y="2623101"/>
                <a:ext cx="2629984" cy="175332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pSp>
              <p:nvGrpSpPr>
                <p:cNvPr id="90" name="组合 89"/>
                <p:cNvGrpSpPr/>
                <p:nvPr/>
              </p:nvGrpSpPr>
              <p:grpSpPr>
                <a:xfrm>
                  <a:off x="7364546" y="3136211"/>
                  <a:ext cx="1246054" cy="728785"/>
                  <a:chOff x="7364546" y="3136211"/>
                  <a:chExt cx="1246054" cy="728785"/>
                </a:xfrm>
              </p:grpSpPr>
              <p:sp>
                <p:nvSpPr>
                  <p:cNvPr id="18" name="Freeform 9"/>
                  <p:cNvSpPr>
                    <a:spLocks noEditPoints="1"/>
                  </p:cNvSpPr>
                  <p:nvPr/>
                </p:nvSpPr>
                <p:spPr bwMode="auto">
                  <a:xfrm>
                    <a:off x="7543889" y="3136211"/>
                    <a:ext cx="210700" cy="321067"/>
                  </a:xfrm>
                  <a:custGeom>
                    <a:avLst/>
                    <a:gdLst>
                      <a:gd name="T0" fmla="*/ 69 w 74"/>
                      <a:gd name="T1" fmla="*/ 7 h 114"/>
                      <a:gd name="T2" fmla="*/ 69 w 74"/>
                      <a:gd name="T3" fmla="*/ 97 h 114"/>
                      <a:gd name="T4" fmla="*/ 71 w 74"/>
                      <a:gd name="T5" fmla="*/ 108 h 114"/>
                      <a:gd name="T6" fmla="*/ 74 w 74"/>
                      <a:gd name="T7" fmla="*/ 97 h 114"/>
                      <a:gd name="T8" fmla="*/ 74 w 74"/>
                      <a:gd name="T9" fmla="*/ 7 h 114"/>
                      <a:gd name="T10" fmla="*/ 69 w 74"/>
                      <a:gd name="T11" fmla="*/ 7 h 114"/>
                      <a:gd name="T12" fmla="*/ 56 w 74"/>
                      <a:gd name="T13" fmla="*/ 0 h 114"/>
                      <a:gd name="T14" fmla="*/ 6 w 74"/>
                      <a:gd name="T15" fmla="*/ 0 h 114"/>
                      <a:gd name="T16" fmla="*/ 0 w 74"/>
                      <a:gd name="T17" fmla="*/ 6 h 114"/>
                      <a:gd name="T18" fmla="*/ 0 w 74"/>
                      <a:gd name="T19" fmla="*/ 107 h 114"/>
                      <a:gd name="T20" fmla="*/ 6 w 74"/>
                      <a:gd name="T21" fmla="*/ 114 h 114"/>
                      <a:gd name="T22" fmla="*/ 56 w 74"/>
                      <a:gd name="T23" fmla="*/ 114 h 114"/>
                      <a:gd name="T24" fmla="*/ 62 w 74"/>
                      <a:gd name="T25" fmla="*/ 107 h 114"/>
                      <a:gd name="T26" fmla="*/ 62 w 74"/>
                      <a:gd name="T27" fmla="*/ 6 h 114"/>
                      <a:gd name="T28" fmla="*/ 56 w 74"/>
                      <a:gd name="T29" fmla="*/ 0 h 114"/>
                      <a:gd name="T30" fmla="*/ 25 w 74"/>
                      <a:gd name="T31" fmla="*/ 3 h 114"/>
                      <a:gd name="T32" fmla="*/ 38 w 74"/>
                      <a:gd name="T33" fmla="*/ 3 h 114"/>
                      <a:gd name="T34" fmla="*/ 39 w 74"/>
                      <a:gd name="T35" fmla="*/ 4 h 114"/>
                      <a:gd name="T36" fmla="*/ 38 w 74"/>
                      <a:gd name="T37" fmla="*/ 5 h 114"/>
                      <a:gd name="T38" fmla="*/ 25 w 74"/>
                      <a:gd name="T39" fmla="*/ 5 h 114"/>
                      <a:gd name="T40" fmla="*/ 24 w 74"/>
                      <a:gd name="T41" fmla="*/ 4 h 114"/>
                      <a:gd name="T42" fmla="*/ 25 w 74"/>
                      <a:gd name="T43" fmla="*/ 3 h 114"/>
                      <a:gd name="T44" fmla="*/ 31 w 74"/>
                      <a:gd name="T45" fmla="*/ 110 h 114"/>
                      <a:gd name="T46" fmla="*/ 24 w 74"/>
                      <a:gd name="T47" fmla="*/ 103 h 114"/>
                      <a:gd name="T48" fmla="*/ 31 w 74"/>
                      <a:gd name="T49" fmla="*/ 97 h 114"/>
                      <a:gd name="T50" fmla="*/ 38 w 74"/>
                      <a:gd name="T51" fmla="*/ 103 h 114"/>
                      <a:gd name="T52" fmla="*/ 31 w 74"/>
                      <a:gd name="T53" fmla="*/ 110 h 114"/>
                      <a:gd name="T54" fmla="*/ 57 w 74"/>
                      <a:gd name="T55" fmla="*/ 94 h 114"/>
                      <a:gd name="T56" fmla="*/ 6 w 74"/>
                      <a:gd name="T57" fmla="*/ 94 h 114"/>
                      <a:gd name="T58" fmla="*/ 6 w 74"/>
                      <a:gd name="T59" fmla="*/ 9 h 114"/>
                      <a:gd name="T60" fmla="*/ 57 w 74"/>
                      <a:gd name="T61" fmla="*/ 9 h 114"/>
                      <a:gd name="T62" fmla="*/ 57 w 74"/>
                      <a:gd name="T63" fmla="*/ 9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74" h="114">
                        <a:moveTo>
                          <a:pt x="69" y="7"/>
                        </a:moveTo>
                        <a:cubicBezTo>
                          <a:pt x="69" y="97"/>
                          <a:pt x="69" y="97"/>
                          <a:pt x="69" y="97"/>
                        </a:cubicBezTo>
                        <a:cubicBezTo>
                          <a:pt x="69" y="98"/>
                          <a:pt x="71" y="107"/>
                          <a:pt x="71" y="108"/>
                        </a:cubicBezTo>
                        <a:cubicBezTo>
                          <a:pt x="72" y="106"/>
                          <a:pt x="74" y="98"/>
                          <a:pt x="74" y="9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69" y="6"/>
                          <a:pt x="69" y="7"/>
                        </a:cubicBezTo>
                        <a:close/>
                        <a:moveTo>
                          <a:pt x="56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3"/>
                          <a:pt x="0" y="6"/>
                        </a:cubicBezTo>
                        <a:cubicBezTo>
                          <a:pt x="0" y="107"/>
                          <a:pt x="0" y="107"/>
                          <a:pt x="0" y="107"/>
                        </a:cubicBezTo>
                        <a:cubicBezTo>
                          <a:pt x="0" y="111"/>
                          <a:pt x="3" y="114"/>
                          <a:pt x="6" y="114"/>
                        </a:cubicBezTo>
                        <a:cubicBezTo>
                          <a:pt x="56" y="114"/>
                          <a:pt x="56" y="114"/>
                          <a:pt x="56" y="114"/>
                        </a:cubicBezTo>
                        <a:cubicBezTo>
                          <a:pt x="60" y="114"/>
                          <a:pt x="62" y="111"/>
                          <a:pt x="62" y="107"/>
                        </a:cubicBezTo>
                        <a:cubicBezTo>
                          <a:pt x="62" y="6"/>
                          <a:pt x="62" y="6"/>
                          <a:pt x="62" y="6"/>
                        </a:cubicBezTo>
                        <a:cubicBezTo>
                          <a:pt x="62" y="3"/>
                          <a:pt x="60" y="0"/>
                          <a:pt x="56" y="0"/>
                        </a:cubicBezTo>
                        <a:close/>
                        <a:moveTo>
                          <a:pt x="25" y="3"/>
                        </a:moveTo>
                        <a:cubicBezTo>
                          <a:pt x="38" y="3"/>
                          <a:pt x="38" y="3"/>
                          <a:pt x="38" y="3"/>
                        </a:cubicBezTo>
                        <a:cubicBezTo>
                          <a:pt x="38" y="3"/>
                          <a:pt x="39" y="3"/>
                          <a:pt x="39" y="4"/>
                        </a:cubicBezTo>
                        <a:cubicBezTo>
                          <a:pt x="39" y="4"/>
                          <a:pt x="38" y="5"/>
                          <a:pt x="38" y="5"/>
                        </a:cubicBezTo>
                        <a:cubicBezTo>
                          <a:pt x="25" y="5"/>
                          <a:pt x="25" y="5"/>
                          <a:pt x="25" y="5"/>
                        </a:cubicBezTo>
                        <a:cubicBezTo>
                          <a:pt x="24" y="5"/>
                          <a:pt x="24" y="4"/>
                          <a:pt x="24" y="4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lose/>
                        <a:moveTo>
                          <a:pt x="31" y="110"/>
                        </a:moveTo>
                        <a:cubicBezTo>
                          <a:pt x="27" y="110"/>
                          <a:pt x="24" y="107"/>
                          <a:pt x="24" y="103"/>
                        </a:cubicBezTo>
                        <a:cubicBezTo>
                          <a:pt x="24" y="100"/>
                          <a:pt x="27" y="97"/>
                          <a:pt x="31" y="97"/>
                        </a:cubicBezTo>
                        <a:cubicBezTo>
                          <a:pt x="35" y="97"/>
                          <a:pt x="38" y="100"/>
                          <a:pt x="38" y="103"/>
                        </a:cubicBezTo>
                        <a:cubicBezTo>
                          <a:pt x="38" y="107"/>
                          <a:pt x="35" y="110"/>
                          <a:pt x="31" y="110"/>
                        </a:cubicBezTo>
                        <a:close/>
                        <a:moveTo>
                          <a:pt x="57" y="94"/>
                        </a:moveTo>
                        <a:cubicBezTo>
                          <a:pt x="6" y="94"/>
                          <a:pt x="6" y="94"/>
                          <a:pt x="6" y="94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57" y="9"/>
                          <a:pt x="57" y="9"/>
                          <a:pt x="57" y="9"/>
                        </a:cubicBezTo>
                        <a:lnTo>
                          <a:pt x="57" y="94"/>
                        </a:lnTo>
                        <a:close/>
                      </a:path>
                    </a:pathLst>
                  </a:custGeom>
                  <a:solidFill>
                    <a:srgbClr val="73737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9" name="文本框 68"/>
                  <p:cNvSpPr txBox="1"/>
                  <p:nvPr/>
                </p:nvSpPr>
                <p:spPr>
                  <a:xfrm>
                    <a:off x="7364546" y="3587997"/>
                    <a:ext cx="124605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spc="300" dirty="0">
                        <a:solidFill>
                          <a:prstClr val="white">
                            <a:lumMod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手机</a:t>
                    </a:r>
                    <a:endPara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98" name="组合 97"/>
          <p:cNvGrpSpPr/>
          <p:nvPr/>
        </p:nvGrpSpPr>
        <p:grpSpPr>
          <a:xfrm>
            <a:off x="3252426" y="2040989"/>
            <a:ext cx="3010398" cy="3406815"/>
            <a:chOff x="3252849" y="2040517"/>
            <a:chExt cx="3010790" cy="3406026"/>
          </a:xfrm>
        </p:grpSpPr>
        <p:sp>
          <p:nvSpPr>
            <p:cNvPr id="79" name="文本框 78"/>
            <p:cNvSpPr txBox="1"/>
            <p:nvPr/>
          </p:nvSpPr>
          <p:spPr>
            <a:xfrm>
              <a:off x="3972967" y="4615546"/>
              <a:ext cx="18563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706066" y="2040517"/>
              <a:ext cx="25575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17,720,110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3252849" y="2623101"/>
              <a:ext cx="2629984" cy="1753322"/>
              <a:chOff x="3252849" y="2623101"/>
              <a:chExt cx="2629984" cy="1753322"/>
            </a:xfrm>
          </p:grpSpPr>
          <p:graphicFrame>
            <p:nvGraphicFramePr>
              <p:cNvPr id="78" name="图表 77"/>
              <p:cNvGraphicFramePr/>
              <p:nvPr/>
            </p:nvGraphicFramePr>
            <p:xfrm>
              <a:off x="3252849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89" name="组合 88"/>
              <p:cNvGrpSpPr/>
              <p:nvPr/>
            </p:nvGrpSpPr>
            <p:grpSpPr>
              <a:xfrm>
                <a:off x="4283148" y="3142963"/>
                <a:ext cx="1134672" cy="722033"/>
                <a:chOff x="4283148" y="3142963"/>
                <a:chExt cx="1134672" cy="722033"/>
              </a:xfrm>
            </p:grpSpPr>
            <p:sp>
              <p:nvSpPr>
                <p:cNvPr id="77" name="文本框 76"/>
                <p:cNvSpPr txBox="1"/>
                <p:nvPr/>
              </p:nvSpPr>
              <p:spPr>
                <a:xfrm>
                  <a:off x="4283148" y="3587997"/>
                  <a:ext cx="11346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短信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5"/>
                <p:cNvSpPr>
                  <a:spLocks noEditPoints="1"/>
                </p:cNvSpPr>
                <p:nvPr/>
              </p:nvSpPr>
              <p:spPr bwMode="auto">
                <a:xfrm>
                  <a:off x="4416197" y="3142963"/>
                  <a:ext cx="303289" cy="307562"/>
                </a:xfrm>
                <a:custGeom>
                  <a:avLst/>
                  <a:gdLst>
                    <a:gd name="T0" fmla="*/ 39 w 76"/>
                    <a:gd name="T1" fmla="*/ 0 h 77"/>
                    <a:gd name="T2" fmla="*/ 6 w 76"/>
                    <a:gd name="T3" fmla="*/ 27 h 77"/>
                    <a:gd name="T4" fmla="*/ 3 w 76"/>
                    <a:gd name="T5" fmla="*/ 30 h 77"/>
                    <a:gd name="T6" fmla="*/ 0 w 76"/>
                    <a:gd name="T7" fmla="*/ 38 h 77"/>
                    <a:gd name="T8" fmla="*/ 13 w 76"/>
                    <a:gd name="T9" fmla="*/ 77 h 77"/>
                    <a:gd name="T10" fmla="*/ 76 w 76"/>
                    <a:gd name="T11" fmla="*/ 63 h 77"/>
                    <a:gd name="T12" fmla="*/ 69 w 76"/>
                    <a:gd name="T13" fmla="*/ 26 h 77"/>
                    <a:gd name="T14" fmla="*/ 10 w 76"/>
                    <a:gd name="T15" fmla="*/ 26 h 77"/>
                    <a:gd name="T16" fmla="*/ 38 w 76"/>
                    <a:gd name="T17" fmla="*/ 2 h 77"/>
                    <a:gd name="T18" fmla="*/ 65 w 76"/>
                    <a:gd name="T19" fmla="*/ 26 h 77"/>
                    <a:gd name="T20" fmla="*/ 71 w 76"/>
                    <a:gd name="T21" fmla="*/ 31 h 77"/>
                    <a:gd name="T22" fmla="*/ 60 w 76"/>
                    <a:gd name="T23" fmla="*/ 41 h 77"/>
                    <a:gd name="T24" fmla="*/ 59 w 76"/>
                    <a:gd name="T25" fmla="*/ 29 h 77"/>
                    <a:gd name="T26" fmla="*/ 17 w 76"/>
                    <a:gd name="T27" fmla="*/ 29 h 77"/>
                    <a:gd name="T28" fmla="*/ 15 w 76"/>
                    <a:gd name="T29" fmla="*/ 40 h 77"/>
                    <a:gd name="T30" fmla="*/ 7 w 76"/>
                    <a:gd name="T31" fmla="*/ 29 h 77"/>
                    <a:gd name="T32" fmla="*/ 57 w 76"/>
                    <a:gd name="T33" fmla="*/ 43 h 77"/>
                    <a:gd name="T34" fmla="*/ 18 w 76"/>
                    <a:gd name="T35" fmla="*/ 42 h 77"/>
                    <a:gd name="T36" fmla="*/ 57 w 76"/>
                    <a:gd name="T37" fmla="*/ 31 h 77"/>
                    <a:gd name="T38" fmla="*/ 63 w 76"/>
                    <a:gd name="T39" fmla="*/ 74 h 77"/>
                    <a:gd name="T40" fmla="*/ 2 w 76"/>
                    <a:gd name="T41" fmla="*/ 63 h 77"/>
                    <a:gd name="T42" fmla="*/ 4 w 76"/>
                    <a:gd name="T43" fmla="*/ 32 h 77"/>
                    <a:gd name="T44" fmla="*/ 16 w 76"/>
                    <a:gd name="T45" fmla="*/ 43 h 77"/>
                    <a:gd name="T46" fmla="*/ 38 w 76"/>
                    <a:gd name="T47" fmla="*/ 62 h 77"/>
                    <a:gd name="T48" fmla="*/ 60 w 76"/>
                    <a:gd name="T49" fmla="*/ 45 h 77"/>
                    <a:gd name="T50" fmla="*/ 60 w 76"/>
                    <a:gd name="T51" fmla="*/ 44 h 77"/>
                    <a:gd name="T52" fmla="*/ 73 w 76"/>
                    <a:gd name="T53" fmla="*/ 33 h 77"/>
                    <a:gd name="T54" fmla="*/ 74 w 76"/>
                    <a:gd name="T55" fmla="*/ 63 h 77"/>
                    <a:gd name="T56" fmla="*/ 55 w 76"/>
                    <a:gd name="T57" fmla="*/ 52 h 77"/>
                    <a:gd name="T58" fmla="*/ 55 w 76"/>
                    <a:gd name="T59" fmla="*/ 54 h 77"/>
                    <a:gd name="T60" fmla="*/ 71 w 76"/>
                    <a:gd name="T61" fmla="*/ 70 h 77"/>
                    <a:gd name="T62" fmla="*/ 72 w 76"/>
                    <a:gd name="T63" fmla="*/ 68 h 77"/>
                    <a:gd name="T64" fmla="*/ 20 w 76"/>
                    <a:gd name="T65" fmla="*/ 53 h 77"/>
                    <a:gd name="T66" fmla="*/ 6 w 76"/>
                    <a:gd name="T67" fmla="*/ 69 h 77"/>
                    <a:gd name="T68" fmla="*/ 8 w 76"/>
                    <a:gd name="T69" fmla="*/ 69 h 77"/>
                    <a:gd name="T70" fmla="*/ 22 w 76"/>
                    <a:gd name="T71" fmla="*/ 5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6" h="77">
                      <a:moveTo>
                        <a:pt x="69" y="26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5" y="27"/>
                        <a:pt x="4" y="28"/>
                        <a:pt x="3" y="29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1" y="32"/>
                        <a:pt x="0" y="35"/>
                        <a:pt x="0" y="38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71"/>
                        <a:pt x="5" y="77"/>
                        <a:pt x="13" y="77"/>
                      </a:cubicBezTo>
                      <a:cubicBezTo>
                        <a:pt x="63" y="77"/>
                        <a:pt x="63" y="77"/>
                        <a:pt x="63" y="77"/>
                      </a:cubicBezTo>
                      <a:cubicBezTo>
                        <a:pt x="71" y="77"/>
                        <a:pt x="76" y="71"/>
                        <a:pt x="76" y="63"/>
                      </a:cubicBezTo>
                      <a:cubicBezTo>
                        <a:pt x="76" y="38"/>
                        <a:pt x="76" y="38"/>
                        <a:pt x="76" y="38"/>
                      </a:cubicBezTo>
                      <a:cubicBezTo>
                        <a:pt x="76" y="33"/>
                        <a:pt x="74" y="29"/>
                        <a:pt x="69" y="26"/>
                      </a:cubicBezTo>
                      <a:close/>
                      <a:moveTo>
                        <a:pt x="7" y="29"/>
                      </a:move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0" y="41"/>
                        <a:pt x="60" y="41"/>
                        <a:pt x="60" y="41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5" y="31"/>
                        <a:pt x="5" y="31"/>
                        <a:pt x="5" y="31"/>
                      </a:cubicBezTo>
                      <a:lnTo>
                        <a:pt x="7" y="29"/>
                      </a:lnTo>
                      <a:close/>
                      <a:moveTo>
                        <a:pt x="57" y="31"/>
                      </a:move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39" y="60"/>
                        <a:pt x="39" y="60"/>
                        <a:pt x="39" y="6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lnTo>
                        <a:pt x="57" y="31"/>
                      </a:lnTo>
                      <a:close/>
                      <a:moveTo>
                        <a:pt x="74" y="63"/>
                      </a:moveTo>
                      <a:cubicBezTo>
                        <a:pt x="74" y="69"/>
                        <a:pt x="69" y="74"/>
                        <a:pt x="63" y="74"/>
                      </a:cubicBezTo>
                      <a:cubicBezTo>
                        <a:pt x="13" y="74"/>
                        <a:pt x="13" y="74"/>
                        <a:pt x="13" y="74"/>
                      </a:cubicBezTo>
                      <a:cubicBezTo>
                        <a:pt x="7" y="74"/>
                        <a:pt x="2" y="69"/>
                        <a:pt x="2" y="6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6"/>
                        <a:pt x="3" y="34"/>
                        <a:pt x="4" y="32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38" y="62"/>
                        <a:pt x="38" y="62"/>
                        <a:pt x="38" y="62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60" y="44"/>
                        <a:pt x="60" y="44"/>
                      </a:cubicBezTo>
                      <a:cubicBezTo>
                        <a:pt x="60" y="44"/>
                        <a:pt x="60" y="44"/>
                        <a:pt x="60" y="44"/>
                      </a:cubicBezTo>
                      <a:cubicBezTo>
                        <a:pt x="73" y="33"/>
                        <a:pt x="73" y="33"/>
                        <a:pt x="73" y="33"/>
                      </a:cubicBezTo>
                      <a:cubicBezTo>
                        <a:pt x="73" y="35"/>
                        <a:pt x="74" y="36"/>
                        <a:pt x="74" y="38"/>
                      </a:cubicBezTo>
                      <a:lnTo>
                        <a:pt x="74" y="63"/>
                      </a:lnTo>
                      <a:close/>
                      <a:moveTo>
                        <a:pt x="56" y="52"/>
                      </a:moveTo>
                      <a:cubicBezTo>
                        <a:pt x="56" y="52"/>
                        <a:pt x="55" y="52"/>
                        <a:pt x="55" y="52"/>
                      </a:cubicBezTo>
                      <a:cubicBezTo>
                        <a:pt x="54" y="53"/>
                        <a:pt x="54" y="54"/>
                        <a:pt x="55" y="54"/>
                      </a:cubicBezTo>
                      <a:cubicBezTo>
                        <a:pt x="55" y="54"/>
                        <a:pt x="55" y="54"/>
                        <a:pt x="55" y="54"/>
                      </a:cubicBezTo>
                      <a:cubicBezTo>
                        <a:pt x="60" y="59"/>
                        <a:pt x="65" y="65"/>
                        <a:pt x="70" y="7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cubicBezTo>
                        <a:pt x="72" y="70"/>
                        <a:pt x="72" y="70"/>
                        <a:pt x="72" y="70"/>
                      </a:cubicBezTo>
                      <a:cubicBezTo>
                        <a:pt x="72" y="69"/>
                        <a:pt x="72" y="68"/>
                        <a:pt x="72" y="68"/>
                      </a:cubicBezTo>
                      <a:cubicBezTo>
                        <a:pt x="67" y="63"/>
                        <a:pt x="61" y="57"/>
                        <a:pt x="56" y="52"/>
                      </a:cubicBezTo>
                      <a:close/>
                      <a:moveTo>
                        <a:pt x="20" y="53"/>
                      </a:moveTo>
                      <a:cubicBezTo>
                        <a:pt x="15" y="58"/>
                        <a:pt x="11" y="62"/>
                        <a:pt x="6" y="67"/>
                      </a:cubicBezTo>
                      <a:cubicBezTo>
                        <a:pt x="5" y="68"/>
                        <a:pt x="5" y="69"/>
                        <a:pt x="6" y="69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13" y="64"/>
                        <a:pt x="17" y="60"/>
                        <a:pt x="22" y="55"/>
                      </a:cubicBezTo>
                      <a:cubicBezTo>
                        <a:pt x="22" y="54"/>
                        <a:pt x="22" y="53"/>
                        <a:pt x="22" y="53"/>
                      </a:cubicBezTo>
                      <a:cubicBezTo>
                        <a:pt x="21" y="52"/>
                        <a:pt x="21" y="52"/>
                        <a:pt x="20" y="5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2" name="组合 41"/>
          <p:cNvGrpSpPr/>
          <p:nvPr/>
        </p:nvGrpSpPr>
        <p:grpSpPr>
          <a:xfrm>
            <a:off x="0" y="527289"/>
            <a:ext cx="3504744" cy="412768"/>
            <a:chOff x="0" y="527167"/>
            <a:chExt cx="3505200" cy="412672"/>
          </a:xfrm>
        </p:grpSpPr>
        <p:sp>
          <p:nvSpPr>
            <p:cNvPr id="43" name="矩形 4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TextBox 73"/>
            <p:cNvSpPr txBox="1"/>
            <p:nvPr/>
          </p:nvSpPr>
          <p:spPr>
            <a:xfrm>
              <a:off x="636270" y="533448"/>
              <a:ext cx="2868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r="23762"/>
          <a:stretch>
            <a:fillRect/>
          </a:stretch>
        </p:blipFill>
        <p:spPr>
          <a:xfrm flipH="1">
            <a:off x="1153506" y="1690774"/>
            <a:ext cx="4495061" cy="4444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-477" r="-389" b="18818"/>
          <a:stretch>
            <a:fillRect/>
          </a:stretch>
        </p:blipFill>
        <p:spPr>
          <a:xfrm>
            <a:off x="6973360" y="2816454"/>
            <a:ext cx="4051211" cy="234960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449864" y="1690775"/>
            <a:ext cx="6574706" cy="1125245"/>
            <a:chOff x="4450443" y="1690382"/>
            <a:chExt cx="6575562" cy="1124985"/>
          </a:xfrm>
        </p:grpSpPr>
        <p:sp>
          <p:nvSpPr>
            <p:cNvPr id="9" name="矩形 8"/>
            <p:cNvSpPr/>
            <p:nvPr/>
          </p:nvSpPr>
          <p:spPr>
            <a:xfrm>
              <a:off x="5649301" y="1690382"/>
              <a:ext cx="5376704" cy="1124985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2"/>
            <p:cNvSpPr txBox="1">
              <a:spLocks noChangeArrowheads="1"/>
            </p:cNvSpPr>
            <p:nvPr/>
          </p:nvSpPr>
          <p:spPr bwMode="auto">
            <a:xfrm>
              <a:off x="4450443" y="1890108"/>
              <a:ext cx="6573157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精神，帮助您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r>
                <a:rPr lang="zh-CN" altLang="en-US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413770" y="2815585"/>
            <a:ext cx="3709997" cy="2351344"/>
            <a:chOff x="4414345" y="2814933"/>
            <a:chExt cx="3710480" cy="2350800"/>
          </a:xfrm>
        </p:grpSpPr>
        <p:sp>
          <p:nvSpPr>
            <p:cNvPr id="8" name="矩形 7"/>
            <p:cNvSpPr/>
            <p:nvPr/>
          </p:nvSpPr>
          <p:spPr>
            <a:xfrm>
              <a:off x="4414345" y="2814933"/>
              <a:ext cx="2617076" cy="23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97113" y="3074320"/>
              <a:ext cx="3527712" cy="1852529"/>
              <a:chOff x="4597113" y="3074320"/>
              <a:chExt cx="3527712" cy="185252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597113" y="3634187"/>
                <a:ext cx="3527712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实现美观展示效果，让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创造卓越价值。有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</a:t>
                </a:r>
                <a:r>
                  <a:rPr lang="zh-CN" altLang="en-US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顶级的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坚持精益求精、拒绝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平庸的做事精神</a:t>
                </a:r>
                <a:r>
                  <a:rPr lang="zh-CN" altLang="en-US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752223" y="3074320"/>
                <a:ext cx="2463917" cy="551269"/>
                <a:chOff x="4881909" y="3219100"/>
                <a:chExt cx="2463917" cy="551269"/>
              </a:xfrm>
            </p:grpSpPr>
            <p:sp>
              <p:nvSpPr>
                <p:cNvPr id="28" name="TextBox 73"/>
                <p:cNvSpPr txBox="1"/>
                <p:nvPr/>
              </p:nvSpPr>
              <p:spPr>
                <a:xfrm>
                  <a:off x="4881909" y="3219100"/>
                  <a:ext cx="22791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2000" b="1" spc="300" dirty="0">
                      <a:solidFill>
                        <a:srgbClr val="2B4E72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点击添加标题</a:t>
                  </a:r>
                  <a:endParaRPr lang="zh-CN" altLang="en-US" sz="2000" dirty="0">
                    <a:solidFill>
                      <a:srgbClr val="2B4E72"/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 bwMode="auto">
                <a:xfrm>
                  <a:off x="4897702" y="3508759"/>
                  <a:ext cx="2448124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100" spc="130" dirty="0">
                      <a:solidFill>
                        <a:srgbClr val="2B4E72"/>
                      </a:solidFill>
                    </a:rPr>
                    <a:t>Click on add the theme</a:t>
                  </a:r>
                  <a:endParaRPr lang="zh-CN" altLang="en-US" sz="1100" spc="130" dirty="0">
                    <a:solidFill>
                      <a:srgbClr val="2B4E72"/>
                    </a:solidFill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5794381" y="5501961"/>
            <a:ext cx="1862722" cy="628796"/>
            <a:chOff x="5610986" y="5500688"/>
            <a:chExt cx="1862964" cy="628650"/>
          </a:xfrm>
        </p:grpSpPr>
        <p:sp>
          <p:nvSpPr>
            <p:cNvPr id="10" name="矩形 9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73"/>
            <p:cNvSpPr txBox="1"/>
            <p:nvPr/>
          </p:nvSpPr>
          <p:spPr>
            <a:xfrm>
              <a:off x="5616914" y="5645736"/>
              <a:ext cx="1857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01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87013" y="5501961"/>
            <a:ext cx="1974844" cy="628796"/>
            <a:chOff x="5610986" y="5500688"/>
            <a:chExt cx="1975101" cy="628650"/>
          </a:xfrm>
        </p:grpSpPr>
        <p:sp>
          <p:nvSpPr>
            <p:cNvPr id="38" name="矩形 37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73"/>
            <p:cNvSpPr txBox="1"/>
            <p:nvPr/>
          </p:nvSpPr>
          <p:spPr>
            <a:xfrm>
              <a:off x="5616914" y="5645736"/>
              <a:ext cx="1969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02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379641" y="5501961"/>
            <a:ext cx="1966332" cy="628796"/>
            <a:chOff x="5610986" y="5500688"/>
            <a:chExt cx="1966588" cy="628650"/>
          </a:xfrm>
        </p:grpSpPr>
        <p:sp>
          <p:nvSpPr>
            <p:cNvPr id="41" name="矩形 40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2" name="TextBox 73"/>
            <p:cNvSpPr txBox="1"/>
            <p:nvPr/>
          </p:nvSpPr>
          <p:spPr>
            <a:xfrm>
              <a:off x="5616914" y="5645736"/>
              <a:ext cx="1960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03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527289"/>
            <a:ext cx="4099026" cy="412768"/>
            <a:chOff x="0" y="527167"/>
            <a:chExt cx="4099560" cy="412672"/>
          </a:xfrm>
        </p:grpSpPr>
        <p:sp>
          <p:nvSpPr>
            <p:cNvPr id="33" name="矩形 3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3463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" y="1"/>
            <a:ext cx="12196763" cy="4167359"/>
            <a:chOff x="1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1" y="0"/>
              <a:ext cx="12198351" cy="3886200"/>
              <a:chOff x="1" y="0"/>
              <a:chExt cx="12198351" cy="3886200"/>
            </a:xfrm>
          </p:grpSpPr>
          <p:pic>
            <p:nvPicPr>
              <p:cNvPr id="44" name="Picture 3" descr="C:\Users\admin\Desktop\shutterstock_121151335 [转换].png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27" r="19518" b="10179"/>
              <a:stretch>
                <a:fillRect/>
              </a:stretch>
            </p:blipFill>
            <p:spPr bwMode="auto">
              <a:xfrm>
                <a:off x="1" y="0"/>
                <a:ext cx="12198351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478" y="4452272"/>
            <a:ext cx="12067664" cy="1248038"/>
            <a:chOff x="681565" y="4451242"/>
            <a:chExt cx="12069235" cy="124774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5" y="4451242"/>
              <a:ext cx="5796707" cy="584775"/>
              <a:chOff x="282562" y="4499927"/>
              <a:chExt cx="3974122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2" y="4499927"/>
                <a:ext cx="18139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240797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STATUS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2057108" cy="73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endParaRPr lang="en-US" altLang="zh-CN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758711" y="1355984"/>
            <a:ext cx="4682996" cy="4408743"/>
            <a:chOff x="3759200" y="1355669"/>
            <a:chExt cx="4683606" cy="4407722"/>
          </a:xfrm>
        </p:grpSpPr>
        <p:grpSp>
          <p:nvGrpSpPr>
            <p:cNvPr id="8" name="组合 7"/>
            <p:cNvGrpSpPr/>
            <p:nvPr/>
          </p:nvGrpSpPr>
          <p:grpSpPr>
            <a:xfrm>
              <a:off x="3759200" y="1355669"/>
              <a:ext cx="4683606" cy="4407722"/>
              <a:chOff x="3759200" y="1355669"/>
              <a:chExt cx="4683606" cy="4407722"/>
            </a:xfrm>
          </p:grpSpPr>
          <p:graphicFrame>
            <p:nvGraphicFramePr>
              <p:cNvPr id="14" name="图表 13"/>
              <p:cNvGraphicFramePr/>
              <p:nvPr/>
            </p:nvGraphicFramePr>
            <p:xfrm>
              <a:off x="3759200" y="1355669"/>
              <a:ext cx="4683606" cy="44077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15" name="椭圆 14"/>
              <p:cNvSpPr/>
              <p:nvPr/>
            </p:nvSpPr>
            <p:spPr>
              <a:xfrm>
                <a:off x="5462750" y="2990510"/>
                <a:ext cx="1217163" cy="12171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6100762" y="4113200"/>
              <a:ext cx="616743" cy="276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 sz="1195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zh-CN" sz="1195" b="1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195" b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11124" y="3333848"/>
            <a:ext cx="1969234" cy="64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433302" y="2806495"/>
            <a:ext cx="5342829" cy="354025"/>
            <a:chOff x="6434138" y="2805844"/>
            <a:chExt cx="5343525" cy="353943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6434138" y="2982815"/>
              <a:ext cx="318399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9893299" y="2805844"/>
              <a:ext cx="18843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A: </a:t>
              </a:r>
              <a:r>
                <a:rPr lang="zh-CN" altLang="en-US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 </a:t>
              </a:r>
              <a:r>
                <a:rPr lang="en-US" altLang="zh-CN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r>
                <a:rPr lang="zh-CN" altLang="en-US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060282" y="3376231"/>
            <a:ext cx="5006323" cy="354025"/>
            <a:chOff x="7061200" y="3375448"/>
            <a:chExt cx="5006975" cy="35394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061200" y="3552419"/>
              <a:ext cx="255693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9893299" y="3375448"/>
              <a:ext cx="217487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B: </a:t>
              </a:r>
              <a:r>
                <a:rPr lang="zh-CN" altLang="en-US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节约 </a:t>
              </a:r>
              <a:r>
                <a:rPr lang="en-US" altLang="zh-CN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r>
                <a:rPr lang="zh-CN" altLang="en-US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299010" y="3945967"/>
            <a:ext cx="4990450" cy="354025"/>
            <a:chOff x="7299960" y="3945052"/>
            <a:chExt cx="4991100" cy="353943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7299960" y="4122023"/>
              <a:ext cx="23181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9893299" y="3945052"/>
              <a:ext cx="239776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C: </a:t>
              </a:r>
              <a:r>
                <a:rPr lang="zh-CN" altLang="en-US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 </a:t>
              </a:r>
              <a:r>
                <a:rPr lang="en-US" altLang="zh-CN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85%</a:t>
              </a:r>
              <a:r>
                <a:rPr lang="zh-CN" altLang="en-US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2790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299010" y="4515702"/>
            <a:ext cx="4639976" cy="354025"/>
            <a:chOff x="7299960" y="4514655"/>
            <a:chExt cx="4640580" cy="353943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7299960" y="4691626"/>
              <a:ext cx="23181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893299" y="4514655"/>
              <a:ext cx="204724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D: </a:t>
              </a:r>
              <a:r>
                <a:rPr lang="zh-CN" altLang="en-US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贷款 </a:t>
              </a:r>
              <a:r>
                <a:rPr lang="en-US" altLang="zh-CN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r>
                <a:rPr lang="zh-CN" altLang="en-US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2302" y="2024820"/>
            <a:ext cx="5128620" cy="804416"/>
            <a:chOff x="652387" y="2805844"/>
            <a:chExt cx="5129288" cy="804230"/>
          </a:xfrm>
        </p:grpSpPr>
        <p:sp>
          <p:nvSpPr>
            <p:cNvPr id="38" name="矩形 37"/>
            <p:cNvSpPr/>
            <p:nvPr/>
          </p:nvSpPr>
          <p:spPr>
            <a:xfrm>
              <a:off x="652387" y="3148409"/>
              <a:ext cx="51292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精益求精、拒绝平庸做事精神，助您实现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精致、严谨、动感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52387" y="2805844"/>
              <a:ext cx="190983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设计部门</a:t>
              </a:r>
              <a:endParaRPr lang="zh-CN" altLang="en-US" sz="1600" dirty="0">
                <a:solidFill>
                  <a:srgbClr val="2B4E7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52303" y="3282643"/>
            <a:ext cx="4932463" cy="835201"/>
            <a:chOff x="652386" y="2805844"/>
            <a:chExt cx="4933105" cy="835008"/>
          </a:xfrm>
        </p:grpSpPr>
        <p:sp>
          <p:nvSpPr>
            <p:cNvPr id="42" name="矩形 41"/>
            <p:cNvSpPr/>
            <p:nvPr/>
          </p:nvSpPr>
          <p:spPr>
            <a:xfrm>
              <a:off x="654769" y="3148409"/>
              <a:ext cx="493072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锐普设计理念：杜绝平庸、专做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 ！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2386" y="2805844"/>
              <a:ext cx="20146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策划部门</a:t>
              </a:r>
              <a:endParaRPr lang="zh-CN" altLang="en-US" sz="1600" spc="3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7540" y="4571253"/>
            <a:ext cx="3686678" cy="804416"/>
            <a:chOff x="647624" y="2805844"/>
            <a:chExt cx="3687158" cy="804230"/>
          </a:xfrm>
        </p:grpSpPr>
        <p:sp>
          <p:nvSpPr>
            <p:cNvPr id="45" name="矩形 44"/>
            <p:cNvSpPr/>
            <p:nvPr/>
          </p:nvSpPr>
          <p:spPr>
            <a:xfrm>
              <a:off x="647625" y="3148409"/>
              <a:ext cx="36871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中国精品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设计队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47624" y="2805844"/>
              <a:ext cx="19145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客户部门</a:t>
              </a:r>
              <a:endParaRPr lang="zh-CN" altLang="en-US" sz="1600" spc="3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42853" y="3055939"/>
            <a:ext cx="3333316" cy="0"/>
            <a:chOff x="742950" y="3217333"/>
            <a:chExt cx="3333750" cy="0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742950" y="3217333"/>
              <a:ext cx="621393" cy="0"/>
            </a:xfrm>
            <a:prstGeom prst="line">
              <a:avLst/>
            </a:prstGeom>
            <a:ln w="22225">
              <a:solidFill>
                <a:srgbClr val="2B4E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347788" y="3217333"/>
              <a:ext cx="2728912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42853" y="4344548"/>
            <a:ext cx="3333316" cy="0"/>
            <a:chOff x="742950" y="3217333"/>
            <a:chExt cx="3333750" cy="0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742950" y="3217333"/>
              <a:ext cx="621393" cy="0"/>
            </a:xfrm>
            <a:prstGeom prst="line">
              <a:avLst/>
            </a:prstGeom>
            <a:ln w="22225">
              <a:solidFill>
                <a:srgbClr val="2B4E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347788" y="3217333"/>
              <a:ext cx="2728912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0" y="527289"/>
            <a:ext cx="3657124" cy="412768"/>
            <a:chOff x="0" y="527167"/>
            <a:chExt cx="3657600" cy="412672"/>
          </a:xfrm>
        </p:grpSpPr>
        <p:sp>
          <p:nvSpPr>
            <p:cNvPr id="50" name="矩形 4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TextBox 73"/>
            <p:cNvSpPr txBox="1"/>
            <p:nvPr/>
          </p:nvSpPr>
          <p:spPr>
            <a:xfrm>
              <a:off x="636270" y="533448"/>
              <a:ext cx="30213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直接连接符 412"/>
          <p:cNvCxnSpPr/>
          <p:nvPr/>
        </p:nvCxnSpPr>
        <p:spPr>
          <a:xfrm>
            <a:off x="742853" y="3433073"/>
            <a:ext cx="5352353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36187" y="3148154"/>
            <a:ext cx="6233228" cy="307848"/>
            <a:chOff x="636270" y="3147425"/>
            <a:chExt cx="6234039" cy="307777"/>
          </a:xfrm>
        </p:grpSpPr>
        <p:sp>
          <p:nvSpPr>
            <p:cNvPr id="414" name="文本框 413"/>
            <p:cNvSpPr txBox="1"/>
            <p:nvPr/>
          </p:nvSpPr>
          <p:spPr>
            <a:xfrm>
              <a:off x="636270" y="3147425"/>
              <a:ext cx="1344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5125" y="3147425"/>
              <a:ext cx="1275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8644" y="2011252"/>
            <a:ext cx="5309184" cy="3530508"/>
            <a:chOff x="0" y="2718780"/>
            <a:chExt cx="5301581" cy="3524177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5683250"/>
              <a:ext cx="704850" cy="559707"/>
              <a:chOff x="0" y="5683250"/>
              <a:chExt cx="704850" cy="559707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808473">
              <a:off x="819949" y="5200650"/>
              <a:ext cx="704850" cy="559707"/>
              <a:chOff x="0" y="5683250"/>
              <a:chExt cx="704850" cy="559707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21443012">
              <a:off x="1734349" y="4693426"/>
              <a:ext cx="704850" cy="559707"/>
              <a:chOff x="0" y="5683250"/>
              <a:chExt cx="704850" cy="559707"/>
            </a:xfrm>
          </p:grpSpPr>
          <p:cxnSp>
            <p:nvCxnSpPr>
              <p:cNvPr id="27" name="直接连接符 26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椭圆 27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1443012">
              <a:off x="2442979" y="4102126"/>
              <a:ext cx="704850" cy="559707"/>
              <a:chOff x="0" y="5683250"/>
              <a:chExt cx="704850" cy="559707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1055222">
              <a:off x="3265937" y="3675406"/>
              <a:ext cx="704850" cy="559707"/>
              <a:chOff x="0" y="5683250"/>
              <a:chExt cx="704850" cy="559707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 rot="21364793">
              <a:off x="4102905" y="3187247"/>
              <a:ext cx="704850" cy="559707"/>
              <a:chOff x="0" y="5683250"/>
              <a:chExt cx="704850" cy="559707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V="1">
              <a:off x="4842722" y="2718780"/>
              <a:ext cx="458859" cy="413205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6462403" y="2160247"/>
            <a:ext cx="6743878" cy="2934785"/>
            <a:chOff x="-2155349" y="5544643"/>
            <a:chExt cx="19261186" cy="2934106"/>
          </a:xfrm>
        </p:grpSpPr>
        <p:sp>
          <p:nvSpPr>
            <p:cNvPr id="40" name="TextBox 2"/>
            <p:cNvSpPr txBox="1">
              <a:spLocks noChangeArrowheads="1"/>
            </p:cNvSpPr>
            <p:nvPr/>
          </p:nvSpPr>
          <p:spPr bwMode="auto">
            <a:xfrm>
              <a:off x="-2155349" y="6365863"/>
              <a:ext cx="19261186" cy="2112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。拥有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精神，帮助您实现美观、精致、严谨、动感的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理念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：杜绝平庸、专做精品 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。锐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服务领域：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defTabSz="914400">
                <a:defRPr/>
              </a:pP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-2155349" y="5544643"/>
              <a:ext cx="7873116" cy="731076"/>
              <a:chOff x="-2155349" y="5544643"/>
              <a:chExt cx="7873116" cy="73107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155349" y="5544643"/>
                <a:ext cx="72410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达到目标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155349" y="6021803"/>
                <a:ext cx="7873116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REACH THE GOAL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0" y="527289"/>
            <a:ext cx="3642612" cy="412768"/>
            <a:chOff x="0" y="527167"/>
            <a:chExt cx="3643086" cy="412672"/>
          </a:xfrm>
        </p:grpSpPr>
        <p:sp>
          <p:nvSpPr>
            <p:cNvPr id="48" name="矩形 4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36270" y="533448"/>
              <a:ext cx="3006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>
            <a:off x="1158089" y="2118850"/>
            <a:ext cx="9935187" cy="2926758"/>
          </a:xfrm>
          <a:custGeom>
            <a:avLst/>
            <a:gdLst>
              <a:gd name="connsiteX0" fmla="*/ 441960 w 9936480"/>
              <a:gd name="connsiteY0" fmla="*/ 0 h 2926080"/>
              <a:gd name="connsiteX1" fmla="*/ 9936480 w 9936480"/>
              <a:gd name="connsiteY1" fmla="*/ 0 h 2926080"/>
              <a:gd name="connsiteX2" fmla="*/ 9936480 w 9936480"/>
              <a:gd name="connsiteY2" fmla="*/ 1402080 h 2926080"/>
              <a:gd name="connsiteX3" fmla="*/ 0 w 9936480"/>
              <a:gd name="connsiteY3" fmla="*/ 1402080 h 2926080"/>
              <a:gd name="connsiteX4" fmla="*/ 0 w 9936480"/>
              <a:gd name="connsiteY4" fmla="*/ 2926080 h 2926080"/>
              <a:gd name="connsiteX5" fmla="*/ 9936480 w 9936480"/>
              <a:gd name="connsiteY5" fmla="*/ 2926080 h 2926080"/>
              <a:gd name="connsiteX6" fmla="*/ 9936480 w 9936480"/>
              <a:gd name="connsiteY6" fmla="*/ 291084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6480" h="2926080">
                <a:moveTo>
                  <a:pt x="441960" y="0"/>
                </a:moveTo>
                <a:lnTo>
                  <a:pt x="9936480" y="0"/>
                </a:lnTo>
                <a:lnTo>
                  <a:pt x="9936480" y="1402080"/>
                </a:lnTo>
                <a:lnTo>
                  <a:pt x="0" y="1402080"/>
                </a:lnTo>
                <a:lnTo>
                  <a:pt x="0" y="2926080"/>
                </a:lnTo>
                <a:lnTo>
                  <a:pt x="9936480" y="2926080"/>
                </a:lnTo>
                <a:lnTo>
                  <a:pt x="9936480" y="2910840"/>
                </a:lnTo>
              </a:path>
            </a:pathLst>
          </a:custGeom>
          <a:noFill/>
          <a:ln w="19050">
            <a:solidFill>
              <a:srgbClr val="4E4D4A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48495" y="1696777"/>
            <a:ext cx="1387185" cy="855583"/>
            <a:chOff x="748591" y="1696383"/>
            <a:chExt cx="1387366" cy="855385"/>
          </a:xfrm>
        </p:grpSpPr>
        <p:sp>
          <p:nvSpPr>
            <p:cNvPr id="15" name="椭圆 14"/>
            <p:cNvSpPr/>
            <p:nvPr/>
          </p:nvSpPr>
          <p:spPr>
            <a:xfrm>
              <a:off x="748591" y="1696383"/>
              <a:ext cx="855385" cy="85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31605" y="1954798"/>
              <a:ext cx="130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</a:t>
              </a:r>
              <a:endParaRPr lang="zh-CN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684658" y="4593331"/>
            <a:ext cx="1086711" cy="855583"/>
            <a:chOff x="748591" y="1696383"/>
            <a:chExt cx="1086852" cy="855385"/>
          </a:xfrm>
        </p:grpSpPr>
        <p:sp>
          <p:nvSpPr>
            <p:cNvPr id="50" name="椭圆 49"/>
            <p:cNvSpPr/>
            <p:nvPr/>
          </p:nvSpPr>
          <p:spPr>
            <a:xfrm>
              <a:off x="748591" y="1696383"/>
              <a:ext cx="855385" cy="85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31605" y="1954798"/>
              <a:ext cx="10038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  <a:endParaRPr lang="zh-CN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36133" y="1584144"/>
            <a:ext cx="1705117" cy="1080846"/>
            <a:chOff x="2136410" y="1583777"/>
            <a:chExt cx="1705339" cy="1080596"/>
          </a:xfrm>
        </p:grpSpPr>
        <p:grpSp>
          <p:nvGrpSpPr>
            <p:cNvPr id="11" name="组合 10"/>
            <p:cNvGrpSpPr/>
            <p:nvPr/>
          </p:nvGrpSpPr>
          <p:grpSpPr>
            <a:xfrm>
              <a:off x="2136410" y="1583777"/>
              <a:ext cx="1705339" cy="1080596"/>
              <a:chOff x="2136410" y="1583777"/>
              <a:chExt cx="1705339" cy="108059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413252" y="1583777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136410" y="1742812"/>
                <a:ext cx="1705339" cy="791046"/>
                <a:chOff x="2136410" y="1742812"/>
                <a:chExt cx="1705339" cy="791046"/>
              </a:xfrm>
            </p:grpSpPr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2788357" y="1742812"/>
                  <a:ext cx="330387" cy="267881"/>
                </a:xfrm>
                <a:prstGeom prst="rect">
                  <a:avLst/>
                </a:prstGeom>
              </p:spPr>
            </p:pic>
            <p:sp>
              <p:nvSpPr>
                <p:cNvPr id="52" name="文本框 51"/>
                <p:cNvSpPr txBox="1"/>
                <p:nvPr/>
              </p:nvSpPr>
              <p:spPr>
                <a:xfrm>
                  <a:off x="2136410" y="2118360"/>
                  <a:ext cx="170533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文字一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2152824" y="1583777"/>
              <a:ext cx="834851" cy="319250"/>
              <a:chOff x="2152824" y="1583777"/>
              <a:chExt cx="834851" cy="31925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382843" y="1583777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152824" y="1616444"/>
                <a:ext cx="83485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6414235" y="1584144"/>
            <a:ext cx="1304413" cy="1080846"/>
            <a:chOff x="6415068" y="1583777"/>
            <a:chExt cx="1304583" cy="1080596"/>
          </a:xfrm>
        </p:grpSpPr>
        <p:grpSp>
          <p:nvGrpSpPr>
            <p:cNvPr id="38" name="组合 37"/>
            <p:cNvGrpSpPr/>
            <p:nvPr/>
          </p:nvGrpSpPr>
          <p:grpSpPr>
            <a:xfrm>
              <a:off x="6448660" y="1583777"/>
              <a:ext cx="1270991" cy="1080596"/>
              <a:chOff x="6448660" y="1583777"/>
              <a:chExt cx="1270991" cy="108059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6510065" y="1583777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6448660" y="1710428"/>
                <a:ext cx="1270991" cy="823430"/>
                <a:chOff x="6448660" y="1710428"/>
                <a:chExt cx="1270991" cy="823430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946168" y="1710428"/>
                  <a:ext cx="285252" cy="300265"/>
                </a:xfrm>
                <a:prstGeom prst="rect">
                  <a:avLst/>
                </a:prstGeom>
              </p:spPr>
            </p:pic>
            <p:sp>
              <p:nvSpPr>
                <p:cNvPr id="54" name="文本框 53"/>
                <p:cNvSpPr txBox="1"/>
                <p:nvPr/>
              </p:nvSpPr>
              <p:spPr>
                <a:xfrm>
                  <a:off x="6448660" y="2118360"/>
                  <a:ext cx="12709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文字二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6415068" y="1583777"/>
              <a:ext cx="588188" cy="319250"/>
              <a:chOff x="6415068" y="1583777"/>
              <a:chExt cx="588188" cy="31925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518087" y="1583777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6415068" y="1616444"/>
                <a:ext cx="58818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135636" y="1696777"/>
            <a:ext cx="1613360" cy="855583"/>
            <a:chOff x="4136174" y="1696383"/>
            <a:chExt cx="1613570" cy="855385"/>
          </a:xfrm>
        </p:grpSpPr>
        <p:sp>
          <p:nvSpPr>
            <p:cNvPr id="16" name="椭圆 15"/>
            <p:cNvSpPr/>
            <p:nvPr/>
          </p:nvSpPr>
          <p:spPr>
            <a:xfrm>
              <a:off x="4473049" y="1696383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136174" y="1862465"/>
              <a:ext cx="1613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444924" y="1696777"/>
            <a:ext cx="1380422" cy="855583"/>
            <a:chOff x="8446023" y="1696383"/>
            <a:chExt cx="1380602" cy="855385"/>
          </a:xfrm>
        </p:grpSpPr>
        <p:sp>
          <p:nvSpPr>
            <p:cNvPr id="20" name="椭圆 19"/>
            <p:cNvSpPr/>
            <p:nvPr/>
          </p:nvSpPr>
          <p:spPr>
            <a:xfrm>
              <a:off x="8668598" y="1696383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446023" y="1862465"/>
              <a:ext cx="13806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496563" y="2363354"/>
            <a:ext cx="1229307" cy="855583"/>
            <a:chOff x="10497928" y="2362805"/>
            <a:chExt cx="1229467" cy="855385"/>
          </a:xfrm>
        </p:grpSpPr>
        <p:sp>
          <p:nvSpPr>
            <p:cNvPr id="21" name="椭圆 20"/>
            <p:cNvSpPr/>
            <p:nvPr/>
          </p:nvSpPr>
          <p:spPr>
            <a:xfrm>
              <a:off x="10680816" y="2362805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497928" y="2528887"/>
              <a:ext cx="1229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426030" y="3124322"/>
            <a:ext cx="1272176" cy="855583"/>
            <a:chOff x="6426866" y="3123597"/>
            <a:chExt cx="1272342" cy="855385"/>
          </a:xfrm>
        </p:grpSpPr>
        <p:sp>
          <p:nvSpPr>
            <p:cNvPr id="22" name="椭圆 21"/>
            <p:cNvSpPr/>
            <p:nvPr/>
          </p:nvSpPr>
          <p:spPr>
            <a:xfrm>
              <a:off x="6600229" y="3123597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426866" y="3289679"/>
              <a:ext cx="1272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316817" y="3124322"/>
            <a:ext cx="1283406" cy="855583"/>
            <a:chOff x="2317117" y="3123597"/>
            <a:chExt cx="1283573" cy="855385"/>
          </a:xfrm>
        </p:grpSpPr>
        <p:sp>
          <p:nvSpPr>
            <p:cNvPr id="29" name="椭圆 28"/>
            <p:cNvSpPr/>
            <p:nvPr/>
          </p:nvSpPr>
          <p:spPr>
            <a:xfrm>
              <a:off x="2495242" y="3123597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317117" y="3289679"/>
              <a:ext cx="1283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34045" y="3854233"/>
            <a:ext cx="1139757" cy="855583"/>
            <a:chOff x="634126" y="3853339"/>
            <a:chExt cx="1139905" cy="855385"/>
          </a:xfrm>
        </p:grpSpPr>
        <p:sp>
          <p:nvSpPr>
            <p:cNvPr id="39" name="椭圆 38"/>
            <p:cNvSpPr/>
            <p:nvPr/>
          </p:nvSpPr>
          <p:spPr>
            <a:xfrm>
              <a:off x="728908" y="3853339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34126" y="4019421"/>
              <a:ext cx="1139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373988" y="4593331"/>
            <a:ext cx="1163374" cy="855583"/>
            <a:chOff x="4374556" y="4592266"/>
            <a:chExt cx="1163525" cy="855385"/>
          </a:xfrm>
        </p:grpSpPr>
        <p:sp>
          <p:nvSpPr>
            <p:cNvPr id="36" name="椭圆 35"/>
            <p:cNvSpPr/>
            <p:nvPr/>
          </p:nvSpPr>
          <p:spPr>
            <a:xfrm>
              <a:off x="4488388" y="4592266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374556" y="4758348"/>
              <a:ext cx="1163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558553" y="4593331"/>
            <a:ext cx="1100923" cy="855583"/>
            <a:chOff x="8559666" y="4592266"/>
            <a:chExt cx="1101066" cy="855385"/>
          </a:xfrm>
        </p:grpSpPr>
        <p:sp>
          <p:nvSpPr>
            <p:cNvPr id="37" name="椭圆 36"/>
            <p:cNvSpPr/>
            <p:nvPr/>
          </p:nvSpPr>
          <p:spPr>
            <a:xfrm>
              <a:off x="8663972" y="4592266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559666" y="4866070"/>
              <a:ext cx="1101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0" y="527289"/>
            <a:ext cx="3118338" cy="412768"/>
            <a:chOff x="0" y="527167"/>
            <a:chExt cx="3118744" cy="412672"/>
          </a:xfrm>
        </p:grpSpPr>
        <p:sp>
          <p:nvSpPr>
            <p:cNvPr id="73" name="矩形 7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6270" y="533448"/>
              <a:ext cx="2482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374327" y="3011688"/>
            <a:ext cx="1308957" cy="1080846"/>
            <a:chOff x="8375416" y="3010991"/>
            <a:chExt cx="1309127" cy="1080596"/>
          </a:xfrm>
        </p:grpSpPr>
        <p:grpSp>
          <p:nvGrpSpPr>
            <p:cNvPr id="76" name="组合 75"/>
            <p:cNvGrpSpPr/>
            <p:nvPr/>
          </p:nvGrpSpPr>
          <p:grpSpPr>
            <a:xfrm>
              <a:off x="8556968" y="3010991"/>
              <a:ext cx="1127575" cy="1080596"/>
              <a:chOff x="8556968" y="3010991"/>
              <a:chExt cx="1127575" cy="108059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8569139" y="3010991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8556968" y="3107303"/>
                <a:ext cx="1127575" cy="863027"/>
                <a:chOff x="8556968" y="3107303"/>
                <a:chExt cx="1127575" cy="863027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01997" y="3107303"/>
                  <a:ext cx="179899" cy="359797"/>
                </a:xfrm>
                <a:prstGeom prst="rect">
                  <a:avLst/>
                </a:prstGeom>
              </p:spPr>
            </p:pic>
            <p:sp>
              <p:nvSpPr>
                <p:cNvPr id="59" name="文本框 58"/>
                <p:cNvSpPr txBox="1"/>
                <p:nvPr/>
              </p:nvSpPr>
              <p:spPr>
                <a:xfrm>
                  <a:off x="8556968" y="3554832"/>
                  <a:ext cx="112757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文字三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7" name="组合 76"/>
            <p:cNvGrpSpPr/>
            <p:nvPr/>
          </p:nvGrpSpPr>
          <p:grpSpPr>
            <a:xfrm>
              <a:off x="8375416" y="3010991"/>
              <a:ext cx="639996" cy="319250"/>
              <a:chOff x="8375416" y="3010991"/>
              <a:chExt cx="639996" cy="31925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504629" y="3010991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375416" y="3043658"/>
                <a:ext cx="6399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4154348" y="3011688"/>
            <a:ext cx="1395622" cy="1080846"/>
            <a:chOff x="4154889" y="3010991"/>
            <a:chExt cx="1395804" cy="1080596"/>
          </a:xfrm>
        </p:grpSpPr>
        <p:grpSp>
          <p:nvGrpSpPr>
            <p:cNvPr id="81" name="组合 80"/>
            <p:cNvGrpSpPr/>
            <p:nvPr/>
          </p:nvGrpSpPr>
          <p:grpSpPr>
            <a:xfrm>
              <a:off x="4322954" y="3010991"/>
              <a:ext cx="1227739" cy="1080596"/>
              <a:chOff x="4322954" y="3010991"/>
              <a:chExt cx="1227739" cy="108059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389764" y="3010991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4322954" y="3129577"/>
                <a:ext cx="1227739" cy="840753"/>
                <a:chOff x="4322954" y="3129577"/>
                <a:chExt cx="1227739" cy="840753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58608" y="3129577"/>
                  <a:ext cx="337523" cy="337523"/>
                </a:xfrm>
                <a:prstGeom prst="rect">
                  <a:avLst/>
                </a:prstGeom>
              </p:spPr>
            </p:pic>
            <p:sp>
              <p:nvSpPr>
                <p:cNvPr id="57" name="文本框 56"/>
                <p:cNvSpPr txBox="1"/>
                <p:nvPr/>
              </p:nvSpPr>
              <p:spPr>
                <a:xfrm>
                  <a:off x="4322954" y="3554832"/>
                  <a:ext cx="122773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文字四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2" name="组合 81"/>
            <p:cNvGrpSpPr/>
            <p:nvPr/>
          </p:nvGrpSpPr>
          <p:grpSpPr>
            <a:xfrm>
              <a:off x="4154889" y="3016004"/>
              <a:ext cx="769536" cy="319250"/>
              <a:chOff x="4154889" y="3016004"/>
              <a:chExt cx="769536" cy="31925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348396" y="3016004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154889" y="3048671"/>
                <a:ext cx="7695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2277471" y="4480697"/>
            <a:ext cx="1265369" cy="1080846"/>
            <a:chOff x="2277766" y="4479660"/>
            <a:chExt cx="1265534" cy="1080596"/>
          </a:xfrm>
        </p:grpSpPr>
        <p:grpSp>
          <p:nvGrpSpPr>
            <p:cNvPr id="88" name="组合 87"/>
            <p:cNvGrpSpPr/>
            <p:nvPr/>
          </p:nvGrpSpPr>
          <p:grpSpPr>
            <a:xfrm>
              <a:off x="2413252" y="4479660"/>
              <a:ext cx="1130048" cy="1080596"/>
              <a:chOff x="2413252" y="4479660"/>
              <a:chExt cx="1130048" cy="108059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413252" y="4479660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2413880" y="4617822"/>
                <a:ext cx="1129420" cy="863562"/>
                <a:chOff x="2413880" y="4617822"/>
                <a:chExt cx="1129420" cy="863562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50418" y="4617822"/>
                  <a:ext cx="269078" cy="347559"/>
                </a:xfrm>
                <a:prstGeom prst="rect">
                  <a:avLst/>
                </a:prstGeom>
              </p:spPr>
            </p:pic>
            <p:sp>
              <p:nvSpPr>
                <p:cNvPr id="61" name="文本框 60"/>
                <p:cNvSpPr txBox="1"/>
                <p:nvPr/>
              </p:nvSpPr>
              <p:spPr>
                <a:xfrm>
                  <a:off x="2413880" y="5065886"/>
                  <a:ext cx="112942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文字五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6" name="组合 85"/>
            <p:cNvGrpSpPr/>
            <p:nvPr/>
          </p:nvGrpSpPr>
          <p:grpSpPr>
            <a:xfrm>
              <a:off x="2277766" y="4479660"/>
              <a:ext cx="571407" cy="319250"/>
              <a:chOff x="2277766" y="4479660"/>
              <a:chExt cx="571407" cy="31925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378273" y="4479660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2277766" y="4521046"/>
                <a:ext cx="57140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6400025" y="4480697"/>
            <a:ext cx="1364223" cy="1080846"/>
            <a:chOff x="6400856" y="4479660"/>
            <a:chExt cx="1364401" cy="1080596"/>
          </a:xfrm>
        </p:grpSpPr>
        <p:grpSp>
          <p:nvGrpSpPr>
            <p:cNvPr id="93" name="组合 92"/>
            <p:cNvGrpSpPr/>
            <p:nvPr/>
          </p:nvGrpSpPr>
          <p:grpSpPr>
            <a:xfrm>
              <a:off x="6413147" y="4479660"/>
              <a:ext cx="1352110" cy="1080596"/>
              <a:chOff x="6413147" y="4479660"/>
              <a:chExt cx="1352110" cy="108059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510065" y="4479660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6413147" y="4736402"/>
                <a:ext cx="1352110" cy="744982"/>
                <a:chOff x="6413147" y="4736402"/>
                <a:chExt cx="1352110" cy="744982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5023" y="4736402"/>
                  <a:ext cx="470679" cy="228979"/>
                </a:xfrm>
                <a:prstGeom prst="rect">
                  <a:avLst/>
                </a:prstGeom>
              </p:spPr>
            </p:pic>
            <p:sp>
              <p:nvSpPr>
                <p:cNvPr id="64" name="文本框 63"/>
                <p:cNvSpPr txBox="1"/>
                <p:nvPr/>
              </p:nvSpPr>
              <p:spPr>
                <a:xfrm>
                  <a:off x="6413147" y="5065886"/>
                  <a:ext cx="1352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文字六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1" name="组合 90"/>
            <p:cNvGrpSpPr/>
            <p:nvPr/>
          </p:nvGrpSpPr>
          <p:grpSpPr>
            <a:xfrm>
              <a:off x="6400856" y="4479660"/>
              <a:ext cx="521499" cy="319250"/>
              <a:chOff x="6400856" y="4479660"/>
              <a:chExt cx="521499" cy="31925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475086" y="4479660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6400856" y="4521046"/>
                <a:ext cx="52149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 rot="10800000" flipH="1">
            <a:off x="2457129" y="1284132"/>
            <a:ext cx="7153073" cy="4804162"/>
          </a:xfrm>
          <a:custGeom>
            <a:avLst/>
            <a:gdLst>
              <a:gd name="connsiteX0" fmla="*/ 1484327 w 5035086"/>
              <a:gd name="connsiteY0" fmla="*/ 0 h 3381077"/>
              <a:gd name="connsiteX1" fmla="*/ 4290573 w 5035086"/>
              <a:gd name="connsiteY1" fmla="*/ 0 h 3381077"/>
              <a:gd name="connsiteX2" fmla="*/ 5035086 w 5035086"/>
              <a:gd name="connsiteY2" fmla="*/ 744513 h 3381077"/>
              <a:gd name="connsiteX3" fmla="*/ 5035086 w 5035086"/>
              <a:gd name="connsiteY3" fmla="*/ 2636564 h 3381077"/>
              <a:gd name="connsiteX4" fmla="*/ 4290573 w 5035086"/>
              <a:gd name="connsiteY4" fmla="*/ 3381077 h 3381077"/>
              <a:gd name="connsiteX5" fmla="*/ 1484327 w 5035086"/>
              <a:gd name="connsiteY5" fmla="*/ 3381077 h 3381077"/>
              <a:gd name="connsiteX6" fmla="*/ 1411833 w 5035086"/>
              <a:gd name="connsiteY6" fmla="*/ 3377417 h 3381077"/>
              <a:gd name="connsiteX7" fmla="*/ 1411833 w 5035086"/>
              <a:gd name="connsiteY7" fmla="*/ 3381077 h 3381077"/>
              <a:gd name="connsiteX8" fmla="*/ 0 w 5035086"/>
              <a:gd name="connsiteY8" fmla="*/ 3381077 h 3381077"/>
              <a:gd name="connsiteX9" fmla="*/ 729387 w 5035086"/>
              <a:gd name="connsiteY9" fmla="*/ 2786610 h 3381077"/>
              <a:gd name="connsiteX10" fmla="*/ 739516 w 5035086"/>
              <a:gd name="connsiteY10" fmla="*/ 2686130 h 3381077"/>
              <a:gd name="connsiteX11" fmla="*/ 744811 w 5035086"/>
              <a:gd name="connsiteY11" fmla="*/ 2686130 h 3381077"/>
              <a:gd name="connsiteX12" fmla="*/ 742164 w 5035086"/>
              <a:gd name="connsiteY12" fmla="*/ 2659870 h 3381077"/>
              <a:gd name="connsiteX13" fmla="*/ 744513 w 5035086"/>
              <a:gd name="connsiteY13" fmla="*/ 2636564 h 3381077"/>
              <a:gd name="connsiteX14" fmla="*/ 744513 w 5035086"/>
              <a:gd name="connsiteY14" fmla="*/ 744513 h 3381077"/>
              <a:gd name="connsiteX15" fmla="*/ 742164 w 5035086"/>
              <a:gd name="connsiteY15" fmla="*/ 721207 h 3381077"/>
              <a:gd name="connsiteX16" fmla="*/ 754940 w 5035086"/>
              <a:gd name="connsiteY16" fmla="*/ 594468 h 3381077"/>
              <a:gd name="connsiteX17" fmla="*/ 1484327 w 5035086"/>
              <a:gd name="connsiteY17" fmla="*/ 0 h 338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35086" h="3381077">
                <a:moveTo>
                  <a:pt x="1484327" y="0"/>
                </a:moveTo>
                <a:lnTo>
                  <a:pt x="4290573" y="0"/>
                </a:lnTo>
                <a:cubicBezTo>
                  <a:pt x="4701756" y="0"/>
                  <a:pt x="5035086" y="333330"/>
                  <a:pt x="5035086" y="744513"/>
                </a:cubicBezTo>
                <a:lnTo>
                  <a:pt x="5035086" y="2636564"/>
                </a:lnTo>
                <a:cubicBezTo>
                  <a:pt x="5035086" y="3047747"/>
                  <a:pt x="4701756" y="3381077"/>
                  <a:pt x="4290573" y="3381077"/>
                </a:cubicBezTo>
                <a:lnTo>
                  <a:pt x="1484327" y="3381077"/>
                </a:lnTo>
                <a:lnTo>
                  <a:pt x="1411833" y="3377417"/>
                </a:lnTo>
                <a:lnTo>
                  <a:pt x="1411833" y="3381077"/>
                </a:lnTo>
                <a:lnTo>
                  <a:pt x="0" y="3381077"/>
                </a:lnTo>
                <a:cubicBezTo>
                  <a:pt x="359785" y="3381077"/>
                  <a:pt x="659964" y="3125871"/>
                  <a:pt x="729387" y="2786610"/>
                </a:cubicBezTo>
                <a:lnTo>
                  <a:pt x="739516" y="2686130"/>
                </a:lnTo>
                <a:lnTo>
                  <a:pt x="744811" y="2686130"/>
                </a:lnTo>
                <a:lnTo>
                  <a:pt x="742164" y="2659870"/>
                </a:lnTo>
                <a:lnTo>
                  <a:pt x="744513" y="2636564"/>
                </a:lnTo>
                <a:lnTo>
                  <a:pt x="744513" y="744513"/>
                </a:lnTo>
                <a:lnTo>
                  <a:pt x="742164" y="721207"/>
                </a:lnTo>
                <a:lnTo>
                  <a:pt x="754940" y="594468"/>
                </a:lnTo>
                <a:cubicBezTo>
                  <a:pt x="824363" y="255206"/>
                  <a:pt x="1124542" y="0"/>
                  <a:pt x="1484327" y="0"/>
                </a:cubicBez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85711" y="1422982"/>
            <a:ext cx="7709466" cy="1117366"/>
            <a:chOff x="3786204" y="1422651"/>
            <a:chExt cx="7710470" cy="111710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86204" y="1502518"/>
              <a:ext cx="823896" cy="944466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4842329" y="1422651"/>
              <a:ext cx="6654345" cy="1117107"/>
              <a:chOff x="4842329" y="1422651"/>
              <a:chExt cx="6654345" cy="111710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4842330" y="1422651"/>
                <a:ext cx="31713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点击加入文字</a:t>
                </a:r>
                <a:endParaRPr lang="zh-CN" altLang="en-US" sz="18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2"/>
              <p:cNvSpPr txBox="1">
                <a:spLocks noChangeArrowheads="1"/>
              </p:cNvSpPr>
              <p:nvPr/>
            </p:nvSpPr>
            <p:spPr bwMode="auto">
              <a:xfrm>
                <a:off x="4842329" y="1831872"/>
                <a:ext cx="665434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一家精品</a:t>
                </a:r>
                <a:r>
                  <a:rPr lang="en-US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。有国内</a:t>
                </a:r>
                <a:r>
                  <a:rPr lang="en-US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6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技术、顶级的</a:t>
                </a:r>
                <a:r>
                  <a:rPr lang="en-US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6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783147" y="2706436"/>
            <a:ext cx="6210452" cy="3381860"/>
            <a:chOff x="4075732" y="2705808"/>
            <a:chExt cx="6211261" cy="3381077"/>
          </a:xfrm>
        </p:grpSpPr>
        <p:sp>
          <p:nvSpPr>
            <p:cNvPr id="33" name="任意多边形 32"/>
            <p:cNvSpPr/>
            <p:nvPr/>
          </p:nvSpPr>
          <p:spPr>
            <a:xfrm flipH="1">
              <a:off x="4075732" y="2705808"/>
              <a:ext cx="5036017" cy="3381077"/>
            </a:xfrm>
            <a:custGeom>
              <a:avLst/>
              <a:gdLst>
                <a:gd name="connsiteX0" fmla="*/ 1484327 w 5035086"/>
                <a:gd name="connsiteY0" fmla="*/ 0 h 3381077"/>
                <a:gd name="connsiteX1" fmla="*/ 4290573 w 5035086"/>
                <a:gd name="connsiteY1" fmla="*/ 0 h 3381077"/>
                <a:gd name="connsiteX2" fmla="*/ 5035086 w 5035086"/>
                <a:gd name="connsiteY2" fmla="*/ 744513 h 3381077"/>
                <a:gd name="connsiteX3" fmla="*/ 5035086 w 5035086"/>
                <a:gd name="connsiteY3" fmla="*/ 2636564 h 3381077"/>
                <a:gd name="connsiteX4" fmla="*/ 4290573 w 5035086"/>
                <a:gd name="connsiteY4" fmla="*/ 3381077 h 3381077"/>
                <a:gd name="connsiteX5" fmla="*/ 1484327 w 5035086"/>
                <a:gd name="connsiteY5" fmla="*/ 3381077 h 3381077"/>
                <a:gd name="connsiteX6" fmla="*/ 1411833 w 5035086"/>
                <a:gd name="connsiteY6" fmla="*/ 3377417 h 3381077"/>
                <a:gd name="connsiteX7" fmla="*/ 1411833 w 5035086"/>
                <a:gd name="connsiteY7" fmla="*/ 3381077 h 3381077"/>
                <a:gd name="connsiteX8" fmla="*/ 0 w 5035086"/>
                <a:gd name="connsiteY8" fmla="*/ 3381077 h 3381077"/>
                <a:gd name="connsiteX9" fmla="*/ 729387 w 5035086"/>
                <a:gd name="connsiteY9" fmla="*/ 2786610 h 3381077"/>
                <a:gd name="connsiteX10" fmla="*/ 739516 w 5035086"/>
                <a:gd name="connsiteY10" fmla="*/ 2686130 h 3381077"/>
                <a:gd name="connsiteX11" fmla="*/ 744811 w 5035086"/>
                <a:gd name="connsiteY11" fmla="*/ 2686130 h 3381077"/>
                <a:gd name="connsiteX12" fmla="*/ 742164 w 5035086"/>
                <a:gd name="connsiteY12" fmla="*/ 2659870 h 3381077"/>
                <a:gd name="connsiteX13" fmla="*/ 744513 w 5035086"/>
                <a:gd name="connsiteY13" fmla="*/ 2636564 h 3381077"/>
                <a:gd name="connsiteX14" fmla="*/ 744513 w 5035086"/>
                <a:gd name="connsiteY14" fmla="*/ 744513 h 3381077"/>
                <a:gd name="connsiteX15" fmla="*/ 742164 w 5035086"/>
                <a:gd name="connsiteY15" fmla="*/ 721207 h 3381077"/>
                <a:gd name="connsiteX16" fmla="*/ 754940 w 5035086"/>
                <a:gd name="connsiteY16" fmla="*/ 594468 h 3381077"/>
                <a:gd name="connsiteX17" fmla="*/ 1484327 w 5035086"/>
                <a:gd name="connsiteY17" fmla="*/ 0 h 3381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5086" h="3381077">
                  <a:moveTo>
                    <a:pt x="1484327" y="0"/>
                  </a:moveTo>
                  <a:lnTo>
                    <a:pt x="4290573" y="0"/>
                  </a:lnTo>
                  <a:cubicBezTo>
                    <a:pt x="4701756" y="0"/>
                    <a:pt x="5035086" y="333330"/>
                    <a:pt x="5035086" y="744513"/>
                  </a:cubicBezTo>
                  <a:lnTo>
                    <a:pt x="5035086" y="2636564"/>
                  </a:lnTo>
                  <a:cubicBezTo>
                    <a:pt x="5035086" y="3047747"/>
                    <a:pt x="4701756" y="3381077"/>
                    <a:pt x="4290573" y="3381077"/>
                  </a:cubicBezTo>
                  <a:lnTo>
                    <a:pt x="1484327" y="3381077"/>
                  </a:lnTo>
                  <a:lnTo>
                    <a:pt x="1411833" y="3377417"/>
                  </a:lnTo>
                  <a:lnTo>
                    <a:pt x="1411833" y="3381077"/>
                  </a:lnTo>
                  <a:lnTo>
                    <a:pt x="0" y="3381077"/>
                  </a:lnTo>
                  <a:cubicBezTo>
                    <a:pt x="359785" y="3381077"/>
                    <a:pt x="659964" y="3125871"/>
                    <a:pt x="729387" y="2786610"/>
                  </a:cubicBezTo>
                  <a:lnTo>
                    <a:pt x="739516" y="2686130"/>
                  </a:lnTo>
                  <a:lnTo>
                    <a:pt x="744811" y="2686130"/>
                  </a:lnTo>
                  <a:lnTo>
                    <a:pt x="742164" y="2659870"/>
                  </a:lnTo>
                  <a:lnTo>
                    <a:pt x="744513" y="2636564"/>
                  </a:lnTo>
                  <a:lnTo>
                    <a:pt x="744513" y="744513"/>
                  </a:lnTo>
                  <a:lnTo>
                    <a:pt x="742164" y="721207"/>
                  </a:lnTo>
                  <a:lnTo>
                    <a:pt x="754940" y="594468"/>
                  </a:lnTo>
                  <a:cubicBezTo>
                    <a:pt x="824363" y="255206"/>
                    <a:pt x="1124542" y="0"/>
                    <a:pt x="1484327" y="0"/>
                  </a:cubicBezTo>
                  <a:close/>
                </a:path>
              </a:pathLst>
            </a:cu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10484" y="3994261"/>
              <a:ext cx="5976509" cy="12846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实现美观展示效果，让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endParaRPr lang="en-US" altLang="zh-CN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价值。有国内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en-US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</a:t>
              </a:r>
              <a:endParaRPr lang="en-US" altLang="zh-CN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设计团队，精益求精、拒绝平庸</a:t>
              </a:r>
              <a:endParaRPr lang="en-US" altLang="zh-CN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的做事精神</a:t>
              </a:r>
              <a:r>
                <a:rPr lang="zh-CN" altLang="en-US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66484" y="2998642"/>
              <a:ext cx="467120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zh-CN" sz="2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上海锐普公司</a:t>
              </a:r>
              <a:endParaRPr lang="en-US" altLang="zh-CN" sz="2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088580" y="3523466"/>
              <a:ext cx="4106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60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“</a:t>
              </a:r>
              <a:endParaRPr lang="zh-CN" altLang="en-US" sz="6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854330" y="4993466"/>
              <a:ext cx="4106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60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”</a:t>
              </a:r>
              <a:endParaRPr lang="zh-CN" altLang="en-US" sz="6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680" y="4095552"/>
            <a:ext cx="1006619" cy="105998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0" y="527289"/>
            <a:ext cx="3517442" cy="412768"/>
            <a:chOff x="0" y="527167"/>
            <a:chExt cx="3517900" cy="412672"/>
          </a:xfrm>
        </p:grpSpPr>
        <p:sp>
          <p:nvSpPr>
            <p:cNvPr id="22" name="矩形 21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TextBox 73"/>
            <p:cNvSpPr txBox="1"/>
            <p:nvPr/>
          </p:nvSpPr>
          <p:spPr>
            <a:xfrm>
              <a:off x="636270" y="533448"/>
              <a:ext cx="28816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6430" y="1866784"/>
            <a:ext cx="815718" cy="19964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846" y="1823594"/>
            <a:ext cx="535822" cy="20396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01" y="1874406"/>
            <a:ext cx="538835" cy="19888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44" y="1909031"/>
            <a:ext cx="645506" cy="1954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265" y="1854629"/>
            <a:ext cx="785694" cy="200861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2088878" y="1712410"/>
            <a:ext cx="2063481" cy="1588511"/>
            <a:chOff x="2089150" y="1712012"/>
            <a:chExt cx="2063750" cy="1588143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2" t="72039" r="54216" b="17686"/>
            <a:stretch>
              <a:fillRect/>
            </a:stretch>
          </p:blipFill>
          <p:spPr>
            <a:xfrm>
              <a:off x="2191895" y="1712012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文本框 39"/>
            <p:cNvSpPr txBox="1"/>
            <p:nvPr/>
          </p:nvSpPr>
          <p:spPr>
            <a:xfrm>
              <a:off x="2089150" y="3023156"/>
              <a:ext cx="2063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ANDOLOR SIMEIR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22635" y="2625248"/>
            <a:ext cx="1923042" cy="1594946"/>
            <a:chOff x="5323328" y="2697210"/>
            <a:chExt cx="1923292" cy="159457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" t="195" r="85220" b="89590"/>
            <a:stretch>
              <a:fillRect/>
            </a:stretch>
          </p:blipFill>
          <p:spPr>
            <a:xfrm>
              <a:off x="5424906" y="2697210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文本框 40"/>
            <p:cNvSpPr txBox="1"/>
            <p:nvPr/>
          </p:nvSpPr>
          <p:spPr>
            <a:xfrm>
              <a:off x="5323328" y="4014788"/>
              <a:ext cx="1923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EDD LOREM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28159" y="4780815"/>
            <a:ext cx="1849821" cy="1577307"/>
            <a:chOff x="3928669" y="4646357"/>
            <a:chExt cx="1850062" cy="157694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1" t="359" r="63274" b="85193"/>
            <a:stretch>
              <a:fillRect/>
            </a:stretch>
          </p:blipFill>
          <p:spPr>
            <a:xfrm>
              <a:off x="4016606" y="4646357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本框 41"/>
            <p:cNvSpPr txBox="1"/>
            <p:nvPr/>
          </p:nvSpPr>
          <p:spPr>
            <a:xfrm>
              <a:off x="3928669" y="5946300"/>
              <a:ext cx="18500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VALINE ANDOR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848248" y="4469540"/>
            <a:ext cx="2056462" cy="1594257"/>
            <a:chOff x="7834756" y="4513007"/>
            <a:chExt cx="2056730" cy="159388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31" t="86204" r="24" b="5285"/>
            <a:stretch>
              <a:fillRect/>
            </a:stretch>
          </p:blipFill>
          <p:spPr>
            <a:xfrm>
              <a:off x="7932123" y="4513007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文本框 42"/>
            <p:cNvSpPr txBox="1"/>
            <p:nvPr/>
          </p:nvSpPr>
          <p:spPr>
            <a:xfrm>
              <a:off x="7834756" y="5829896"/>
              <a:ext cx="2056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MIEP LOREM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30766" y="3908442"/>
            <a:ext cx="1912077" cy="1596041"/>
            <a:chOff x="1030899" y="3907537"/>
            <a:chExt cx="1912326" cy="1595672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25" t="58048" r="31199" b="32227"/>
            <a:stretch>
              <a:fillRect/>
            </a:stretch>
          </p:blipFill>
          <p:spPr>
            <a:xfrm>
              <a:off x="1127241" y="3907537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文本框 43"/>
            <p:cNvSpPr txBox="1"/>
            <p:nvPr/>
          </p:nvSpPr>
          <p:spPr>
            <a:xfrm>
              <a:off x="1030899" y="5226210"/>
              <a:ext cx="1912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TINCID DOLOR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任意多边形 51"/>
          <p:cNvSpPr/>
          <p:nvPr/>
        </p:nvSpPr>
        <p:spPr>
          <a:xfrm>
            <a:off x="2990461" y="2305583"/>
            <a:ext cx="4933308" cy="2208468"/>
          </a:xfrm>
          <a:custGeom>
            <a:avLst/>
            <a:gdLst>
              <a:gd name="connsiteX0" fmla="*/ 4933950 w 4933950"/>
              <a:gd name="connsiteY0" fmla="*/ 0 h 1905000"/>
              <a:gd name="connsiteX1" fmla="*/ 1619250 w 4933950"/>
              <a:gd name="connsiteY1" fmla="*/ 0 h 1905000"/>
              <a:gd name="connsiteX2" fmla="*/ 1619250 w 4933950"/>
              <a:gd name="connsiteY2" fmla="*/ 1905000 h 1905000"/>
              <a:gd name="connsiteX3" fmla="*/ 0 w 493395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1905000">
                <a:moveTo>
                  <a:pt x="4933950" y="0"/>
                </a:moveTo>
                <a:lnTo>
                  <a:pt x="1619250" y="0"/>
                </a:lnTo>
                <a:lnTo>
                  <a:pt x="1619250" y="1905000"/>
                </a:lnTo>
                <a:lnTo>
                  <a:pt x="0" y="19050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3076176" y="1543407"/>
            <a:ext cx="5799970" cy="247707"/>
          </a:xfrm>
          <a:custGeom>
            <a:avLst/>
            <a:gdLst>
              <a:gd name="connsiteX0" fmla="*/ 5467350 w 5467350"/>
              <a:gd name="connsiteY0" fmla="*/ 247650 h 247650"/>
              <a:gd name="connsiteX1" fmla="*/ 5467350 w 5467350"/>
              <a:gd name="connsiteY1" fmla="*/ 0 h 247650"/>
              <a:gd name="connsiteX2" fmla="*/ 0 w 5467350"/>
              <a:gd name="connsiteY2" fmla="*/ 0 h 247650"/>
              <a:gd name="connsiteX3" fmla="*/ 0 w 5467350"/>
              <a:gd name="connsiteY3" fmla="*/ 952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350" h="247650">
                <a:moveTo>
                  <a:pt x="5467350" y="247650"/>
                </a:moveTo>
                <a:lnTo>
                  <a:pt x="5467350" y="0"/>
                </a:lnTo>
                <a:lnTo>
                  <a:pt x="0" y="0"/>
                </a:lnTo>
                <a:lnTo>
                  <a:pt x="0" y="9525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6522435" y="2480704"/>
            <a:ext cx="3134658" cy="1657734"/>
          </a:xfrm>
          <a:custGeom>
            <a:avLst/>
            <a:gdLst>
              <a:gd name="connsiteX0" fmla="*/ 2857500 w 2857500"/>
              <a:gd name="connsiteY0" fmla="*/ 1314450 h 1657350"/>
              <a:gd name="connsiteX1" fmla="*/ 2857500 w 2857500"/>
              <a:gd name="connsiteY1" fmla="*/ 1657350 h 1657350"/>
              <a:gd name="connsiteX2" fmla="*/ 742950 w 2857500"/>
              <a:gd name="connsiteY2" fmla="*/ 1657350 h 1657350"/>
              <a:gd name="connsiteX3" fmla="*/ 742950 w 2857500"/>
              <a:gd name="connsiteY3" fmla="*/ 0 h 1657350"/>
              <a:gd name="connsiteX4" fmla="*/ 0 w 2857500"/>
              <a:gd name="connsiteY4" fmla="*/ 0 h 1657350"/>
              <a:gd name="connsiteX5" fmla="*/ 0 w 2857500"/>
              <a:gd name="connsiteY5" fmla="*/ 7620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500" h="1657350">
                <a:moveTo>
                  <a:pt x="2857500" y="1314450"/>
                </a:moveTo>
                <a:lnTo>
                  <a:pt x="2857500" y="1657350"/>
                </a:lnTo>
                <a:lnTo>
                  <a:pt x="742950" y="1657350"/>
                </a:lnTo>
                <a:lnTo>
                  <a:pt x="742950" y="0"/>
                </a:lnTo>
                <a:lnTo>
                  <a:pt x="0" y="0"/>
                </a:lnTo>
                <a:lnTo>
                  <a:pt x="0" y="762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4963240" y="3908442"/>
            <a:ext cx="5369586" cy="795276"/>
          </a:xfrm>
          <a:custGeom>
            <a:avLst/>
            <a:gdLst>
              <a:gd name="connsiteX0" fmla="*/ 5370285 w 5370285"/>
              <a:gd name="connsiteY0" fmla="*/ 0 h 827315"/>
              <a:gd name="connsiteX1" fmla="*/ 5370285 w 5370285"/>
              <a:gd name="connsiteY1" fmla="*/ 377372 h 827315"/>
              <a:gd name="connsiteX2" fmla="*/ 0 w 5370285"/>
              <a:gd name="connsiteY2" fmla="*/ 377372 h 827315"/>
              <a:gd name="connsiteX3" fmla="*/ 0 w 5370285"/>
              <a:gd name="connsiteY3" fmla="*/ 827315 h 82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285" h="827315">
                <a:moveTo>
                  <a:pt x="5370285" y="0"/>
                </a:moveTo>
                <a:lnTo>
                  <a:pt x="5370285" y="377372"/>
                </a:lnTo>
                <a:lnTo>
                  <a:pt x="0" y="377372"/>
                </a:lnTo>
                <a:lnTo>
                  <a:pt x="0" y="82731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9795868" y="3006007"/>
            <a:ext cx="1668926" cy="2221200"/>
          </a:xfrm>
          <a:custGeom>
            <a:avLst/>
            <a:gdLst>
              <a:gd name="connsiteX0" fmla="*/ 1378857 w 1669143"/>
              <a:gd name="connsiteY0" fmla="*/ 0 h 2220686"/>
              <a:gd name="connsiteX1" fmla="*/ 1669143 w 1669143"/>
              <a:gd name="connsiteY1" fmla="*/ 0 h 2220686"/>
              <a:gd name="connsiteX2" fmla="*/ 1669143 w 1669143"/>
              <a:gd name="connsiteY2" fmla="*/ 2220686 h 2220686"/>
              <a:gd name="connsiteX3" fmla="*/ 0 w 1669143"/>
              <a:gd name="connsiteY3" fmla="*/ 2220686 h 2220686"/>
              <a:gd name="connsiteX4" fmla="*/ 0 w 1669143"/>
              <a:gd name="connsiteY4" fmla="*/ 222068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43" h="2220686">
                <a:moveTo>
                  <a:pt x="1378857" y="0"/>
                </a:moveTo>
                <a:lnTo>
                  <a:pt x="1669143" y="0"/>
                </a:lnTo>
                <a:lnTo>
                  <a:pt x="1669143" y="2220686"/>
                </a:lnTo>
                <a:lnTo>
                  <a:pt x="0" y="2220686"/>
                </a:lnTo>
                <a:lnTo>
                  <a:pt x="0" y="2220686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0" y="527289"/>
            <a:ext cx="3607044" cy="412768"/>
            <a:chOff x="0" y="527167"/>
            <a:chExt cx="3607514" cy="412672"/>
          </a:xfrm>
        </p:grpSpPr>
        <p:sp>
          <p:nvSpPr>
            <p:cNvPr id="34" name="矩形 3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2971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56" grpId="0" animBg="1"/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9" y="1"/>
            <a:ext cx="12196597" cy="4167359"/>
            <a:chOff x="167" y="0"/>
            <a:chExt cx="12198185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167" y="0"/>
              <a:ext cx="12198185" cy="3886200"/>
              <a:chOff x="167" y="0"/>
              <a:chExt cx="12198185" cy="3886200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136" b="33834"/>
              <a:stretch>
                <a:fillRect/>
              </a:stretch>
            </p:blipFill>
            <p:spPr>
              <a:xfrm>
                <a:off x="167" y="0"/>
                <a:ext cx="12198185" cy="3886200"/>
              </a:xfrm>
              <a:custGeom>
                <a:avLst/>
                <a:gdLst>
                  <a:gd name="connsiteX0" fmla="*/ 0 w 12198185"/>
                  <a:gd name="connsiteY0" fmla="*/ 0 h 3886200"/>
                  <a:gd name="connsiteX1" fmla="*/ 12198185 w 12198185"/>
                  <a:gd name="connsiteY1" fmla="*/ 0 h 3886200"/>
                  <a:gd name="connsiteX2" fmla="*/ 12198185 w 12198185"/>
                  <a:gd name="connsiteY2" fmla="*/ 3886200 h 3886200"/>
                  <a:gd name="connsiteX3" fmla="*/ 0 w 12198185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185" h="3886200">
                    <a:moveTo>
                      <a:pt x="0" y="0"/>
                    </a:moveTo>
                    <a:lnTo>
                      <a:pt x="12198185" y="0"/>
                    </a:lnTo>
                    <a:lnTo>
                      <a:pt x="12198185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1477" y="4452272"/>
            <a:ext cx="12611878" cy="1248038"/>
            <a:chOff x="681566" y="4451242"/>
            <a:chExt cx="12613520" cy="1247749"/>
          </a:xfrm>
        </p:grpSpPr>
        <p:sp>
          <p:nvSpPr>
            <p:cNvPr id="30" name="TextBox 73"/>
            <p:cNvSpPr txBox="1"/>
            <p:nvPr/>
          </p:nvSpPr>
          <p:spPr>
            <a:xfrm>
              <a:off x="681566" y="4451242"/>
              <a:ext cx="3014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3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锐普前景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93692" y="4512797"/>
              <a:ext cx="12601394" cy="1186194"/>
              <a:chOff x="693692" y="4512797"/>
              <a:chExt cx="12601394" cy="1186194"/>
            </a:xfrm>
          </p:grpSpPr>
          <p:sp>
            <p:nvSpPr>
              <p:cNvPr id="33" name="TextBox 2"/>
              <p:cNvSpPr txBox="1">
                <a:spLocks noChangeArrowheads="1"/>
              </p:cNvSpPr>
              <p:nvPr/>
            </p:nvSpPr>
            <p:spPr bwMode="auto">
              <a:xfrm>
                <a:off x="693692" y="4966653"/>
                <a:ext cx="12601394" cy="73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3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是中国第一家精品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</a:t>
                </a:r>
                <a:endParaRPr lang="en-US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lnSpc>
                    <a:spcPct val="130000"/>
                  </a:lnSpc>
                  <a:buClr>
                    <a:srgbClr val="0070C0"/>
                  </a:buClr>
                  <a:defRPr/>
                </a:pP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精益求精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、拒绝平庸的做事精神，帮助您实现美观、精致、严谨、动感的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965969" y="4512797"/>
                <a:ext cx="36837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 PROSPECT 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" y="1"/>
            <a:ext cx="12196763" cy="4167359"/>
            <a:chOff x="2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2" y="0"/>
              <a:ext cx="12198351" cy="3886200"/>
              <a:chOff x="2" y="0"/>
              <a:chExt cx="12198351" cy="3886200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436" b="32777"/>
              <a:stretch>
                <a:fillRect/>
              </a:stretch>
            </p:blipFill>
            <p:spPr>
              <a:xfrm>
                <a:off x="2" y="0"/>
                <a:ext cx="12198351" cy="3886200"/>
              </a:xfrm>
              <a:custGeom>
                <a:avLst/>
                <a:gdLst>
                  <a:gd name="connsiteX0" fmla="*/ 0 w 12198351"/>
                  <a:gd name="connsiteY0" fmla="*/ 0 h 3886200"/>
                  <a:gd name="connsiteX1" fmla="*/ 12198351 w 12198351"/>
                  <a:gd name="connsiteY1" fmla="*/ 0 h 3886200"/>
                  <a:gd name="connsiteX2" fmla="*/ 12198351 w 12198351"/>
                  <a:gd name="connsiteY2" fmla="*/ 3886200 h 3886200"/>
                  <a:gd name="connsiteX3" fmla="*/ 0 w 12198351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351" h="3886200">
                    <a:moveTo>
                      <a:pt x="0" y="0"/>
                    </a:moveTo>
                    <a:lnTo>
                      <a:pt x="12198351" y="0"/>
                    </a:lnTo>
                    <a:lnTo>
                      <a:pt x="12198351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159154" y="8818750"/>
            <a:ext cx="3697984" cy="1305780"/>
            <a:chOff x="4440698" y="4216232"/>
            <a:chExt cx="3698465" cy="1305478"/>
          </a:xfrm>
        </p:grpSpPr>
        <p:sp>
          <p:nvSpPr>
            <p:cNvPr id="48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1478" y="4452272"/>
            <a:ext cx="12045894" cy="1248038"/>
            <a:chOff x="681567" y="4451242"/>
            <a:chExt cx="12047462" cy="1247749"/>
          </a:xfrm>
        </p:grpSpPr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2035337" cy="73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endParaRPr lang="en-US" altLang="zh-CN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81567" y="4451242"/>
              <a:ext cx="5414433" cy="584775"/>
              <a:chOff x="681567" y="4451242"/>
              <a:chExt cx="5414433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681567" y="4451242"/>
                <a:ext cx="2661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锐普业务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965970" y="4512797"/>
                <a:ext cx="31300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SERVICE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" name="矩形 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41041" y="3190242"/>
            <a:ext cx="10722393" cy="746925"/>
            <a:chOff x="1076749" y="3193832"/>
            <a:chExt cx="9933674" cy="691730"/>
          </a:xfrm>
        </p:grpSpPr>
        <p:sp>
          <p:nvSpPr>
            <p:cNvPr id="46" name="任意多边形 45"/>
            <p:cNvSpPr/>
            <p:nvPr/>
          </p:nvSpPr>
          <p:spPr>
            <a:xfrm>
              <a:off x="1123950" y="3239068"/>
              <a:ext cx="9877425" cy="589982"/>
            </a:xfrm>
            <a:custGeom>
              <a:avLst/>
              <a:gdLst>
                <a:gd name="connsiteX0" fmla="*/ 0 w 9877425"/>
                <a:gd name="connsiteY0" fmla="*/ 533400 h 542925"/>
                <a:gd name="connsiteX1" fmla="*/ 1647825 w 9877425"/>
                <a:gd name="connsiteY1" fmla="*/ 0 h 542925"/>
                <a:gd name="connsiteX2" fmla="*/ 3314700 w 9877425"/>
                <a:gd name="connsiteY2" fmla="*/ 542925 h 542925"/>
                <a:gd name="connsiteX3" fmla="*/ 4943475 w 9877425"/>
                <a:gd name="connsiteY3" fmla="*/ 19050 h 542925"/>
                <a:gd name="connsiteX4" fmla="*/ 6610350 w 9877425"/>
                <a:gd name="connsiteY4" fmla="*/ 542925 h 542925"/>
                <a:gd name="connsiteX5" fmla="*/ 8229600 w 9877425"/>
                <a:gd name="connsiteY5" fmla="*/ 19050 h 542925"/>
                <a:gd name="connsiteX6" fmla="*/ 9867900 w 9877425"/>
                <a:gd name="connsiteY6" fmla="*/ 542925 h 542925"/>
                <a:gd name="connsiteX7" fmla="*/ 9877425 w 9877425"/>
                <a:gd name="connsiteY7" fmla="*/ 542925 h 542925"/>
                <a:gd name="connsiteX8" fmla="*/ 9877425 w 9877425"/>
                <a:gd name="connsiteY8" fmla="*/ 542925 h 542925"/>
                <a:gd name="connsiteX9" fmla="*/ 9877425 w 9877425"/>
                <a:gd name="connsiteY9" fmla="*/ 542925 h 542925"/>
                <a:gd name="connsiteX0-1" fmla="*/ 0 w 9877425"/>
                <a:gd name="connsiteY0-2" fmla="*/ 580457 h 589982"/>
                <a:gd name="connsiteX1-3" fmla="*/ 1871346 w 9877425"/>
                <a:gd name="connsiteY1-4" fmla="*/ 0 h 589982"/>
                <a:gd name="connsiteX2-5" fmla="*/ 3314700 w 9877425"/>
                <a:gd name="connsiteY2-6" fmla="*/ 589982 h 589982"/>
                <a:gd name="connsiteX3-7" fmla="*/ 4943475 w 9877425"/>
                <a:gd name="connsiteY3-8" fmla="*/ 66107 h 589982"/>
                <a:gd name="connsiteX4-9" fmla="*/ 6610350 w 9877425"/>
                <a:gd name="connsiteY4-10" fmla="*/ 589982 h 589982"/>
                <a:gd name="connsiteX5-11" fmla="*/ 8229600 w 9877425"/>
                <a:gd name="connsiteY5-12" fmla="*/ 66107 h 589982"/>
                <a:gd name="connsiteX6-13" fmla="*/ 9867900 w 9877425"/>
                <a:gd name="connsiteY6-14" fmla="*/ 589982 h 589982"/>
                <a:gd name="connsiteX7-15" fmla="*/ 9877425 w 9877425"/>
                <a:gd name="connsiteY7-16" fmla="*/ 589982 h 589982"/>
                <a:gd name="connsiteX8-17" fmla="*/ 9877425 w 9877425"/>
                <a:gd name="connsiteY8-18" fmla="*/ 589982 h 589982"/>
                <a:gd name="connsiteX9-19" fmla="*/ 9877425 w 9877425"/>
                <a:gd name="connsiteY9-20" fmla="*/ 589982 h 589982"/>
                <a:gd name="connsiteX0-21" fmla="*/ 0 w 9877425"/>
                <a:gd name="connsiteY0-22" fmla="*/ 580457 h 589982"/>
                <a:gd name="connsiteX1-23" fmla="*/ 1871346 w 9877425"/>
                <a:gd name="connsiteY1-24" fmla="*/ 0 h 589982"/>
                <a:gd name="connsiteX2-25" fmla="*/ 3314700 w 9877425"/>
                <a:gd name="connsiteY2-26" fmla="*/ 589982 h 589982"/>
                <a:gd name="connsiteX3-27" fmla="*/ 4943475 w 9877425"/>
                <a:gd name="connsiteY3-28" fmla="*/ 66107 h 589982"/>
                <a:gd name="connsiteX4-29" fmla="*/ 6610350 w 9877425"/>
                <a:gd name="connsiteY4-30" fmla="*/ 589982 h 589982"/>
                <a:gd name="connsiteX5-31" fmla="*/ 8079606 w 9877425"/>
                <a:gd name="connsiteY5-32" fmla="*/ 57283 h 589982"/>
                <a:gd name="connsiteX6-33" fmla="*/ 9867900 w 9877425"/>
                <a:gd name="connsiteY6-34" fmla="*/ 589982 h 589982"/>
                <a:gd name="connsiteX7-35" fmla="*/ 9877425 w 9877425"/>
                <a:gd name="connsiteY7-36" fmla="*/ 589982 h 589982"/>
                <a:gd name="connsiteX8-37" fmla="*/ 9877425 w 9877425"/>
                <a:gd name="connsiteY8-38" fmla="*/ 589982 h 589982"/>
                <a:gd name="connsiteX9-39" fmla="*/ 9877425 w 9877425"/>
                <a:gd name="connsiteY9-40" fmla="*/ 589982 h 5899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9877425" h="589982">
                  <a:moveTo>
                    <a:pt x="0" y="580457"/>
                  </a:moveTo>
                  <a:lnTo>
                    <a:pt x="1871346" y="0"/>
                  </a:lnTo>
                  <a:lnTo>
                    <a:pt x="3314700" y="589982"/>
                  </a:lnTo>
                  <a:lnTo>
                    <a:pt x="4943475" y="66107"/>
                  </a:lnTo>
                  <a:lnTo>
                    <a:pt x="6610350" y="589982"/>
                  </a:lnTo>
                  <a:lnTo>
                    <a:pt x="8079606" y="57283"/>
                  </a:lnTo>
                  <a:lnTo>
                    <a:pt x="9867900" y="589982"/>
                  </a:lnTo>
                  <a:lnTo>
                    <a:pt x="9877425" y="589982"/>
                  </a:lnTo>
                  <a:lnTo>
                    <a:pt x="9877425" y="589982"/>
                  </a:lnTo>
                  <a:lnTo>
                    <a:pt x="9877425" y="589982"/>
                  </a:lnTo>
                </a:path>
              </a:pathLst>
            </a:custGeom>
            <a:noFill/>
            <a:ln w="1397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076749" y="3781849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968373" y="3193832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384306" y="3791161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015461" y="3257761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7675986" y="3787772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9189803" y="3254820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16022" y="3781849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6187" y="3446260"/>
            <a:ext cx="3112115" cy="2045935"/>
            <a:chOff x="636270" y="3445461"/>
            <a:chExt cx="3112520" cy="2045461"/>
          </a:xfrm>
        </p:grpSpPr>
        <p:grpSp>
          <p:nvGrpSpPr>
            <p:cNvPr id="86" name="组合 85"/>
            <p:cNvGrpSpPr/>
            <p:nvPr/>
          </p:nvGrpSpPr>
          <p:grpSpPr>
            <a:xfrm>
              <a:off x="1930781" y="3445461"/>
              <a:ext cx="1818009" cy="2045461"/>
              <a:chOff x="1659853" y="3445461"/>
              <a:chExt cx="1818009" cy="204546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659853" y="3977146"/>
                <a:ext cx="1818009" cy="1513776"/>
                <a:chOff x="1850636" y="3977146"/>
                <a:chExt cx="1818009" cy="1513776"/>
              </a:xfrm>
            </p:grpSpPr>
            <p:pic>
              <p:nvPicPr>
                <p:cNvPr id="55" name="Picture 5" descr="D:\小星星星星星星星\Z环保类\shutterstock_97066739.jpg"/>
                <p:cNvPicPr>
                  <a:picLocks noChangeAspect="1" noChangeArrowheads="1"/>
                </p:cNvPicPr>
                <p:nvPr/>
              </p:nvPicPr>
              <p:blipFill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8541" r="22544" b="6221"/>
                <a:stretch>
                  <a:fillRect/>
                </a:stretch>
              </p:blipFill>
              <p:spPr bwMode="auto">
                <a:xfrm>
                  <a:off x="1850636" y="4210762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6" name="等腰三角形 55"/>
                <p:cNvSpPr/>
                <p:nvPr/>
              </p:nvSpPr>
              <p:spPr>
                <a:xfrm>
                  <a:off x="2652784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5" name="文本框 84"/>
              <p:cNvSpPr txBox="1"/>
              <p:nvPr/>
            </p:nvSpPr>
            <p:spPr>
              <a:xfrm>
                <a:off x="2220044" y="3445461"/>
                <a:ext cx="11158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636270" y="4383246"/>
              <a:ext cx="1854702" cy="960981"/>
              <a:chOff x="636270" y="4248908"/>
              <a:chExt cx="1854702" cy="960981"/>
            </a:xfrm>
          </p:grpSpPr>
          <p:sp>
            <p:nvSpPr>
              <p:cNvPr id="95" name="TextBox 73"/>
              <p:cNvSpPr txBox="1"/>
              <p:nvPr/>
            </p:nvSpPr>
            <p:spPr>
              <a:xfrm>
                <a:off x="636270" y="4248908"/>
                <a:ext cx="13973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660182" y="4563558"/>
                <a:ext cx="18307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141710" y="3451510"/>
            <a:ext cx="2312221" cy="2691901"/>
            <a:chOff x="5142378" y="3450711"/>
            <a:chExt cx="2312522" cy="2691278"/>
          </a:xfrm>
        </p:grpSpPr>
        <p:grpSp>
          <p:nvGrpSpPr>
            <p:cNvPr id="90" name="组合 89"/>
            <p:cNvGrpSpPr/>
            <p:nvPr/>
          </p:nvGrpSpPr>
          <p:grpSpPr>
            <a:xfrm>
              <a:off x="5202416" y="3450711"/>
              <a:ext cx="1818009" cy="2048976"/>
              <a:chOff x="5202416" y="3450711"/>
              <a:chExt cx="1818009" cy="2048976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202416" y="3977146"/>
                <a:ext cx="1818009" cy="1522541"/>
                <a:chOff x="5202416" y="3977146"/>
                <a:chExt cx="1818009" cy="1522541"/>
              </a:xfrm>
            </p:grpSpPr>
            <p:pic>
              <p:nvPicPr>
                <p:cNvPr id="78" name="图片 77" descr="D:\小星星星星星星星\我下载的素材\图片31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79" t="5206" r="5468" b="7061"/>
                <a:stretch>
                  <a:fillRect/>
                </a:stretch>
              </p:blipFill>
              <p:spPr bwMode="auto">
                <a:xfrm>
                  <a:off x="5202416" y="4219527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5" name="等腰三角形 64"/>
                <p:cNvSpPr/>
                <p:nvPr/>
              </p:nvSpPr>
              <p:spPr>
                <a:xfrm>
                  <a:off x="6004564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9" name="文本框 88"/>
              <p:cNvSpPr txBox="1"/>
              <p:nvPr/>
            </p:nvSpPr>
            <p:spPr>
              <a:xfrm>
                <a:off x="5762607" y="3450711"/>
                <a:ext cx="1069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5142378" y="5550340"/>
              <a:ext cx="2312522" cy="591649"/>
              <a:chOff x="636270" y="4248908"/>
              <a:chExt cx="2312522" cy="591649"/>
            </a:xfrm>
          </p:grpSpPr>
          <p:sp>
            <p:nvSpPr>
              <p:cNvPr id="104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锐普设计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41130" y="4563558"/>
                <a:ext cx="230766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锐普理念：专做精品。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594431" y="3451510"/>
            <a:ext cx="3392692" cy="2049450"/>
            <a:chOff x="8595550" y="3450711"/>
            <a:chExt cx="3393134" cy="2048976"/>
          </a:xfrm>
        </p:grpSpPr>
        <p:grpSp>
          <p:nvGrpSpPr>
            <p:cNvPr id="94" name="组合 93"/>
            <p:cNvGrpSpPr/>
            <p:nvPr/>
          </p:nvGrpSpPr>
          <p:grpSpPr>
            <a:xfrm>
              <a:off x="8595550" y="3450711"/>
              <a:ext cx="1818009" cy="2048976"/>
              <a:chOff x="8744979" y="3450711"/>
              <a:chExt cx="1818009" cy="204897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8744979" y="3977146"/>
                <a:ext cx="1818009" cy="1522541"/>
                <a:chOff x="8744979" y="3977146"/>
                <a:chExt cx="1818009" cy="1522541"/>
              </a:xfrm>
            </p:grpSpPr>
            <p:pic>
              <p:nvPicPr>
                <p:cNvPr id="83" name="图片 82" descr="C:\Users\Administrator.MICROSO-BQCPAHA\Desktop\图片1.jp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5" t="1188" r="2971" b="1188"/>
                <a:stretch>
                  <a:fillRect/>
                </a:stretch>
              </p:blipFill>
              <p:spPr bwMode="auto">
                <a:xfrm>
                  <a:off x="8744979" y="4219527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8" name="等腰三角形 67"/>
                <p:cNvSpPr/>
                <p:nvPr/>
              </p:nvSpPr>
              <p:spPr>
                <a:xfrm>
                  <a:off x="9547128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3" name="文本框 92"/>
              <p:cNvSpPr txBox="1"/>
              <p:nvPr/>
            </p:nvSpPr>
            <p:spPr>
              <a:xfrm>
                <a:off x="9305170" y="3450711"/>
                <a:ext cx="10724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10457736" y="4383246"/>
              <a:ext cx="1530948" cy="960981"/>
              <a:chOff x="654043" y="4248908"/>
              <a:chExt cx="1632752" cy="960981"/>
            </a:xfrm>
          </p:grpSpPr>
          <p:sp>
            <p:nvSpPr>
              <p:cNvPr id="107" name="TextBox 73"/>
              <p:cNvSpPr txBox="1"/>
              <p:nvPr/>
            </p:nvSpPr>
            <p:spPr>
              <a:xfrm>
                <a:off x="654043" y="4248908"/>
                <a:ext cx="1632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锐普合作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667805" y="4563558"/>
                <a:ext cx="147012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230629" y="1438646"/>
            <a:ext cx="3035563" cy="2264769"/>
            <a:chOff x="2230918" y="1438311"/>
            <a:chExt cx="3035958" cy="2264245"/>
          </a:xfrm>
        </p:grpSpPr>
        <p:grpSp>
          <p:nvGrpSpPr>
            <p:cNvPr id="88" name="组合 87"/>
            <p:cNvGrpSpPr/>
            <p:nvPr/>
          </p:nvGrpSpPr>
          <p:grpSpPr>
            <a:xfrm>
              <a:off x="3448867" y="1438311"/>
              <a:ext cx="1818009" cy="2264245"/>
              <a:chOff x="3448867" y="1438311"/>
              <a:chExt cx="1818009" cy="2264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448867" y="1438311"/>
                <a:ext cx="1818009" cy="1510088"/>
                <a:chOff x="3448867" y="1340944"/>
                <a:chExt cx="1818009" cy="1510088"/>
              </a:xfrm>
            </p:grpSpPr>
            <p:pic>
              <p:nvPicPr>
                <p:cNvPr id="71" name="图片 70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7" t="29239" r="181" b="42859"/>
                <a:stretch>
                  <a:fillRect/>
                </a:stretch>
              </p:blipFill>
              <p:spPr bwMode="auto">
                <a:xfrm>
                  <a:off x="3448867" y="1340944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9" name="等腰三角形 58"/>
                <p:cNvSpPr/>
                <p:nvPr/>
              </p:nvSpPr>
              <p:spPr>
                <a:xfrm rot="10800000">
                  <a:off x="4255872" y="2734779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7" name="文本框 86"/>
              <p:cNvSpPr txBox="1"/>
              <p:nvPr/>
            </p:nvSpPr>
            <p:spPr>
              <a:xfrm>
                <a:off x="4017618" y="3333224"/>
                <a:ext cx="1124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2230918" y="1625584"/>
              <a:ext cx="2024953" cy="960981"/>
              <a:chOff x="636269" y="4248908"/>
              <a:chExt cx="2040334" cy="960981"/>
            </a:xfrm>
          </p:grpSpPr>
          <p:sp>
            <p:nvSpPr>
              <p:cNvPr id="110" name="TextBox 73"/>
              <p:cNvSpPr txBox="1"/>
              <p:nvPr/>
            </p:nvSpPr>
            <p:spPr>
              <a:xfrm>
                <a:off x="636269" y="4248908"/>
                <a:ext cx="20403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锐普服务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645787" y="4563558"/>
                <a:ext cx="17907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锐普理念：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专做精品</a:t>
                </a:r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006307" y="1435018"/>
            <a:ext cx="4208874" cy="2265933"/>
            <a:chOff x="7007219" y="1434685"/>
            <a:chExt cx="4209422" cy="2265408"/>
          </a:xfrm>
        </p:grpSpPr>
        <p:grpSp>
          <p:nvGrpSpPr>
            <p:cNvPr id="92" name="组合 91"/>
            <p:cNvGrpSpPr/>
            <p:nvPr/>
          </p:nvGrpSpPr>
          <p:grpSpPr>
            <a:xfrm>
              <a:off x="7007219" y="1434685"/>
              <a:ext cx="1818009" cy="2265408"/>
              <a:chOff x="7007219" y="1434685"/>
              <a:chExt cx="1818009" cy="2265408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7007219" y="1434685"/>
                <a:ext cx="1818009" cy="1513714"/>
                <a:chOff x="7007219" y="1337318"/>
                <a:chExt cx="1818009" cy="1513714"/>
              </a:xfrm>
            </p:grpSpPr>
            <p:pic>
              <p:nvPicPr>
                <p:cNvPr id="77" name="图片 76" descr="D:\小星星星星星星星\我下载的素材\shutterstock_119896834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50" t="2074" r="3998" b="2074"/>
                <a:stretch>
                  <a:fillRect/>
                </a:stretch>
              </p:blipFill>
              <p:spPr bwMode="auto">
                <a:xfrm>
                  <a:off x="7007219" y="1337318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2" name="等腰三角形 61"/>
                <p:cNvSpPr/>
                <p:nvPr/>
              </p:nvSpPr>
              <p:spPr>
                <a:xfrm rot="10800000">
                  <a:off x="7809369" y="2734779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1" name="文本框 90"/>
              <p:cNvSpPr txBox="1"/>
              <p:nvPr/>
            </p:nvSpPr>
            <p:spPr>
              <a:xfrm>
                <a:off x="7567410" y="3330761"/>
                <a:ext cx="1132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8946897" y="1625584"/>
              <a:ext cx="2269744" cy="960981"/>
              <a:chOff x="636270" y="4248908"/>
              <a:chExt cx="2286984" cy="960981"/>
            </a:xfrm>
          </p:grpSpPr>
          <p:sp>
            <p:nvSpPr>
              <p:cNvPr id="113" name="TextBox 73"/>
              <p:cNvSpPr txBox="1"/>
              <p:nvPr/>
            </p:nvSpPr>
            <p:spPr>
              <a:xfrm>
                <a:off x="636270" y="4248908"/>
                <a:ext cx="16309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锐普客户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647386" y="4563558"/>
                <a:ext cx="227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755137" y="737771"/>
            <a:ext cx="4010994" cy="3567295"/>
            <a:chOff x="1755366" y="737599"/>
            <a:chExt cx="4011516" cy="3566469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55366" y="737599"/>
              <a:ext cx="4011516" cy="3566469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3348090" y="2124508"/>
              <a:ext cx="849790" cy="710624"/>
              <a:chOff x="4502150" y="1930400"/>
              <a:chExt cx="1003300" cy="83899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502150" y="1930400"/>
                <a:ext cx="1003300" cy="711200"/>
                <a:chOff x="4502150" y="1930400"/>
                <a:chExt cx="1003300" cy="711200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>
                  <a:off x="4502150" y="1930400"/>
                  <a:ext cx="1003300" cy="71120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575175" y="1993900"/>
                  <a:ext cx="857250" cy="4762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4849416" y="2220912"/>
                <a:ext cx="308769" cy="65088"/>
                <a:chOff x="3815556" y="2232025"/>
                <a:chExt cx="308769" cy="65088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3815556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3937397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59237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4766071" y="2624138"/>
                <a:ext cx="475457" cy="145257"/>
                <a:chOff x="3717923" y="2624138"/>
                <a:chExt cx="475457" cy="145257"/>
              </a:xfrm>
            </p:grpSpPr>
            <p:sp>
              <p:nvSpPr>
                <p:cNvPr id="10" name="圆角矩形 9"/>
                <p:cNvSpPr/>
                <p:nvPr/>
              </p:nvSpPr>
              <p:spPr>
                <a:xfrm>
                  <a:off x="3907631" y="2624138"/>
                  <a:ext cx="78582" cy="13335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圆角矩形 10"/>
                <p:cNvSpPr/>
                <p:nvPr/>
              </p:nvSpPr>
              <p:spPr>
                <a:xfrm rot="16200000">
                  <a:off x="3916361" y="2492375"/>
                  <a:ext cx="78582" cy="475457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任意多边形 36"/>
          <p:cNvSpPr/>
          <p:nvPr/>
        </p:nvSpPr>
        <p:spPr>
          <a:xfrm>
            <a:off x="749203" y="1829223"/>
            <a:ext cx="1993640" cy="565281"/>
          </a:xfrm>
          <a:custGeom>
            <a:avLst/>
            <a:gdLst>
              <a:gd name="connsiteX0" fmla="*/ 0 w 1993900"/>
              <a:gd name="connsiteY0" fmla="*/ 0 h 565150"/>
              <a:gd name="connsiteX1" fmla="*/ 1428750 w 1993900"/>
              <a:gd name="connsiteY1" fmla="*/ 0 h 565150"/>
              <a:gd name="connsiteX2" fmla="*/ 1993900 w 19939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900" h="565150">
                <a:moveTo>
                  <a:pt x="0" y="0"/>
                </a:moveTo>
                <a:lnTo>
                  <a:pt x="1428750" y="0"/>
                </a:lnTo>
                <a:lnTo>
                  <a:pt x="1993900" y="5651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57140" y="2022602"/>
            <a:ext cx="3316685" cy="919636"/>
            <a:chOff x="657224" y="1704634"/>
            <a:chExt cx="3317117" cy="919423"/>
          </a:xfrm>
        </p:grpSpPr>
        <p:sp>
          <p:nvSpPr>
            <p:cNvPr id="38" name="TextBox 2"/>
            <p:cNvSpPr txBox="1">
              <a:spLocks noChangeArrowheads="1"/>
            </p:cNvSpPr>
            <p:nvPr/>
          </p:nvSpPr>
          <p:spPr bwMode="auto">
            <a:xfrm>
              <a:off x="657225" y="2051726"/>
              <a:ext cx="3317116" cy="57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中国一家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r>
                <a:rPr lang="zh-CN" alt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73"/>
            <p:cNvSpPr txBox="1"/>
            <p:nvPr/>
          </p:nvSpPr>
          <p:spPr>
            <a:xfrm>
              <a:off x="657224" y="1704634"/>
              <a:ext cx="2009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锐普设计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05808" y="1441784"/>
            <a:ext cx="7113177" cy="1896526"/>
            <a:chOff x="5306497" y="1123950"/>
            <a:chExt cx="7114103" cy="1896087"/>
          </a:xfrm>
        </p:grpSpPr>
        <p:sp>
          <p:nvSpPr>
            <p:cNvPr id="54" name="TextBox 73"/>
            <p:cNvSpPr txBox="1"/>
            <p:nvPr/>
          </p:nvSpPr>
          <p:spPr>
            <a:xfrm>
              <a:off x="5306498" y="1123950"/>
              <a:ext cx="2557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产品和服务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5" name="TextBox 2"/>
            <p:cNvSpPr txBox="1">
              <a:spLocks noChangeArrowheads="1"/>
            </p:cNvSpPr>
            <p:nvPr/>
          </p:nvSpPr>
          <p:spPr bwMode="auto">
            <a:xfrm>
              <a:off x="5306497" y="1727375"/>
              <a:ext cx="7114103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平庸的做事精神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66994" y="3065763"/>
            <a:ext cx="4010994" cy="3567295"/>
            <a:chOff x="1767224" y="3065052"/>
            <a:chExt cx="4011516" cy="3566469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67224" y="3065052"/>
              <a:ext cx="4011516" cy="3566469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3513969" y="4432237"/>
              <a:ext cx="518029" cy="863382"/>
              <a:chOff x="4733925" y="4362450"/>
              <a:chExt cx="657225" cy="1095375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733925" y="4362450"/>
                <a:ext cx="657225" cy="1095375"/>
                <a:chOff x="4733925" y="4362450"/>
                <a:chExt cx="657225" cy="1095375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4733925" y="4362450"/>
                  <a:ext cx="657225" cy="1095375"/>
                  <a:chOff x="4733925" y="4362450"/>
                  <a:chExt cx="657225" cy="1095375"/>
                </a:xfrm>
              </p:grpSpPr>
              <p:sp>
                <p:nvSpPr>
                  <p:cNvPr id="32" name="圆角矩形 31"/>
                  <p:cNvSpPr/>
                  <p:nvPr/>
                </p:nvSpPr>
                <p:spPr>
                  <a:xfrm>
                    <a:off x="4733925" y="4362450"/>
                    <a:ext cx="657225" cy="109537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" name="圆角矩形 32"/>
                  <p:cNvSpPr/>
                  <p:nvPr/>
                </p:nvSpPr>
                <p:spPr>
                  <a:xfrm>
                    <a:off x="4785280" y="4448042"/>
                    <a:ext cx="554514" cy="92419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931774" y="5256646"/>
                  <a:ext cx="261526" cy="55129"/>
                  <a:chOff x="3631643" y="2053071"/>
                  <a:chExt cx="261526" cy="55129"/>
                </a:xfrm>
              </p:grpSpPr>
              <p:sp>
                <p:nvSpPr>
                  <p:cNvPr id="29" name="椭圆 28"/>
                  <p:cNvSpPr/>
                  <p:nvPr/>
                </p:nvSpPr>
                <p:spPr>
                  <a:xfrm>
                    <a:off x="3631643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椭圆 29"/>
                  <p:cNvSpPr/>
                  <p:nvPr/>
                </p:nvSpPr>
                <p:spPr>
                  <a:xfrm>
                    <a:off x="3734842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3838040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" name="组合 23"/>
              <p:cNvGrpSpPr/>
              <p:nvPr/>
            </p:nvGrpSpPr>
            <p:grpSpPr>
              <a:xfrm>
                <a:off x="4854838" y="4530228"/>
                <a:ext cx="415399" cy="664072"/>
                <a:chOff x="4854838" y="4530228"/>
                <a:chExt cx="415399" cy="664072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854838" y="4586288"/>
                  <a:ext cx="415399" cy="60801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4972537" y="4530228"/>
                  <a:ext cx="180000" cy="324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8" name="任意多边形 47"/>
          <p:cNvSpPr/>
          <p:nvPr/>
        </p:nvSpPr>
        <p:spPr>
          <a:xfrm flipV="1">
            <a:off x="749203" y="5091226"/>
            <a:ext cx="1993640" cy="565331"/>
          </a:xfrm>
          <a:custGeom>
            <a:avLst/>
            <a:gdLst>
              <a:gd name="connsiteX0" fmla="*/ 0 w 1993900"/>
              <a:gd name="connsiteY0" fmla="*/ 0 h 565150"/>
              <a:gd name="connsiteX1" fmla="*/ 1428750 w 1993900"/>
              <a:gd name="connsiteY1" fmla="*/ 0 h 565150"/>
              <a:gd name="connsiteX2" fmla="*/ 1993900 w 19939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900" h="565150">
                <a:moveTo>
                  <a:pt x="0" y="0"/>
                </a:moveTo>
                <a:lnTo>
                  <a:pt x="1428750" y="0"/>
                </a:lnTo>
                <a:lnTo>
                  <a:pt x="1993900" y="5651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57138" y="4524174"/>
            <a:ext cx="3374335" cy="931069"/>
            <a:chOff x="657224" y="1883704"/>
            <a:chExt cx="3374774" cy="930854"/>
          </a:xfrm>
        </p:grpSpPr>
        <p:sp>
          <p:nvSpPr>
            <p:cNvPr id="50" name="TextBox 2"/>
            <p:cNvSpPr txBox="1">
              <a:spLocks noChangeArrowheads="1"/>
            </p:cNvSpPr>
            <p:nvPr/>
          </p:nvSpPr>
          <p:spPr bwMode="auto">
            <a:xfrm>
              <a:off x="657225" y="2242226"/>
              <a:ext cx="3374773" cy="572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中国精品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机构。有国内</a:t>
              </a:r>
              <a:endParaRPr lang="en-US" altLang="zh-CN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73"/>
            <p:cNvSpPr txBox="1"/>
            <p:nvPr/>
          </p:nvSpPr>
          <p:spPr>
            <a:xfrm>
              <a:off x="657224" y="1883704"/>
              <a:ext cx="2345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锐普售后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305808" y="3862460"/>
            <a:ext cx="6884607" cy="1896526"/>
            <a:chOff x="5306497" y="1123950"/>
            <a:chExt cx="6885503" cy="1896087"/>
          </a:xfrm>
        </p:grpSpPr>
        <p:sp>
          <p:nvSpPr>
            <p:cNvPr id="56" name="TextBox 73"/>
            <p:cNvSpPr txBox="1"/>
            <p:nvPr/>
          </p:nvSpPr>
          <p:spPr>
            <a:xfrm>
              <a:off x="5306498" y="1123950"/>
              <a:ext cx="2557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我们的承诺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7" name="TextBox 2"/>
            <p:cNvSpPr txBox="1">
              <a:spLocks noChangeArrowheads="1"/>
            </p:cNvSpPr>
            <p:nvPr/>
          </p:nvSpPr>
          <p:spPr bwMode="auto">
            <a:xfrm>
              <a:off x="5306497" y="1727375"/>
              <a:ext cx="6885503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平庸的做事精神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0" y="527289"/>
            <a:ext cx="4421790" cy="412768"/>
            <a:chOff x="0" y="527167"/>
            <a:chExt cx="4422366" cy="412672"/>
          </a:xfrm>
        </p:grpSpPr>
        <p:sp>
          <p:nvSpPr>
            <p:cNvPr id="59" name="矩形 58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0" name="TextBox 73"/>
            <p:cNvSpPr txBox="1"/>
            <p:nvPr/>
          </p:nvSpPr>
          <p:spPr>
            <a:xfrm>
              <a:off x="636270" y="533448"/>
              <a:ext cx="3786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12" y="-152435"/>
            <a:ext cx="12234425" cy="7051632"/>
            <a:chOff x="-44019" y="-152400"/>
            <a:chExt cx="12236018" cy="7050000"/>
          </a:xfrm>
        </p:grpSpPr>
        <p:sp>
          <p:nvSpPr>
            <p:cNvPr id="10" name="矩形 15"/>
            <p:cNvSpPr/>
            <p:nvPr/>
          </p:nvSpPr>
          <p:spPr>
            <a:xfrm flipH="1" flipV="1">
              <a:off x="-44019" y="-152400"/>
              <a:ext cx="6980400" cy="7050000"/>
            </a:xfrm>
            <a:custGeom>
              <a:avLst/>
              <a:gdLst>
                <a:gd name="connsiteX0" fmla="*/ 0 w 5532119"/>
                <a:gd name="connsiteY0" fmla="*/ 0 h 6858000"/>
                <a:gd name="connsiteX1" fmla="*/ 5532119 w 5532119"/>
                <a:gd name="connsiteY1" fmla="*/ 0 h 6858000"/>
                <a:gd name="connsiteX2" fmla="*/ 5532119 w 5532119"/>
                <a:gd name="connsiteY2" fmla="*/ 6858000 h 6858000"/>
                <a:gd name="connsiteX3" fmla="*/ 0 w 5532119"/>
                <a:gd name="connsiteY3" fmla="*/ 6858000 h 6858000"/>
                <a:gd name="connsiteX4" fmla="*/ 0 w 5532119"/>
                <a:gd name="connsiteY4" fmla="*/ 0 h 6858000"/>
                <a:gd name="connsiteX0-1" fmla="*/ 1447800 w 6979919"/>
                <a:gd name="connsiteY0-2" fmla="*/ 0 h 6896100"/>
                <a:gd name="connsiteX1-3" fmla="*/ 6979919 w 6979919"/>
                <a:gd name="connsiteY1-4" fmla="*/ 0 h 6896100"/>
                <a:gd name="connsiteX2-5" fmla="*/ 6979919 w 6979919"/>
                <a:gd name="connsiteY2-6" fmla="*/ 6858000 h 6896100"/>
                <a:gd name="connsiteX3-7" fmla="*/ 0 w 6979919"/>
                <a:gd name="connsiteY3-8" fmla="*/ 6896100 h 6896100"/>
                <a:gd name="connsiteX4-9" fmla="*/ 1447800 w 6979919"/>
                <a:gd name="connsiteY4-10" fmla="*/ 0 h 689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979919" h="6896100">
                  <a:moveTo>
                    <a:pt x="1447800" y="0"/>
                  </a:moveTo>
                  <a:lnTo>
                    <a:pt x="6979919" y="0"/>
                  </a:lnTo>
                  <a:lnTo>
                    <a:pt x="6979919" y="6858000"/>
                  </a:lnTo>
                  <a:lnTo>
                    <a:pt x="0" y="68961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矩形 15"/>
            <p:cNvSpPr/>
            <p:nvPr/>
          </p:nvSpPr>
          <p:spPr>
            <a:xfrm>
              <a:off x="5212080" y="0"/>
              <a:ext cx="6979919" cy="6896100"/>
            </a:xfrm>
            <a:custGeom>
              <a:avLst/>
              <a:gdLst>
                <a:gd name="connsiteX0" fmla="*/ 0 w 5532119"/>
                <a:gd name="connsiteY0" fmla="*/ 0 h 6858000"/>
                <a:gd name="connsiteX1" fmla="*/ 5532119 w 5532119"/>
                <a:gd name="connsiteY1" fmla="*/ 0 h 6858000"/>
                <a:gd name="connsiteX2" fmla="*/ 5532119 w 5532119"/>
                <a:gd name="connsiteY2" fmla="*/ 6858000 h 6858000"/>
                <a:gd name="connsiteX3" fmla="*/ 0 w 5532119"/>
                <a:gd name="connsiteY3" fmla="*/ 6858000 h 6858000"/>
                <a:gd name="connsiteX4" fmla="*/ 0 w 5532119"/>
                <a:gd name="connsiteY4" fmla="*/ 0 h 6858000"/>
                <a:gd name="connsiteX0-1" fmla="*/ 1447800 w 6979919"/>
                <a:gd name="connsiteY0-2" fmla="*/ 0 h 6896100"/>
                <a:gd name="connsiteX1-3" fmla="*/ 6979919 w 6979919"/>
                <a:gd name="connsiteY1-4" fmla="*/ 0 h 6896100"/>
                <a:gd name="connsiteX2-5" fmla="*/ 6979919 w 6979919"/>
                <a:gd name="connsiteY2-6" fmla="*/ 6858000 h 6896100"/>
                <a:gd name="connsiteX3-7" fmla="*/ 0 w 6979919"/>
                <a:gd name="connsiteY3-8" fmla="*/ 6896100 h 6896100"/>
                <a:gd name="connsiteX4-9" fmla="*/ 1447800 w 6979919"/>
                <a:gd name="connsiteY4-10" fmla="*/ 0 h 689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979919" h="6896100">
                  <a:moveTo>
                    <a:pt x="1447800" y="0"/>
                  </a:moveTo>
                  <a:lnTo>
                    <a:pt x="6979919" y="0"/>
                  </a:lnTo>
                  <a:lnTo>
                    <a:pt x="6979919" y="6858000"/>
                  </a:lnTo>
                  <a:lnTo>
                    <a:pt x="0" y="68961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" name="任意多边形 3"/>
          <p:cNvSpPr/>
          <p:nvPr/>
        </p:nvSpPr>
        <p:spPr>
          <a:xfrm rot="11262247">
            <a:off x="4686862" y="2254977"/>
            <a:ext cx="2549576" cy="2585048"/>
          </a:xfrm>
          <a:custGeom>
            <a:avLst/>
            <a:gdLst>
              <a:gd name="connsiteX0" fmla="*/ 2451100 w 2549908"/>
              <a:gd name="connsiteY0" fmla="*/ 0 h 2584450"/>
              <a:gd name="connsiteX1" fmla="*/ 2549524 w 2549908"/>
              <a:gd name="connsiteY1" fmla="*/ 120650 h 2584450"/>
              <a:gd name="connsiteX2" fmla="*/ 2546350 w 2549908"/>
              <a:gd name="connsiteY2" fmla="*/ 730250 h 2584450"/>
              <a:gd name="connsiteX3" fmla="*/ 2381249 w 2549908"/>
              <a:gd name="connsiteY3" fmla="*/ 882651 h 2584450"/>
              <a:gd name="connsiteX4" fmla="*/ 2168019 w 2549908"/>
              <a:gd name="connsiteY4" fmla="*/ 661523 h 2584450"/>
              <a:gd name="connsiteX5" fmla="*/ 2100073 w 2549908"/>
              <a:gd name="connsiteY5" fmla="*/ 725780 h 2584450"/>
              <a:gd name="connsiteX6" fmla="*/ 2131448 w 2549908"/>
              <a:gd name="connsiteY6" fmla="*/ 767737 h 2584450"/>
              <a:gd name="connsiteX7" fmla="*/ 2330450 w 2549908"/>
              <a:gd name="connsiteY7" fmla="*/ 1419225 h 2584450"/>
              <a:gd name="connsiteX8" fmla="*/ 1165225 w 2549908"/>
              <a:gd name="connsiteY8" fmla="*/ 2584450 h 2584450"/>
              <a:gd name="connsiteX9" fmla="*/ 0 w 2549908"/>
              <a:gd name="connsiteY9" fmla="*/ 1419225 h 2584450"/>
              <a:gd name="connsiteX10" fmla="*/ 1165225 w 2549908"/>
              <a:gd name="connsiteY10" fmla="*/ 254000 h 2584450"/>
              <a:gd name="connsiteX11" fmla="*/ 1816714 w 2549908"/>
              <a:gd name="connsiteY11" fmla="*/ 453002 h 2584450"/>
              <a:gd name="connsiteX12" fmla="*/ 1833801 w 2549908"/>
              <a:gd name="connsiteY12" fmla="*/ 465780 h 2584450"/>
              <a:gd name="connsiteX13" fmla="*/ 1909884 w 2549908"/>
              <a:gd name="connsiteY13" fmla="*/ 393827 h 2584450"/>
              <a:gd name="connsiteX14" fmla="*/ 1695449 w 2549908"/>
              <a:gd name="connsiteY14" fmla="*/ 171450 h 2584450"/>
              <a:gd name="connsiteX15" fmla="*/ 1812131 w 2549908"/>
              <a:gd name="connsiteY15" fmla="*/ 9525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49908" h="2584450">
                <a:moveTo>
                  <a:pt x="2451100" y="0"/>
                </a:moveTo>
                <a:cubicBezTo>
                  <a:pt x="2506927" y="25931"/>
                  <a:pt x="2541323" y="73289"/>
                  <a:pt x="2549524" y="120650"/>
                </a:cubicBezTo>
                <a:cubicBezTo>
                  <a:pt x="2551641" y="323851"/>
                  <a:pt x="2544232" y="527050"/>
                  <a:pt x="2546350" y="730250"/>
                </a:cubicBezTo>
                <a:cubicBezTo>
                  <a:pt x="2524654" y="842963"/>
                  <a:pt x="2443427" y="879475"/>
                  <a:pt x="2381249" y="882651"/>
                </a:cubicBezTo>
                <a:lnTo>
                  <a:pt x="2168019" y="661523"/>
                </a:lnTo>
                <a:lnTo>
                  <a:pt x="2100073" y="725780"/>
                </a:lnTo>
                <a:lnTo>
                  <a:pt x="2131448" y="767737"/>
                </a:lnTo>
                <a:cubicBezTo>
                  <a:pt x="2257088" y="953708"/>
                  <a:pt x="2330450" y="1177899"/>
                  <a:pt x="2330450" y="1419225"/>
                </a:cubicBezTo>
                <a:cubicBezTo>
                  <a:pt x="2330450" y="2062761"/>
                  <a:pt x="1808761" y="2584450"/>
                  <a:pt x="1165225" y="2584450"/>
                </a:cubicBezTo>
                <a:cubicBezTo>
                  <a:pt x="521689" y="2584450"/>
                  <a:pt x="0" y="2062761"/>
                  <a:pt x="0" y="1419225"/>
                </a:cubicBezTo>
                <a:cubicBezTo>
                  <a:pt x="0" y="775689"/>
                  <a:pt x="521689" y="254000"/>
                  <a:pt x="1165225" y="254000"/>
                </a:cubicBezTo>
                <a:cubicBezTo>
                  <a:pt x="1406551" y="254000"/>
                  <a:pt x="1630743" y="327363"/>
                  <a:pt x="1816714" y="453002"/>
                </a:cubicBezTo>
                <a:lnTo>
                  <a:pt x="1833801" y="465780"/>
                </a:lnTo>
                <a:lnTo>
                  <a:pt x="1909884" y="393827"/>
                </a:lnTo>
                <a:lnTo>
                  <a:pt x="1695449" y="171450"/>
                </a:lnTo>
                <a:cubicBezTo>
                  <a:pt x="1697037" y="53975"/>
                  <a:pt x="1765301" y="31750"/>
                  <a:pt x="1812131" y="9525"/>
                </a:cubicBezTo>
                <a:close/>
              </a:path>
            </a:pathLst>
          </a:custGeom>
          <a:solidFill>
            <a:srgbClr val="27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439444">
            <a:off x="4953976" y="2019564"/>
            <a:ext cx="2549576" cy="2585048"/>
          </a:xfrm>
          <a:custGeom>
            <a:avLst/>
            <a:gdLst>
              <a:gd name="connsiteX0" fmla="*/ 2451100 w 2549908"/>
              <a:gd name="connsiteY0" fmla="*/ 0 h 2584450"/>
              <a:gd name="connsiteX1" fmla="*/ 2549524 w 2549908"/>
              <a:gd name="connsiteY1" fmla="*/ 120650 h 2584450"/>
              <a:gd name="connsiteX2" fmla="*/ 2546350 w 2549908"/>
              <a:gd name="connsiteY2" fmla="*/ 730250 h 2584450"/>
              <a:gd name="connsiteX3" fmla="*/ 2381249 w 2549908"/>
              <a:gd name="connsiteY3" fmla="*/ 882651 h 2584450"/>
              <a:gd name="connsiteX4" fmla="*/ 2168019 w 2549908"/>
              <a:gd name="connsiteY4" fmla="*/ 661523 h 2584450"/>
              <a:gd name="connsiteX5" fmla="*/ 2100073 w 2549908"/>
              <a:gd name="connsiteY5" fmla="*/ 725780 h 2584450"/>
              <a:gd name="connsiteX6" fmla="*/ 2131448 w 2549908"/>
              <a:gd name="connsiteY6" fmla="*/ 767737 h 2584450"/>
              <a:gd name="connsiteX7" fmla="*/ 2330450 w 2549908"/>
              <a:gd name="connsiteY7" fmla="*/ 1419225 h 2584450"/>
              <a:gd name="connsiteX8" fmla="*/ 1165225 w 2549908"/>
              <a:gd name="connsiteY8" fmla="*/ 2584450 h 2584450"/>
              <a:gd name="connsiteX9" fmla="*/ 0 w 2549908"/>
              <a:gd name="connsiteY9" fmla="*/ 1419225 h 2584450"/>
              <a:gd name="connsiteX10" fmla="*/ 1165225 w 2549908"/>
              <a:gd name="connsiteY10" fmla="*/ 254000 h 2584450"/>
              <a:gd name="connsiteX11" fmla="*/ 1816714 w 2549908"/>
              <a:gd name="connsiteY11" fmla="*/ 453002 h 2584450"/>
              <a:gd name="connsiteX12" fmla="*/ 1833801 w 2549908"/>
              <a:gd name="connsiteY12" fmla="*/ 465780 h 2584450"/>
              <a:gd name="connsiteX13" fmla="*/ 1909884 w 2549908"/>
              <a:gd name="connsiteY13" fmla="*/ 393827 h 2584450"/>
              <a:gd name="connsiteX14" fmla="*/ 1695449 w 2549908"/>
              <a:gd name="connsiteY14" fmla="*/ 171450 h 2584450"/>
              <a:gd name="connsiteX15" fmla="*/ 1812131 w 2549908"/>
              <a:gd name="connsiteY15" fmla="*/ 9525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49908" h="2584450">
                <a:moveTo>
                  <a:pt x="2451100" y="0"/>
                </a:moveTo>
                <a:cubicBezTo>
                  <a:pt x="2506927" y="25931"/>
                  <a:pt x="2541323" y="73289"/>
                  <a:pt x="2549524" y="120650"/>
                </a:cubicBezTo>
                <a:cubicBezTo>
                  <a:pt x="2551641" y="323851"/>
                  <a:pt x="2544232" y="527050"/>
                  <a:pt x="2546350" y="730250"/>
                </a:cubicBezTo>
                <a:cubicBezTo>
                  <a:pt x="2524654" y="842963"/>
                  <a:pt x="2443427" y="879475"/>
                  <a:pt x="2381249" y="882651"/>
                </a:cubicBezTo>
                <a:lnTo>
                  <a:pt x="2168019" y="661523"/>
                </a:lnTo>
                <a:lnTo>
                  <a:pt x="2100073" y="725780"/>
                </a:lnTo>
                <a:lnTo>
                  <a:pt x="2131448" y="767737"/>
                </a:lnTo>
                <a:cubicBezTo>
                  <a:pt x="2257088" y="953708"/>
                  <a:pt x="2330450" y="1177899"/>
                  <a:pt x="2330450" y="1419225"/>
                </a:cubicBezTo>
                <a:cubicBezTo>
                  <a:pt x="2330450" y="2062761"/>
                  <a:pt x="1808761" y="2584450"/>
                  <a:pt x="1165225" y="2584450"/>
                </a:cubicBezTo>
                <a:cubicBezTo>
                  <a:pt x="521689" y="2584450"/>
                  <a:pt x="0" y="2062761"/>
                  <a:pt x="0" y="1419225"/>
                </a:cubicBezTo>
                <a:cubicBezTo>
                  <a:pt x="0" y="775689"/>
                  <a:pt x="521689" y="254000"/>
                  <a:pt x="1165225" y="254000"/>
                </a:cubicBezTo>
                <a:cubicBezTo>
                  <a:pt x="1406551" y="254000"/>
                  <a:pt x="1630743" y="327363"/>
                  <a:pt x="1816714" y="453002"/>
                </a:cubicBezTo>
                <a:lnTo>
                  <a:pt x="1833801" y="465780"/>
                </a:lnTo>
                <a:lnTo>
                  <a:pt x="1909884" y="393827"/>
                </a:lnTo>
                <a:lnTo>
                  <a:pt x="1695449" y="171450"/>
                </a:lnTo>
                <a:cubicBezTo>
                  <a:pt x="1697037" y="53975"/>
                  <a:pt x="1765301" y="31750"/>
                  <a:pt x="1812131" y="9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9795" t="8430" r="18723" b="5951"/>
          <a:stretch>
            <a:fillRect/>
          </a:stretch>
        </p:blipFill>
        <p:spPr>
          <a:xfrm rot="9072862">
            <a:off x="4732255" y="2183862"/>
            <a:ext cx="2681891" cy="248980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757223" y="1668875"/>
            <a:ext cx="5156058" cy="3397413"/>
            <a:chOff x="7758231" y="1668489"/>
            <a:chExt cx="5156729" cy="3396626"/>
          </a:xfrm>
        </p:grpSpPr>
        <p:sp>
          <p:nvSpPr>
            <p:cNvPr id="17" name="文本框 16"/>
            <p:cNvSpPr txBox="1"/>
            <p:nvPr/>
          </p:nvSpPr>
          <p:spPr>
            <a:xfrm>
              <a:off x="7758231" y="1668489"/>
              <a:ext cx="3040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36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标题二</a:t>
              </a:r>
              <a:endParaRPr lang="zh-CN" altLang="en-US" sz="36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758232" y="2329571"/>
              <a:ext cx="507541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中国第一家精品</a:t>
              </a:r>
              <a:r>
                <a:rPr lang="en-US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设计机构</a:t>
              </a:r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；</a:t>
              </a:r>
              <a:endParaRPr lang="en-US" altLang="zh-CN" sz="20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拥有国内顶尖的</a:t>
              </a:r>
              <a:r>
                <a:rPr lang="en-US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制作技术</a:t>
              </a:r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。</a:t>
              </a:r>
              <a:endParaRPr lang="zh-CN" altLang="en-US" sz="20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758231" y="3643187"/>
              <a:ext cx="5156729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实现美观展示效果，让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创造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卓越价值。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拥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有国内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制作技术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顶级的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团队， 坚持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精益求精、拒绝平庸的做事精神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2938" y="1668877"/>
            <a:ext cx="5713493" cy="3729887"/>
            <a:chOff x="7758231" y="1668489"/>
            <a:chExt cx="5714237" cy="3729024"/>
          </a:xfrm>
        </p:grpSpPr>
        <p:sp>
          <p:nvSpPr>
            <p:cNvPr id="22" name="文本框 21"/>
            <p:cNvSpPr txBox="1"/>
            <p:nvPr/>
          </p:nvSpPr>
          <p:spPr>
            <a:xfrm>
              <a:off x="7758231" y="1668489"/>
              <a:ext cx="2834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36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标题一</a:t>
              </a:r>
              <a:endParaRPr lang="zh-CN" altLang="en-US" sz="36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58232" y="2329571"/>
              <a:ext cx="5714236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中国第一家精品</a:t>
              </a:r>
              <a:r>
                <a:rPr lang="en-US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设计机构</a:t>
              </a:r>
              <a:r>
                <a:rPr lang="zh-CN" altLang="en-US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；</a:t>
              </a:r>
              <a:endParaRPr lang="en-US" altLang="zh-CN" sz="20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拥有国内顶尖的</a:t>
              </a:r>
              <a:r>
                <a:rPr lang="en-US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制作技术</a:t>
              </a:r>
              <a:r>
                <a:rPr lang="zh-CN" altLang="en-US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。</a:t>
              </a:r>
              <a:endParaRPr lang="zh-CN" altLang="en-US" sz="20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58232" y="3643187"/>
              <a:ext cx="571423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实现美观展示效果，让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创造卓越价值。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拥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有国内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制作技术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顶级的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团队， 坚持精益求精、拒绝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平庸的做事精神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5042770" y="2376978"/>
            <a:ext cx="2104874" cy="2105635"/>
          </a:xfrm>
          <a:prstGeom prst="ellipse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180927" y="2833524"/>
            <a:ext cx="2460323" cy="1194360"/>
            <a:chOff x="5181600" y="2832868"/>
            <a:chExt cx="2460643" cy="1194084"/>
          </a:xfrm>
        </p:grpSpPr>
        <p:sp>
          <p:nvSpPr>
            <p:cNvPr id="26" name="文本框 25"/>
            <p:cNvSpPr txBox="1"/>
            <p:nvPr/>
          </p:nvSpPr>
          <p:spPr>
            <a:xfrm>
              <a:off x="5181600" y="2832868"/>
              <a:ext cx="2395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8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58544" y="3169341"/>
              <a:ext cx="23836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6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35487" y="3475036"/>
              <a:ext cx="2172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4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12431" y="3749953"/>
              <a:ext cx="2054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2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2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527289"/>
            <a:ext cx="3371411" cy="412768"/>
            <a:chOff x="0" y="527167"/>
            <a:chExt cx="3371850" cy="412672"/>
          </a:xfrm>
        </p:grpSpPr>
        <p:sp>
          <p:nvSpPr>
            <p:cNvPr id="32" name="矩形 31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73"/>
            <p:cNvSpPr txBox="1"/>
            <p:nvPr/>
          </p:nvSpPr>
          <p:spPr>
            <a:xfrm>
              <a:off x="636270" y="533448"/>
              <a:ext cx="2735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785341" y="3545933"/>
            <a:ext cx="2194274" cy="1951172"/>
            <a:chOff x="6786224" y="3545112"/>
            <a:chExt cx="2194560" cy="1950720"/>
          </a:xfrm>
        </p:grpSpPr>
        <p:sp>
          <p:nvSpPr>
            <p:cNvPr id="8" name="矩形 7"/>
            <p:cNvSpPr/>
            <p:nvPr/>
          </p:nvSpPr>
          <p:spPr>
            <a:xfrm>
              <a:off x="6786224" y="354511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7545366" y="4182334"/>
              <a:ext cx="676276" cy="676276"/>
            </a:xfrm>
            <a:custGeom>
              <a:avLst/>
              <a:gdLst>
                <a:gd name="connsiteX0" fmla="*/ 286148 w 676276"/>
                <a:gd name="connsiteY0" fmla="*/ 294640 h 676276"/>
                <a:gd name="connsiteX1" fmla="*/ 286148 w 676276"/>
                <a:gd name="connsiteY1" fmla="*/ 577850 h 676276"/>
                <a:gd name="connsiteX2" fmla="*/ 390129 w 676276"/>
                <a:gd name="connsiteY2" fmla="*/ 577850 h 676276"/>
                <a:gd name="connsiteX3" fmla="*/ 390129 w 676276"/>
                <a:gd name="connsiteY3" fmla="*/ 294640 h 676276"/>
                <a:gd name="connsiteX4" fmla="*/ 338139 w 676276"/>
                <a:gd name="connsiteY4" fmla="*/ 98426 h 676276"/>
                <a:gd name="connsiteX5" fmla="*/ 261145 w 676276"/>
                <a:gd name="connsiteY5" fmla="*/ 175420 h 676276"/>
                <a:gd name="connsiteX6" fmla="*/ 338139 w 676276"/>
                <a:gd name="connsiteY6" fmla="*/ 252414 h 676276"/>
                <a:gd name="connsiteX7" fmla="*/ 415133 w 676276"/>
                <a:gd name="connsiteY7" fmla="*/ 175420 h 676276"/>
                <a:gd name="connsiteX8" fmla="*/ 338139 w 676276"/>
                <a:gd name="connsiteY8" fmla="*/ 98426 h 676276"/>
                <a:gd name="connsiteX9" fmla="*/ 338138 w 676276"/>
                <a:gd name="connsiteY9" fmla="*/ 0 h 676276"/>
                <a:gd name="connsiteX10" fmla="*/ 676276 w 676276"/>
                <a:gd name="connsiteY10" fmla="*/ 338138 h 676276"/>
                <a:gd name="connsiteX11" fmla="*/ 338138 w 676276"/>
                <a:gd name="connsiteY11" fmla="*/ 676276 h 676276"/>
                <a:gd name="connsiteX12" fmla="*/ 0 w 676276"/>
                <a:gd name="connsiteY12" fmla="*/ 338138 h 676276"/>
                <a:gd name="connsiteX13" fmla="*/ 338138 w 676276"/>
                <a:gd name="connsiteY13" fmla="*/ 0 h 6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6276" h="676276">
                  <a:moveTo>
                    <a:pt x="286148" y="294640"/>
                  </a:moveTo>
                  <a:lnTo>
                    <a:pt x="286148" y="577850"/>
                  </a:lnTo>
                  <a:lnTo>
                    <a:pt x="390129" y="577850"/>
                  </a:lnTo>
                  <a:lnTo>
                    <a:pt x="390129" y="294640"/>
                  </a:lnTo>
                  <a:close/>
                  <a:moveTo>
                    <a:pt x="338139" y="98426"/>
                  </a:moveTo>
                  <a:cubicBezTo>
                    <a:pt x="295616" y="98426"/>
                    <a:pt x="261145" y="132897"/>
                    <a:pt x="261145" y="175420"/>
                  </a:cubicBezTo>
                  <a:cubicBezTo>
                    <a:pt x="261145" y="217943"/>
                    <a:pt x="295616" y="252414"/>
                    <a:pt x="338139" y="252414"/>
                  </a:cubicBezTo>
                  <a:cubicBezTo>
                    <a:pt x="380662" y="252414"/>
                    <a:pt x="415133" y="217943"/>
                    <a:pt x="415133" y="175420"/>
                  </a:cubicBezTo>
                  <a:cubicBezTo>
                    <a:pt x="415133" y="132897"/>
                    <a:pt x="380662" y="98426"/>
                    <a:pt x="338139" y="98426"/>
                  </a:cubicBezTo>
                  <a:close/>
                  <a:moveTo>
                    <a:pt x="338138" y="0"/>
                  </a:moveTo>
                  <a:cubicBezTo>
                    <a:pt x="524886" y="0"/>
                    <a:pt x="676276" y="151390"/>
                    <a:pt x="676276" y="338138"/>
                  </a:cubicBezTo>
                  <a:cubicBezTo>
                    <a:pt x="676276" y="524886"/>
                    <a:pt x="524886" y="676276"/>
                    <a:pt x="338138" y="676276"/>
                  </a:cubicBezTo>
                  <a:cubicBezTo>
                    <a:pt x="151390" y="676276"/>
                    <a:pt x="0" y="524886"/>
                    <a:pt x="0" y="338138"/>
                  </a:cubicBezTo>
                  <a:cubicBezTo>
                    <a:pt x="0" y="151390"/>
                    <a:pt x="151390" y="0"/>
                    <a:pt x="338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314852" y="3545933"/>
            <a:ext cx="2194274" cy="1951172"/>
            <a:chOff x="9316064" y="3545112"/>
            <a:chExt cx="2194560" cy="1950720"/>
          </a:xfrm>
        </p:grpSpPr>
        <p:sp>
          <p:nvSpPr>
            <p:cNvPr id="7" name="矩形 6"/>
            <p:cNvSpPr/>
            <p:nvPr/>
          </p:nvSpPr>
          <p:spPr>
            <a:xfrm>
              <a:off x="9316064" y="354511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0104185" y="4135290"/>
              <a:ext cx="618319" cy="770365"/>
            </a:xfrm>
            <a:custGeom>
              <a:avLst/>
              <a:gdLst>
                <a:gd name="connsiteX0" fmla="*/ 309159 w 618319"/>
                <a:gd name="connsiteY0" fmla="*/ 624340 h 770365"/>
                <a:gd name="connsiteX1" fmla="*/ 262285 w 618319"/>
                <a:gd name="connsiteY1" fmla="*/ 671214 h 770365"/>
                <a:gd name="connsiteX2" fmla="*/ 309159 w 618319"/>
                <a:gd name="connsiteY2" fmla="*/ 718088 h 770365"/>
                <a:gd name="connsiteX3" fmla="*/ 356033 w 618319"/>
                <a:gd name="connsiteY3" fmla="*/ 671214 h 770365"/>
                <a:gd name="connsiteX4" fmla="*/ 309159 w 618319"/>
                <a:gd name="connsiteY4" fmla="*/ 624340 h 770365"/>
                <a:gd name="connsiteX5" fmla="*/ 150366 w 618319"/>
                <a:gd name="connsiteY5" fmla="*/ 52278 h 770365"/>
                <a:gd name="connsiteX6" fmla="*/ 70967 w 618319"/>
                <a:gd name="connsiteY6" fmla="*/ 131677 h 770365"/>
                <a:gd name="connsiteX7" fmla="*/ 70967 w 618319"/>
                <a:gd name="connsiteY7" fmla="*/ 524668 h 770365"/>
                <a:gd name="connsiteX8" fmla="*/ 150366 w 618319"/>
                <a:gd name="connsiteY8" fmla="*/ 604067 h 770365"/>
                <a:gd name="connsiteX9" fmla="*/ 467951 w 618319"/>
                <a:gd name="connsiteY9" fmla="*/ 604067 h 770365"/>
                <a:gd name="connsiteX10" fmla="*/ 547350 w 618319"/>
                <a:gd name="connsiteY10" fmla="*/ 524668 h 770365"/>
                <a:gd name="connsiteX11" fmla="*/ 547350 w 618319"/>
                <a:gd name="connsiteY11" fmla="*/ 131677 h 770365"/>
                <a:gd name="connsiteX12" fmla="*/ 467951 w 618319"/>
                <a:gd name="connsiteY12" fmla="*/ 52278 h 770365"/>
                <a:gd name="connsiteX13" fmla="*/ 103055 w 618319"/>
                <a:gd name="connsiteY13" fmla="*/ 0 h 770365"/>
                <a:gd name="connsiteX14" fmla="*/ 515264 w 618319"/>
                <a:gd name="connsiteY14" fmla="*/ 0 h 770365"/>
                <a:gd name="connsiteX15" fmla="*/ 618319 w 618319"/>
                <a:gd name="connsiteY15" fmla="*/ 103055 h 770365"/>
                <a:gd name="connsiteX16" fmla="*/ 618319 w 618319"/>
                <a:gd name="connsiteY16" fmla="*/ 667310 h 770365"/>
                <a:gd name="connsiteX17" fmla="*/ 515264 w 618319"/>
                <a:gd name="connsiteY17" fmla="*/ 770365 h 770365"/>
                <a:gd name="connsiteX18" fmla="*/ 103055 w 618319"/>
                <a:gd name="connsiteY18" fmla="*/ 770365 h 770365"/>
                <a:gd name="connsiteX19" fmla="*/ 0 w 618319"/>
                <a:gd name="connsiteY19" fmla="*/ 667310 h 770365"/>
                <a:gd name="connsiteX20" fmla="*/ 0 w 618319"/>
                <a:gd name="connsiteY20" fmla="*/ 103055 h 770365"/>
                <a:gd name="connsiteX21" fmla="*/ 103055 w 618319"/>
                <a:gd name="connsiteY21" fmla="*/ 0 h 7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319" h="770365">
                  <a:moveTo>
                    <a:pt x="309159" y="624340"/>
                  </a:moveTo>
                  <a:cubicBezTo>
                    <a:pt x="283271" y="624340"/>
                    <a:pt x="262285" y="645326"/>
                    <a:pt x="262285" y="671214"/>
                  </a:cubicBezTo>
                  <a:cubicBezTo>
                    <a:pt x="262285" y="697102"/>
                    <a:pt x="283271" y="718088"/>
                    <a:pt x="309159" y="718088"/>
                  </a:cubicBezTo>
                  <a:cubicBezTo>
                    <a:pt x="335047" y="718088"/>
                    <a:pt x="356033" y="697102"/>
                    <a:pt x="356033" y="671214"/>
                  </a:cubicBezTo>
                  <a:cubicBezTo>
                    <a:pt x="356033" y="645326"/>
                    <a:pt x="335047" y="624340"/>
                    <a:pt x="309159" y="624340"/>
                  </a:cubicBezTo>
                  <a:close/>
                  <a:moveTo>
                    <a:pt x="150366" y="52278"/>
                  </a:moveTo>
                  <a:cubicBezTo>
                    <a:pt x="106515" y="52278"/>
                    <a:pt x="70967" y="87826"/>
                    <a:pt x="70967" y="131677"/>
                  </a:cubicBezTo>
                  <a:lnTo>
                    <a:pt x="70967" y="524668"/>
                  </a:lnTo>
                  <a:cubicBezTo>
                    <a:pt x="70967" y="568519"/>
                    <a:pt x="106515" y="604067"/>
                    <a:pt x="150366" y="604067"/>
                  </a:cubicBezTo>
                  <a:lnTo>
                    <a:pt x="467951" y="604067"/>
                  </a:lnTo>
                  <a:cubicBezTo>
                    <a:pt x="511802" y="604067"/>
                    <a:pt x="547350" y="568519"/>
                    <a:pt x="547350" y="524668"/>
                  </a:cubicBezTo>
                  <a:lnTo>
                    <a:pt x="547350" y="131677"/>
                  </a:lnTo>
                  <a:cubicBezTo>
                    <a:pt x="547350" y="87826"/>
                    <a:pt x="511802" y="52278"/>
                    <a:pt x="467951" y="52278"/>
                  </a:cubicBezTo>
                  <a:close/>
                  <a:moveTo>
                    <a:pt x="103055" y="0"/>
                  </a:moveTo>
                  <a:lnTo>
                    <a:pt x="515264" y="0"/>
                  </a:lnTo>
                  <a:cubicBezTo>
                    <a:pt x="572180" y="0"/>
                    <a:pt x="618319" y="46139"/>
                    <a:pt x="618319" y="103055"/>
                  </a:cubicBezTo>
                  <a:lnTo>
                    <a:pt x="618319" y="667310"/>
                  </a:lnTo>
                  <a:cubicBezTo>
                    <a:pt x="618319" y="724226"/>
                    <a:pt x="572180" y="770365"/>
                    <a:pt x="515264" y="770365"/>
                  </a:cubicBezTo>
                  <a:lnTo>
                    <a:pt x="103055" y="770365"/>
                  </a:lnTo>
                  <a:cubicBezTo>
                    <a:pt x="46139" y="770365"/>
                    <a:pt x="0" y="724226"/>
                    <a:pt x="0" y="667310"/>
                  </a:cubicBezTo>
                  <a:lnTo>
                    <a:pt x="0" y="103055"/>
                  </a:lnTo>
                  <a:cubicBezTo>
                    <a:pt x="0" y="46139"/>
                    <a:pt x="46139" y="0"/>
                    <a:pt x="1030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85341" y="1198429"/>
            <a:ext cx="2194274" cy="1951172"/>
            <a:chOff x="6786224" y="1198152"/>
            <a:chExt cx="2194560" cy="1950720"/>
          </a:xfrm>
        </p:grpSpPr>
        <p:sp>
          <p:nvSpPr>
            <p:cNvPr id="5" name="矩形 4"/>
            <p:cNvSpPr/>
            <p:nvPr/>
          </p:nvSpPr>
          <p:spPr>
            <a:xfrm>
              <a:off x="6786224" y="119815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592992" y="1875856"/>
              <a:ext cx="581025" cy="595313"/>
              <a:chOff x="8191500" y="1914525"/>
              <a:chExt cx="581025" cy="5953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191500" y="2071688"/>
                <a:ext cx="16192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401050" y="2209800"/>
                <a:ext cx="161925" cy="300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610600" y="1914525"/>
                <a:ext cx="161925" cy="5953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314852" y="1198429"/>
            <a:ext cx="2194274" cy="1951172"/>
            <a:chOff x="9316064" y="1198152"/>
            <a:chExt cx="2194560" cy="1950720"/>
          </a:xfrm>
        </p:grpSpPr>
        <p:sp>
          <p:nvSpPr>
            <p:cNvPr id="6" name="矩形 5"/>
            <p:cNvSpPr/>
            <p:nvPr/>
          </p:nvSpPr>
          <p:spPr>
            <a:xfrm>
              <a:off x="9316064" y="119815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0099236" y="1864759"/>
              <a:ext cx="628216" cy="617507"/>
              <a:chOff x="10661650" y="1922493"/>
              <a:chExt cx="628216" cy="617507"/>
            </a:xfrm>
          </p:grpSpPr>
          <p:sp>
            <p:nvSpPr>
              <p:cNvPr id="17" name="饼形 16"/>
              <p:cNvSpPr/>
              <p:nvPr/>
            </p:nvSpPr>
            <p:spPr>
              <a:xfrm>
                <a:off x="10661650" y="1990725"/>
                <a:ext cx="549275" cy="549275"/>
              </a:xfrm>
              <a:prstGeom prst="pi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饼形 17"/>
              <p:cNvSpPr/>
              <p:nvPr/>
            </p:nvSpPr>
            <p:spPr>
              <a:xfrm rot="12455629">
                <a:off x="10771647" y="1922493"/>
                <a:ext cx="518219" cy="512981"/>
              </a:xfrm>
              <a:prstGeom prst="pie">
                <a:avLst>
                  <a:gd name="adj1" fmla="val 3645660"/>
                  <a:gd name="adj2" fmla="val 93341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左弧形箭头 18"/>
          <p:cNvSpPr/>
          <p:nvPr/>
        </p:nvSpPr>
        <p:spPr>
          <a:xfrm>
            <a:off x="8247283" y="2710042"/>
            <a:ext cx="731425" cy="1216434"/>
          </a:xfrm>
          <a:prstGeom prst="curvedRightArrow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" name="右弧形箭头 19"/>
          <p:cNvSpPr/>
          <p:nvPr/>
        </p:nvSpPr>
        <p:spPr>
          <a:xfrm rot="10800000" flipH="1">
            <a:off x="9322831" y="2631209"/>
            <a:ext cx="730705" cy="1217082"/>
          </a:xfrm>
          <a:prstGeom prst="curvedLeftArrow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67248" y="1202242"/>
            <a:ext cx="161979" cy="5342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712084" y="2614354"/>
            <a:ext cx="6072350" cy="361721"/>
            <a:chOff x="881754" y="1577566"/>
            <a:chExt cx="6073141" cy="361637"/>
          </a:xfrm>
        </p:grpSpPr>
        <p:grpSp>
          <p:nvGrpSpPr>
            <p:cNvPr id="25" name="组合 24"/>
            <p:cNvGrpSpPr/>
            <p:nvPr/>
          </p:nvGrpSpPr>
          <p:grpSpPr>
            <a:xfrm>
              <a:off x="881754" y="1608961"/>
              <a:ext cx="227121" cy="232706"/>
              <a:chOff x="8191500" y="1914525"/>
              <a:chExt cx="581025" cy="5953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8191500" y="2071688"/>
                <a:ext cx="161925" cy="438150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401050" y="2209800"/>
                <a:ext cx="161925" cy="300038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610600" y="1914525"/>
                <a:ext cx="161925" cy="595313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1114158" y="1577566"/>
              <a:ext cx="5840737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86586" y="3158779"/>
            <a:ext cx="5646167" cy="361721"/>
            <a:chOff x="873028" y="2736096"/>
            <a:chExt cx="5646902" cy="361637"/>
          </a:xfrm>
        </p:grpSpPr>
        <p:grpSp>
          <p:nvGrpSpPr>
            <p:cNvPr id="58" name="组合 57"/>
            <p:cNvGrpSpPr/>
            <p:nvPr/>
          </p:nvGrpSpPr>
          <p:grpSpPr>
            <a:xfrm>
              <a:off x="873028" y="2771463"/>
              <a:ext cx="244571" cy="240402"/>
              <a:chOff x="10661650" y="1922493"/>
              <a:chExt cx="628216" cy="617507"/>
            </a:xfrm>
          </p:grpSpPr>
          <p:sp>
            <p:nvSpPr>
              <p:cNvPr id="59" name="饼形 58"/>
              <p:cNvSpPr/>
              <p:nvPr/>
            </p:nvSpPr>
            <p:spPr>
              <a:xfrm>
                <a:off x="10661650" y="1990725"/>
                <a:ext cx="549275" cy="549275"/>
              </a:xfrm>
              <a:prstGeom prst="pi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饼形 59"/>
              <p:cNvSpPr/>
              <p:nvPr/>
            </p:nvSpPr>
            <p:spPr>
              <a:xfrm rot="12455629">
                <a:off x="10771647" y="1922493"/>
                <a:ext cx="518219" cy="512981"/>
              </a:xfrm>
              <a:prstGeom prst="pie">
                <a:avLst>
                  <a:gd name="adj1" fmla="val 3645660"/>
                  <a:gd name="adj2" fmla="val 9334181"/>
                </a:avLst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1114158" y="2736096"/>
              <a:ext cx="5405772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88368" y="3752058"/>
            <a:ext cx="5644383" cy="361721"/>
            <a:chOff x="874812" y="3912433"/>
            <a:chExt cx="5645118" cy="361637"/>
          </a:xfrm>
        </p:grpSpPr>
        <p:sp>
          <p:nvSpPr>
            <p:cNvPr id="56" name="任意多边形 55"/>
            <p:cNvSpPr/>
            <p:nvPr/>
          </p:nvSpPr>
          <p:spPr>
            <a:xfrm>
              <a:off x="874812" y="3941661"/>
              <a:ext cx="241001" cy="241001"/>
            </a:xfrm>
            <a:custGeom>
              <a:avLst/>
              <a:gdLst>
                <a:gd name="connsiteX0" fmla="*/ 286148 w 676276"/>
                <a:gd name="connsiteY0" fmla="*/ 294640 h 676276"/>
                <a:gd name="connsiteX1" fmla="*/ 286148 w 676276"/>
                <a:gd name="connsiteY1" fmla="*/ 577850 h 676276"/>
                <a:gd name="connsiteX2" fmla="*/ 390129 w 676276"/>
                <a:gd name="connsiteY2" fmla="*/ 577850 h 676276"/>
                <a:gd name="connsiteX3" fmla="*/ 390129 w 676276"/>
                <a:gd name="connsiteY3" fmla="*/ 294640 h 676276"/>
                <a:gd name="connsiteX4" fmla="*/ 338139 w 676276"/>
                <a:gd name="connsiteY4" fmla="*/ 98426 h 676276"/>
                <a:gd name="connsiteX5" fmla="*/ 261145 w 676276"/>
                <a:gd name="connsiteY5" fmla="*/ 175420 h 676276"/>
                <a:gd name="connsiteX6" fmla="*/ 338139 w 676276"/>
                <a:gd name="connsiteY6" fmla="*/ 252414 h 676276"/>
                <a:gd name="connsiteX7" fmla="*/ 415133 w 676276"/>
                <a:gd name="connsiteY7" fmla="*/ 175420 h 676276"/>
                <a:gd name="connsiteX8" fmla="*/ 338139 w 676276"/>
                <a:gd name="connsiteY8" fmla="*/ 98426 h 676276"/>
                <a:gd name="connsiteX9" fmla="*/ 338138 w 676276"/>
                <a:gd name="connsiteY9" fmla="*/ 0 h 676276"/>
                <a:gd name="connsiteX10" fmla="*/ 676276 w 676276"/>
                <a:gd name="connsiteY10" fmla="*/ 338138 h 676276"/>
                <a:gd name="connsiteX11" fmla="*/ 338138 w 676276"/>
                <a:gd name="connsiteY11" fmla="*/ 676276 h 676276"/>
                <a:gd name="connsiteX12" fmla="*/ 0 w 676276"/>
                <a:gd name="connsiteY12" fmla="*/ 338138 h 676276"/>
                <a:gd name="connsiteX13" fmla="*/ 338138 w 676276"/>
                <a:gd name="connsiteY13" fmla="*/ 0 h 6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6276" h="676276">
                  <a:moveTo>
                    <a:pt x="286148" y="294640"/>
                  </a:moveTo>
                  <a:lnTo>
                    <a:pt x="286148" y="577850"/>
                  </a:lnTo>
                  <a:lnTo>
                    <a:pt x="390129" y="577850"/>
                  </a:lnTo>
                  <a:lnTo>
                    <a:pt x="390129" y="294640"/>
                  </a:lnTo>
                  <a:close/>
                  <a:moveTo>
                    <a:pt x="338139" y="98426"/>
                  </a:moveTo>
                  <a:cubicBezTo>
                    <a:pt x="295616" y="98426"/>
                    <a:pt x="261145" y="132897"/>
                    <a:pt x="261145" y="175420"/>
                  </a:cubicBezTo>
                  <a:cubicBezTo>
                    <a:pt x="261145" y="217943"/>
                    <a:pt x="295616" y="252414"/>
                    <a:pt x="338139" y="252414"/>
                  </a:cubicBezTo>
                  <a:cubicBezTo>
                    <a:pt x="380662" y="252414"/>
                    <a:pt x="415133" y="217943"/>
                    <a:pt x="415133" y="175420"/>
                  </a:cubicBezTo>
                  <a:cubicBezTo>
                    <a:pt x="415133" y="132897"/>
                    <a:pt x="380662" y="98426"/>
                    <a:pt x="338139" y="98426"/>
                  </a:cubicBezTo>
                  <a:close/>
                  <a:moveTo>
                    <a:pt x="338138" y="0"/>
                  </a:moveTo>
                  <a:cubicBezTo>
                    <a:pt x="524886" y="0"/>
                    <a:pt x="676276" y="151390"/>
                    <a:pt x="676276" y="338138"/>
                  </a:cubicBezTo>
                  <a:cubicBezTo>
                    <a:pt x="676276" y="524886"/>
                    <a:pt x="524886" y="676276"/>
                    <a:pt x="338138" y="676276"/>
                  </a:cubicBezTo>
                  <a:cubicBezTo>
                    <a:pt x="151390" y="676276"/>
                    <a:pt x="0" y="524886"/>
                    <a:pt x="0" y="338138"/>
                  </a:cubicBezTo>
                  <a:cubicBezTo>
                    <a:pt x="0" y="151390"/>
                    <a:pt x="151390" y="0"/>
                    <a:pt x="338138" y="0"/>
                  </a:cubicBez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14158" y="3912433"/>
              <a:ext cx="5405772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13706" y="4345337"/>
            <a:ext cx="5851341" cy="361721"/>
            <a:chOff x="900151" y="5221049"/>
            <a:chExt cx="5852103" cy="361637"/>
          </a:xfrm>
        </p:grpSpPr>
        <p:sp>
          <p:nvSpPr>
            <p:cNvPr id="62" name="任意多边形 61"/>
            <p:cNvSpPr/>
            <p:nvPr/>
          </p:nvSpPr>
          <p:spPr>
            <a:xfrm>
              <a:off x="900151" y="5234378"/>
              <a:ext cx="220808" cy="275105"/>
            </a:xfrm>
            <a:custGeom>
              <a:avLst/>
              <a:gdLst>
                <a:gd name="connsiteX0" fmla="*/ 309159 w 618319"/>
                <a:gd name="connsiteY0" fmla="*/ 624340 h 770365"/>
                <a:gd name="connsiteX1" fmla="*/ 262285 w 618319"/>
                <a:gd name="connsiteY1" fmla="*/ 671214 h 770365"/>
                <a:gd name="connsiteX2" fmla="*/ 309159 w 618319"/>
                <a:gd name="connsiteY2" fmla="*/ 718088 h 770365"/>
                <a:gd name="connsiteX3" fmla="*/ 356033 w 618319"/>
                <a:gd name="connsiteY3" fmla="*/ 671214 h 770365"/>
                <a:gd name="connsiteX4" fmla="*/ 309159 w 618319"/>
                <a:gd name="connsiteY4" fmla="*/ 624340 h 770365"/>
                <a:gd name="connsiteX5" fmla="*/ 150366 w 618319"/>
                <a:gd name="connsiteY5" fmla="*/ 52278 h 770365"/>
                <a:gd name="connsiteX6" fmla="*/ 70967 w 618319"/>
                <a:gd name="connsiteY6" fmla="*/ 131677 h 770365"/>
                <a:gd name="connsiteX7" fmla="*/ 70967 w 618319"/>
                <a:gd name="connsiteY7" fmla="*/ 524668 h 770365"/>
                <a:gd name="connsiteX8" fmla="*/ 150366 w 618319"/>
                <a:gd name="connsiteY8" fmla="*/ 604067 h 770365"/>
                <a:gd name="connsiteX9" fmla="*/ 467951 w 618319"/>
                <a:gd name="connsiteY9" fmla="*/ 604067 h 770365"/>
                <a:gd name="connsiteX10" fmla="*/ 547350 w 618319"/>
                <a:gd name="connsiteY10" fmla="*/ 524668 h 770365"/>
                <a:gd name="connsiteX11" fmla="*/ 547350 w 618319"/>
                <a:gd name="connsiteY11" fmla="*/ 131677 h 770365"/>
                <a:gd name="connsiteX12" fmla="*/ 467951 w 618319"/>
                <a:gd name="connsiteY12" fmla="*/ 52278 h 770365"/>
                <a:gd name="connsiteX13" fmla="*/ 103055 w 618319"/>
                <a:gd name="connsiteY13" fmla="*/ 0 h 770365"/>
                <a:gd name="connsiteX14" fmla="*/ 515264 w 618319"/>
                <a:gd name="connsiteY14" fmla="*/ 0 h 770365"/>
                <a:gd name="connsiteX15" fmla="*/ 618319 w 618319"/>
                <a:gd name="connsiteY15" fmla="*/ 103055 h 770365"/>
                <a:gd name="connsiteX16" fmla="*/ 618319 w 618319"/>
                <a:gd name="connsiteY16" fmla="*/ 667310 h 770365"/>
                <a:gd name="connsiteX17" fmla="*/ 515264 w 618319"/>
                <a:gd name="connsiteY17" fmla="*/ 770365 h 770365"/>
                <a:gd name="connsiteX18" fmla="*/ 103055 w 618319"/>
                <a:gd name="connsiteY18" fmla="*/ 770365 h 770365"/>
                <a:gd name="connsiteX19" fmla="*/ 0 w 618319"/>
                <a:gd name="connsiteY19" fmla="*/ 667310 h 770365"/>
                <a:gd name="connsiteX20" fmla="*/ 0 w 618319"/>
                <a:gd name="connsiteY20" fmla="*/ 103055 h 770365"/>
                <a:gd name="connsiteX21" fmla="*/ 103055 w 618319"/>
                <a:gd name="connsiteY21" fmla="*/ 0 h 7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319" h="770365">
                  <a:moveTo>
                    <a:pt x="309159" y="624340"/>
                  </a:moveTo>
                  <a:cubicBezTo>
                    <a:pt x="283271" y="624340"/>
                    <a:pt x="262285" y="645326"/>
                    <a:pt x="262285" y="671214"/>
                  </a:cubicBezTo>
                  <a:cubicBezTo>
                    <a:pt x="262285" y="697102"/>
                    <a:pt x="283271" y="718088"/>
                    <a:pt x="309159" y="718088"/>
                  </a:cubicBezTo>
                  <a:cubicBezTo>
                    <a:pt x="335047" y="718088"/>
                    <a:pt x="356033" y="697102"/>
                    <a:pt x="356033" y="671214"/>
                  </a:cubicBezTo>
                  <a:cubicBezTo>
                    <a:pt x="356033" y="645326"/>
                    <a:pt x="335047" y="624340"/>
                    <a:pt x="309159" y="624340"/>
                  </a:cubicBezTo>
                  <a:close/>
                  <a:moveTo>
                    <a:pt x="150366" y="52278"/>
                  </a:moveTo>
                  <a:cubicBezTo>
                    <a:pt x="106515" y="52278"/>
                    <a:pt x="70967" y="87826"/>
                    <a:pt x="70967" y="131677"/>
                  </a:cubicBezTo>
                  <a:lnTo>
                    <a:pt x="70967" y="524668"/>
                  </a:lnTo>
                  <a:cubicBezTo>
                    <a:pt x="70967" y="568519"/>
                    <a:pt x="106515" y="604067"/>
                    <a:pt x="150366" y="604067"/>
                  </a:cubicBezTo>
                  <a:lnTo>
                    <a:pt x="467951" y="604067"/>
                  </a:lnTo>
                  <a:cubicBezTo>
                    <a:pt x="511802" y="604067"/>
                    <a:pt x="547350" y="568519"/>
                    <a:pt x="547350" y="524668"/>
                  </a:cubicBezTo>
                  <a:lnTo>
                    <a:pt x="547350" y="131677"/>
                  </a:lnTo>
                  <a:cubicBezTo>
                    <a:pt x="547350" y="87826"/>
                    <a:pt x="511802" y="52278"/>
                    <a:pt x="467951" y="52278"/>
                  </a:cubicBezTo>
                  <a:close/>
                  <a:moveTo>
                    <a:pt x="103055" y="0"/>
                  </a:moveTo>
                  <a:lnTo>
                    <a:pt x="515264" y="0"/>
                  </a:lnTo>
                  <a:cubicBezTo>
                    <a:pt x="572180" y="0"/>
                    <a:pt x="618319" y="46139"/>
                    <a:pt x="618319" y="103055"/>
                  </a:cubicBezTo>
                  <a:lnTo>
                    <a:pt x="618319" y="667310"/>
                  </a:lnTo>
                  <a:cubicBezTo>
                    <a:pt x="618319" y="724226"/>
                    <a:pt x="572180" y="770365"/>
                    <a:pt x="515264" y="770365"/>
                  </a:cubicBezTo>
                  <a:lnTo>
                    <a:pt x="103055" y="770365"/>
                  </a:lnTo>
                  <a:cubicBezTo>
                    <a:pt x="46139" y="770365"/>
                    <a:pt x="0" y="724226"/>
                    <a:pt x="0" y="667310"/>
                  </a:cubicBezTo>
                  <a:lnTo>
                    <a:pt x="0" y="103055"/>
                  </a:lnTo>
                  <a:cubicBezTo>
                    <a:pt x="0" y="46139"/>
                    <a:pt x="46139" y="0"/>
                    <a:pt x="103055" y="0"/>
                  </a:cubicBez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129398" y="5221049"/>
              <a:ext cx="5622856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527289"/>
            <a:ext cx="3276173" cy="412768"/>
            <a:chOff x="0" y="527167"/>
            <a:chExt cx="3276600" cy="412672"/>
          </a:xfrm>
        </p:grpSpPr>
        <p:sp>
          <p:nvSpPr>
            <p:cNvPr id="48" name="矩形 4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36270" y="533448"/>
              <a:ext cx="26403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reeform 150"/>
          <p:cNvSpPr>
            <a:spLocks noEditPoints="1"/>
          </p:cNvSpPr>
          <p:nvPr/>
        </p:nvSpPr>
        <p:spPr bwMode="auto">
          <a:xfrm>
            <a:off x="-435311" y="2244451"/>
            <a:ext cx="13153116" cy="2665237"/>
          </a:xfrm>
          <a:custGeom>
            <a:avLst/>
            <a:gdLst>
              <a:gd name="T0" fmla="*/ 2555 w 2889"/>
              <a:gd name="T1" fmla="*/ 580 h 584"/>
              <a:gd name="T2" fmla="*/ 2470 w 2889"/>
              <a:gd name="T3" fmla="*/ 464 h 584"/>
              <a:gd name="T4" fmla="*/ 2429 w 2889"/>
              <a:gd name="T5" fmla="*/ 366 h 584"/>
              <a:gd name="T6" fmla="*/ 2411 w 2889"/>
              <a:gd name="T7" fmla="*/ 445 h 584"/>
              <a:gd name="T8" fmla="*/ 2409 w 2889"/>
              <a:gd name="T9" fmla="*/ 565 h 584"/>
              <a:gd name="T10" fmla="*/ 2250 w 2889"/>
              <a:gd name="T11" fmla="*/ 472 h 584"/>
              <a:gd name="T12" fmla="*/ 1822 w 2889"/>
              <a:gd name="T13" fmla="*/ 451 h 584"/>
              <a:gd name="T14" fmla="*/ 1737 w 2889"/>
              <a:gd name="T15" fmla="*/ 580 h 584"/>
              <a:gd name="T16" fmla="*/ 1242 w 2889"/>
              <a:gd name="T17" fmla="*/ 66 h 584"/>
              <a:gd name="T18" fmla="*/ 1236 w 2889"/>
              <a:gd name="T19" fmla="*/ 64 h 584"/>
              <a:gd name="T20" fmla="*/ 1169 w 2889"/>
              <a:gd name="T21" fmla="*/ 246 h 584"/>
              <a:gd name="T22" fmla="*/ 1167 w 2889"/>
              <a:gd name="T23" fmla="*/ 580 h 584"/>
              <a:gd name="T24" fmla="*/ 1043 w 2889"/>
              <a:gd name="T25" fmla="*/ 528 h 584"/>
              <a:gd name="T26" fmla="*/ 801 w 2889"/>
              <a:gd name="T27" fmla="*/ 505 h 584"/>
              <a:gd name="T28" fmla="*/ 557 w 2889"/>
              <a:gd name="T29" fmla="*/ 580 h 584"/>
              <a:gd name="T30" fmla="*/ 488 w 2889"/>
              <a:gd name="T31" fmla="*/ 516 h 584"/>
              <a:gd name="T32" fmla="*/ 216 w 2889"/>
              <a:gd name="T33" fmla="*/ 518 h 584"/>
              <a:gd name="T34" fmla="*/ 593 w 2889"/>
              <a:gd name="T35" fmla="*/ 584 h 584"/>
              <a:gd name="T36" fmla="*/ 2476 w 2889"/>
              <a:gd name="T37" fmla="*/ 550 h 584"/>
              <a:gd name="T38" fmla="*/ 2428 w 2889"/>
              <a:gd name="T39" fmla="*/ 465 h 584"/>
              <a:gd name="T40" fmla="*/ 2525 w 2889"/>
              <a:gd name="T41" fmla="*/ 526 h 584"/>
              <a:gd name="T42" fmla="*/ 1601 w 2889"/>
              <a:gd name="T43" fmla="*/ 522 h 584"/>
              <a:gd name="T44" fmla="*/ 1572 w 2889"/>
              <a:gd name="T45" fmla="*/ 501 h 584"/>
              <a:gd name="T46" fmla="*/ 1620 w 2889"/>
              <a:gd name="T47" fmla="*/ 540 h 584"/>
              <a:gd name="T48" fmla="*/ 1654 w 2889"/>
              <a:gd name="T49" fmla="*/ 553 h 584"/>
              <a:gd name="T50" fmla="*/ 1582 w 2889"/>
              <a:gd name="T51" fmla="*/ 500 h 584"/>
              <a:gd name="T52" fmla="*/ 1543 w 2889"/>
              <a:gd name="T53" fmla="*/ 477 h 584"/>
              <a:gd name="T54" fmla="*/ 1500 w 2889"/>
              <a:gd name="T55" fmla="*/ 460 h 584"/>
              <a:gd name="T56" fmla="*/ 1481 w 2889"/>
              <a:gd name="T57" fmla="*/ 472 h 584"/>
              <a:gd name="T58" fmla="*/ 1452 w 2889"/>
              <a:gd name="T59" fmla="*/ 486 h 584"/>
              <a:gd name="T60" fmla="*/ 1412 w 2889"/>
              <a:gd name="T61" fmla="*/ 512 h 584"/>
              <a:gd name="T62" fmla="*/ 1390 w 2889"/>
              <a:gd name="T63" fmla="*/ 522 h 584"/>
              <a:gd name="T64" fmla="*/ 1363 w 2889"/>
              <a:gd name="T65" fmla="*/ 533 h 584"/>
              <a:gd name="T66" fmla="*/ 1327 w 2889"/>
              <a:gd name="T67" fmla="*/ 555 h 584"/>
              <a:gd name="T68" fmla="*/ 1300 w 2889"/>
              <a:gd name="T69" fmla="*/ 555 h 584"/>
              <a:gd name="T70" fmla="*/ 2162 w 2889"/>
              <a:gd name="T71" fmla="*/ 426 h 584"/>
              <a:gd name="T72" fmla="*/ 1974 w 2889"/>
              <a:gd name="T73" fmla="*/ 497 h 584"/>
              <a:gd name="T74" fmla="*/ 1983 w 2889"/>
              <a:gd name="T75" fmla="*/ 536 h 584"/>
              <a:gd name="T76" fmla="*/ 2231 w 2889"/>
              <a:gd name="T77" fmla="*/ 350 h 584"/>
              <a:gd name="T78" fmla="*/ 2194 w 2889"/>
              <a:gd name="T79" fmla="*/ 478 h 584"/>
              <a:gd name="T80" fmla="*/ 2213 w 2889"/>
              <a:gd name="T81" fmla="*/ 561 h 584"/>
              <a:gd name="T82" fmla="*/ 2330 w 2889"/>
              <a:gd name="T83" fmla="*/ 168 h 584"/>
              <a:gd name="T84" fmla="*/ 2667 w 2889"/>
              <a:gd name="T85" fmla="*/ 460 h 584"/>
              <a:gd name="T86" fmla="*/ 2712 w 2889"/>
              <a:gd name="T87" fmla="*/ 486 h 584"/>
              <a:gd name="T88" fmla="*/ 1976 w 2889"/>
              <a:gd name="T89" fmla="*/ 542 h 584"/>
              <a:gd name="T90" fmla="*/ 1983 w 2889"/>
              <a:gd name="T91" fmla="*/ 544 h 584"/>
              <a:gd name="T92" fmla="*/ 1977 w 2889"/>
              <a:gd name="T93" fmla="*/ 537 h 584"/>
              <a:gd name="T94" fmla="*/ 1962 w 2889"/>
              <a:gd name="T95" fmla="*/ 450 h 584"/>
              <a:gd name="T96" fmla="*/ 2065 w 2889"/>
              <a:gd name="T97" fmla="*/ 423 h 584"/>
              <a:gd name="T98" fmla="*/ 2017 w 2889"/>
              <a:gd name="T99" fmla="*/ 380 h 584"/>
              <a:gd name="T100" fmla="*/ 1956 w 2889"/>
              <a:gd name="T101" fmla="*/ 418 h 584"/>
              <a:gd name="T102" fmla="*/ 2059 w 2889"/>
              <a:gd name="T103" fmla="*/ 413 h 584"/>
              <a:gd name="T104" fmla="*/ 2033 w 2889"/>
              <a:gd name="T105" fmla="*/ 397 h 584"/>
              <a:gd name="T106" fmla="*/ 1986 w 2889"/>
              <a:gd name="T107" fmla="*/ 420 h 584"/>
              <a:gd name="T108" fmla="*/ 2248 w 2889"/>
              <a:gd name="T109" fmla="*/ 549 h 584"/>
              <a:gd name="T110" fmla="*/ 277 w 2889"/>
              <a:gd name="T111" fmla="*/ 477 h 584"/>
              <a:gd name="T112" fmla="*/ 406 w 2889"/>
              <a:gd name="T113" fmla="*/ 67 h 584"/>
              <a:gd name="T114" fmla="*/ 406 w 2889"/>
              <a:gd name="T115" fmla="*/ 47 h 584"/>
              <a:gd name="T116" fmla="*/ 350 w 2889"/>
              <a:gd name="T117" fmla="*/ 462 h 584"/>
              <a:gd name="T118" fmla="*/ 195 w 2889"/>
              <a:gd name="T119" fmla="*/ 515 h 584"/>
              <a:gd name="T120" fmla="*/ 789 w 2889"/>
              <a:gd name="T121" fmla="*/ 289 h 584"/>
              <a:gd name="T122" fmla="*/ 1057 w 2889"/>
              <a:gd name="T123" fmla="*/ 436 h 584"/>
              <a:gd name="T124" fmla="*/ 655 w 2889"/>
              <a:gd name="T125" fmla="*/ 506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89" h="584">
                <a:moveTo>
                  <a:pt x="2888" y="580"/>
                </a:moveTo>
                <a:cubicBezTo>
                  <a:pt x="2774" y="580"/>
                  <a:pt x="2774" y="580"/>
                  <a:pt x="2774" y="580"/>
                </a:cubicBezTo>
                <a:cubicBezTo>
                  <a:pt x="2774" y="454"/>
                  <a:pt x="2774" y="454"/>
                  <a:pt x="2774" y="454"/>
                </a:cubicBezTo>
                <a:cubicBezTo>
                  <a:pt x="2741" y="454"/>
                  <a:pt x="2741" y="454"/>
                  <a:pt x="2741" y="454"/>
                </a:cubicBezTo>
                <a:cubicBezTo>
                  <a:pt x="2741" y="518"/>
                  <a:pt x="2741" y="518"/>
                  <a:pt x="2741" y="518"/>
                </a:cubicBezTo>
                <a:cubicBezTo>
                  <a:pt x="2761" y="518"/>
                  <a:pt x="2761" y="518"/>
                  <a:pt x="2761" y="518"/>
                </a:cubicBezTo>
                <a:cubicBezTo>
                  <a:pt x="2761" y="521"/>
                  <a:pt x="2761" y="521"/>
                  <a:pt x="2761" y="521"/>
                </a:cubicBezTo>
                <a:cubicBezTo>
                  <a:pt x="2764" y="521"/>
                  <a:pt x="2764" y="521"/>
                  <a:pt x="2764" y="521"/>
                </a:cubicBezTo>
                <a:cubicBezTo>
                  <a:pt x="2764" y="580"/>
                  <a:pt x="2764" y="580"/>
                  <a:pt x="2764" y="580"/>
                </a:cubicBezTo>
                <a:cubicBezTo>
                  <a:pt x="2762" y="580"/>
                  <a:pt x="2762" y="580"/>
                  <a:pt x="2762" y="580"/>
                </a:cubicBezTo>
                <a:cubicBezTo>
                  <a:pt x="2762" y="524"/>
                  <a:pt x="2762" y="524"/>
                  <a:pt x="2762" y="524"/>
                </a:cubicBezTo>
                <a:cubicBezTo>
                  <a:pt x="2594" y="531"/>
                  <a:pt x="2594" y="531"/>
                  <a:pt x="2594" y="531"/>
                </a:cubicBezTo>
                <a:cubicBezTo>
                  <a:pt x="2594" y="580"/>
                  <a:pt x="2594" y="580"/>
                  <a:pt x="2594" y="580"/>
                </a:cubicBezTo>
                <a:cubicBezTo>
                  <a:pt x="2592" y="580"/>
                  <a:pt x="2592" y="580"/>
                  <a:pt x="2592" y="580"/>
                </a:cubicBezTo>
                <a:cubicBezTo>
                  <a:pt x="2592" y="478"/>
                  <a:pt x="2592" y="478"/>
                  <a:pt x="2592" y="478"/>
                </a:cubicBezTo>
                <a:cubicBezTo>
                  <a:pt x="2567" y="478"/>
                  <a:pt x="2567" y="478"/>
                  <a:pt x="2567" y="478"/>
                </a:cubicBezTo>
                <a:cubicBezTo>
                  <a:pt x="2567" y="502"/>
                  <a:pt x="2567" y="502"/>
                  <a:pt x="2567" y="502"/>
                </a:cubicBezTo>
                <a:cubicBezTo>
                  <a:pt x="2572" y="502"/>
                  <a:pt x="2572" y="502"/>
                  <a:pt x="2572" y="502"/>
                </a:cubicBezTo>
                <a:cubicBezTo>
                  <a:pt x="2576" y="504"/>
                  <a:pt x="2576" y="504"/>
                  <a:pt x="2576" y="504"/>
                </a:cubicBezTo>
                <a:cubicBezTo>
                  <a:pt x="2576" y="580"/>
                  <a:pt x="2576" y="580"/>
                  <a:pt x="2576" y="580"/>
                </a:cubicBezTo>
                <a:cubicBezTo>
                  <a:pt x="2573" y="580"/>
                  <a:pt x="2573" y="580"/>
                  <a:pt x="2573" y="580"/>
                </a:cubicBezTo>
                <a:cubicBezTo>
                  <a:pt x="2573" y="506"/>
                  <a:pt x="2573" y="506"/>
                  <a:pt x="2573" y="506"/>
                </a:cubicBezTo>
                <a:cubicBezTo>
                  <a:pt x="2572" y="505"/>
                  <a:pt x="2572" y="505"/>
                  <a:pt x="2572" y="505"/>
                </a:cubicBezTo>
                <a:cubicBezTo>
                  <a:pt x="2572" y="580"/>
                  <a:pt x="2572" y="580"/>
                  <a:pt x="2572" y="580"/>
                </a:cubicBezTo>
                <a:cubicBezTo>
                  <a:pt x="2569" y="580"/>
                  <a:pt x="2569" y="580"/>
                  <a:pt x="2569" y="580"/>
                </a:cubicBezTo>
                <a:cubicBezTo>
                  <a:pt x="2569" y="504"/>
                  <a:pt x="2569" y="504"/>
                  <a:pt x="2569" y="504"/>
                </a:cubicBezTo>
                <a:cubicBezTo>
                  <a:pt x="2558" y="504"/>
                  <a:pt x="2558" y="504"/>
                  <a:pt x="2558" y="504"/>
                </a:cubicBezTo>
                <a:cubicBezTo>
                  <a:pt x="2558" y="580"/>
                  <a:pt x="2558" y="580"/>
                  <a:pt x="2558" y="580"/>
                </a:cubicBezTo>
                <a:cubicBezTo>
                  <a:pt x="2555" y="580"/>
                  <a:pt x="2555" y="580"/>
                  <a:pt x="2555" y="580"/>
                </a:cubicBezTo>
                <a:cubicBezTo>
                  <a:pt x="2555" y="502"/>
                  <a:pt x="2555" y="502"/>
                  <a:pt x="2555" y="502"/>
                </a:cubicBezTo>
                <a:cubicBezTo>
                  <a:pt x="2564" y="502"/>
                  <a:pt x="2564" y="502"/>
                  <a:pt x="2564" y="502"/>
                </a:cubicBezTo>
                <a:cubicBezTo>
                  <a:pt x="2564" y="479"/>
                  <a:pt x="2564" y="479"/>
                  <a:pt x="2564" y="479"/>
                </a:cubicBezTo>
                <a:cubicBezTo>
                  <a:pt x="2563" y="480"/>
                  <a:pt x="2563" y="480"/>
                  <a:pt x="2563" y="480"/>
                </a:cubicBezTo>
                <a:cubicBezTo>
                  <a:pt x="2563" y="497"/>
                  <a:pt x="2563" y="497"/>
                  <a:pt x="2563" y="497"/>
                </a:cubicBezTo>
                <a:cubicBezTo>
                  <a:pt x="2554" y="497"/>
                  <a:pt x="2554" y="497"/>
                  <a:pt x="2554" y="497"/>
                </a:cubicBezTo>
                <a:cubicBezTo>
                  <a:pt x="2554" y="500"/>
                  <a:pt x="2554" y="500"/>
                  <a:pt x="2554" y="500"/>
                </a:cubicBezTo>
                <a:cubicBezTo>
                  <a:pt x="2552" y="500"/>
                  <a:pt x="2552" y="500"/>
                  <a:pt x="2552" y="500"/>
                </a:cubicBezTo>
                <a:cubicBezTo>
                  <a:pt x="2552" y="504"/>
                  <a:pt x="2552" y="504"/>
                  <a:pt x="2552" y="504"/>
                </a:cubicBezTo>
                <a:cubicBezTo>
                  <a:pt x="2547" y="504"/>
                  <a:pt x="2547" y="504"/>
                  <a:pt x="2547" y="504"/>
                </a:cubicBezTo>
                <a:cubicBezTo>
                  <a:pt x="2547" y="500"/>
                  <a:pt x="2547" y="500"/>
                  <a:pt x="2547" y="500"/>
                </a:cubicBezTo>
                <a:cubicBezTo>
                  <a:pt x="2545" y="500"/>
                  <a:pt x="2545" y="500"/>
                  <a:pt x="2545" y="500"/>
                </a:cubicBezTo>
                <a:cubicBezTo>
                  <a:pt x="2545" y="487"/>
                  <a:pt x="2545" y="487"/>
                  <a:pt x="2545" y="487"/>
                </a:cubicBezTo>
                <a:cubicBezTo>
                  <a:pt x="2543" y="487"/>
                  <a:pt x="2543" y="487"/>
                  <a:pt x="2543" y="487"/>
                </a:cubicBezTo>
                <a:cubicBezTo>
                  <a:pt x="2543" y="485"/>
                  <a:pt x="2543" y="485"/>
                  <a:pt x="2543" y="485"/>
                </a:cubicBezTo>
                <a:cubicBezTo>
                  <a:pt x="2526" y="485"/>
                  <a:pt x="2526" y="485"/>
                  <a:pt x="2526" y="485"/>
                </a:cubicBezTo>
                <a:cubicBezTo>
                  <a:pt x="2526" y="428"/>
                  <a:pt x="2526" y="428"/>
                  <a:pt x="2526" y="428"/>
                </a:cubicBezTo>
                <a:cubicBezTo>
                  <a:pt x="2502" y="428"/>
                  <a:pt x="2502" y="428"/>
                  <a:pt x="2502" y="428"/>
                </a:cubicBezTo>
                <a:cubicBezTo>
                  <a:pt x="2497" y="430"/>
                  <a:pt x="2497" y="430"/>
                  <a:pt x="2497" y="430"/>
                </a:cubicBezTo>
                <a:cubicBezTo>
                  <a:pt x="2497" y="580"/>
                  <a:pt x="2497" y="580"/>
                  <a:pt x="2497" y="580"/>
                </a:cubicBezTo>
                <a:cubicBezTo>
                  <a:pt x="2494" y="580"/>
                  <a:pt x="2494" y="580"/>
                  <a:pt x="2494" y="580"/>
                </a:cubicBezTo>
                <a:cubicBezTo>
                  <a:pt x="2494" y="428"/>
                  <a:pt x="2494" y="428"/>
                  <a:pt x="2494" y="428"/>
                </a:cubicBezTo>
                <a:cubicBezTo>
                  <a:pt x="2498" y="426"/>
                  <a:pt x="2498" y="426"/>
                  <a:pt x="2498" y="426"/>
                </a:cubicBezTo>
                <a:cubicBezTo>
                  <a:pt x="2482" y="413"/>
                  <a:pt x="2482" y="413"/>
                  <a:pt x="2482" y="413"/>
                </a:cubicBezTo>
                <a:cubicBezTo>
                  <a:pt x="2482" y="540"/>
                  <a:pt x="2482" y="540"/>
                  <a:pt x="2482" y="540"/>
                </a:cubicBezTo>
                <a:cubicBezTo>
                  <a:pt x="2488" y="580"/>
                  <a:pt x="2488" y="580"/>
                  <a:pt x="2488" y="580"/>
                </a:cubicBezTo>
                <a:cubicBezTo>
                  <a:pt x="2485" y="580"/>
                  <a:pt x="2485" y="580"/>
                  <a:pt x="2485" y="580"/>
                </a:cubicBezTo>
                <a:cubicBezTo>
                  <a:pt x="2467" y="464"/>
                  <a:pt x="2467" y="464"/>
                  <a:pt x="2467" y="464"/>
                </a:cubicBezTo>
                <a:cubicBezTo>
                  <a:pt x="2470" y="464"/>
                  <a:pt x="2470" y="464"/>
                  <a:pt x="2470" y="464"/>
                </a:cubicBezTo>
                <a:cubicBezTo>
                  <a:pt x="2470" y="462"/>
                  <a:pt x="2470" y="462"/>
                  <a:pt x="2470" y="462"/>
                </a:cubicBezTo>
                <a:cubicBezTo>
                  <a:pt x="2467" y="462"/>
                  <a:pt x="2467" y="462"/>
                  <a:pt x="2467" y="462"/>
                </a:cubicBezTo>
                <a:cubicBezTo>
                  <a:pt x="2463" y="437"/>
                  <a:pt x="2463" y="437"/>
                  <a:pt x="2463" y="437"/>
                </a:cubicBezTo>
                <a:cubicBezTo>
                  <a:pt x="2463" y="398"/>
                  <a:pt x="2463" y="398"/>
                  <a:pt x="2463" y="398"/>
                </a:cubicBezTo>
                <a:cubicBezTo>
                  <a:pt x="2465" y="398"/>
                  <a:pt x="2465" y="398"/>
                  <a:pt x="2465" y="398"/>
                </a:cubicBezTo>
                <a:cubicBezTo>
                  <a:pt x="2465" y="389"/>
                  <a:pt x="2465" y="389"/>
                  <a:pt x="2465" y="389"/>
                </a:cubicBezTo>
                <a:cubicBezTo>
                  <a:pt x="2461" y="389"/>
                  <a:pt x="2461" y="389"/>
                  <a:pt x="2461" y="389"/>
                </a:cubicBezTo>
                <a:cubicBezTo>
                  <a:pt x="2459" y="387"/>
                  <a:pt x="2459" y="387"/>
                  <a:pt x="2459" y="387"/>
                </a:cubicBezTo>
                <a:cubicBezTo>
                  <a:pt x="2459" y="374"/>
                  <a:pt x="2459" y="374"/>
                  <a:pt x="2459" y="374"/>
                </a:cubicBezTo>
                <a:cubicBezTo>
                  <a:pt x="2458" y="374"/>
                  <a:pt x="2458" y="374"/>
                  <a:pt x="2458" y="374"/>
                </a:cubicBezTo>
                <a:cubicBezTo>
                  <a:pt x="2458" y="386"/>
                  <a:pt x="2458" y="386"/>
                  <a:pt x="2458" y="386"/>
                </a:cubicBezTo>
                <a:cubicBezTo>
                  <a:pt x="2456" y="384"/>
                  <a:pt x="2456" y="384"/>
                  <a:pt x="2456" y="384"/>
                </a:cubicBezTo>
                <a:cubicBezTo>
                  <a:pt x="2446" y="384"/>
                  <a:pt x="2446" y="384"/>
                  <a:pt x="2446" y="384"/>
                </a:cubicBezTo>
                <a:cubicBezTo>
                  <a:pt x="2446" y="381"/>
                  <a:pt x="2446" y="381"/>
                  <a:pt x="2446" y="381"/>
                </a:cubicBezTo>
                <a:cubicBezTo>
                  <a:pt x="2450" y="381"/>
                  <a:pt x="2450" y="381"/>
                  <a:pt x="2450" y="381"/>
                </a:cubicBezTo>
                <a:cubicBezTo>
                  <a:pt x="2450" y="375"/>
                  <a:pt x="2450" y="375"/>
                  <a:pt x="2450" y="375"/>
                </a:cubicBezTo>
                <a:cubicBezTo>
                  <a:pt x="2447" y="375"/>
                  <a:pt x="2447" y="375"/>
                  <a:pt x="2447" y="375"/>
                </a:cubicBezTo>
                <a:cubicBezTo>
                  <a:pt x="2447" y="378"/>
                  <a:pt x="2447" y="378"/>
                  <a:pt x="2447" y="378"/>
                </a:cubicBezTo>
                <a:cubicBezTo>
                  <a:pt x="2445" y="374"/>
                  <a:pt x="2445" y="374"/>
                  <a:pt x="2445" y="374"/>
                </a:cubicBezTo>
                <a:cubicBezTo>
                  <a:pt x="2446" y="374"/>
                  <a:pt x="2446" y="374"/>
                  <a:pt x="2446" y="374"/>
                </a:cubicBezTo>
                <a:cubicBezTo>
                  <a:pt x="2446" y="372"/>
                  <a:pt x="2446" y="372"/>
                  <a:pt x="2446" y="372"/>
                </a:cubicBezTo>
                <a:cubicBezTo>
                  <a:pt x="2444" y="372"/>
                  <a:pt x="2444" y="372"/>
                  <a:pt x="2444" y="372"/>
                </a:cubicBezTo>
                <a:cubicBezTo>
                  <a:pt x="2444" y="369"/>
                  <a:pt x="2444" y="369"/>
                  <a:pt x="2444" y="369"/>
                </a:cubicBezTo>
                <a:cubicBezTo>
                  <a:pt x="2441" y="368"/>
                  <a:pt x="2441" y="368"/>
                  <a:pt x="2441" y="368"/>
                </a:cubicBezTo>
                <a:cubicBezTo>
                  <a:pt x="2441" y="355"/>
                  <a:pt x="2441" y="355"/>
                  <a:pt x="2441" y="355"/>
                </a:cubicBezTo>
                <a:cubicBezTo>
                  <a:pt x="2440" y="355"/>
                  <a:pt x="2440" y="355"/>
                  <a:pt x="2440" y="355"/>
                </a:cubicBezTo>
                <a:cubicBezTo>
                  <a:pt x="2440" y="368"/>
                  <a:pt x="2440" y="368"/>
                  <a:pt x="2440" y="368"/>
                </a:cubicBezTo>
                <a:cubicBezTo>
                  <a:pt x="2437" y="366"/>
                  <a:pt x="2437" y="366"/>
                  <a:pt x="2437" y="366"/>
                </a:cubicBezTo>
                <a:cubicBezTo>
                  <a:pt x="2429" y="366"/>
                  <a:pt x="2429" y="366"/>
                  <a:pt x="2429" y="366"/>
                </a:cubicBezTo>
                <a:cubicBezTo>
                  <a:pt x="2429" y="370"/>
                  <a:pt x="2429" y="370"/>
                  <a:pt x="2429" y="370"/>
                </a:cubicBezTo>
                <a:cubicBezTo>
                  <a:pt x="2424" y="370"/>
                  <a:pt x="2424" y="370"/>
                  <a:pt x="2424" y="370"/>
                </a:cubicBezTo>
                <a:cubicBezTo>
                  <a:pt x="2424" y="375"/>
                  <a:pt x="2424" y="375"/>
                  <a:pt x="2424" y="375"/>
                </a:cubicBezTo>
                <a:cubicBezTo>
                  <a:pt x="2423" y="375"/>
                  <a:pt x="2423" y="375"/>
                  <a:pt x="2423" y="375"/>
                </a:cubicBezTo>
                <a:cubicBezTo>
                  <a:pt x="2423" y="378"/>
                  <a:pt x="2423" y="378"/>
                  <a:pt x="2423" y="378"/>
                </a:cubicBezTo>
                <a:cubicBezTo>
                  <a:pt x="2418" y="378"/>
                  <a:pt x="2418" y="378"/>
                  <a:pt x="2418" y="378"/>
                </a:cubicBezTo>
                <a:cubicBezTo>
                  <a:pt x="2418" y="380"/>
                  <a:pt x="2418" y="380"/>
                  <a:pt x="2418" y="380"/>
                </a:cubicBezTo>
                <a:cubicBezTo>
                  <a:pt x="2435" y="389"/>
                  <a:pt x="2435" y="389"/>
                  <a:pt x="2435" y="389"/>
                </a:cubicBezTo>
                <a:cubicBezTo>
                  <a:pt x="2435" y="439"/>
                  <a:pt x="2435" y="439"/>
                  <a:pt x="2435" y="439"/>
                </a:cubicBezTo>
                <a:cubicBezTo>
                  <a:pt x="2431" y="439"/>
                  <a:pt x="2429" y="436"/>
                  <a:pt x="2429" y="436"/>
                </a:cubicBezTo>
                <a:cubicBezTo>
                  <a:pt x="2424" y="436"/>
                  <a:pt x="2424" y="436"/>
                  <a:pt x="2424" y="436"/>
                </a:cubicBezTo>
                <a:cubicBezTo>
                  <a:pt x="2424" y="430"/>
                  <a:pt x="2424" y="430"/>
                  <a:pt x="2424" y="430"/>
                </a:cubicBezTo>
                <a:cubicBezTo>
                  <a:pt x="2430" y="427"/>
                  <a:pt x="2430" y="427"/>
                  <a:pt x="2430" y="427"/>
                </a:cubicBezTo>
                <a:cubicBezTo>
                  <a:pt x="2430" y="420"/>
                  <a:pt x="2430" y="420"/>
                  <a:pt x="2430" y="420"/>
                </a:cubicBezTo>
                <a:cubicBezTo>
                  <a:pt x="2423" y="420"/>
                  <a:pt x="2423" y="420"/>
                  <a:pt x="2423" y="420"/>
                </a:cubicBezTo>
                <a:cubicBezTo>
                  <a:pt x="2423" y="419"/>
                  <a:pt x="2423" y="419"/>
                  <a:pt x="2423" y="419"/>
                </a:cubicBezTo>
                <a:cubicBezTo>
                  <a:pt x="2422" y="419"/>
                  <a:pt x="2422" y="419"/>
                  <a:pt x="2422" y="419"/>
                </a:cubicBezTo>
                <a:cubicBezTo>
                  <a:pt x="2422" y="417"/>
                  <a:pt x="2422" y="417"/>
                  <a:pt x="2422" y="417"/>
                </a:cubicBezTo>
                <a:cubicBezTo>
                  <a:pt x="2412" y="417"/>
                  <a:pt x="2412" y="417"/>
                  <a:pt x="2412" y="417"/>
                </a:cubicBezTo>
                <a:cubicBezTo>
                  <a:pt x="2412" y="423"/>
                  <a:pt x="2412" y="423"/>
                  <a:pt x="2412" y="423"/>
                </a:cubicBezTo>
                <a:cubicBezTo>
                  <a:pt x="2406" y="428"/>
                  <a:pt x="2406" y="428"/>
                  <a:pt x="2406" y="428"/>
                </a:cubicBezTo>
                <a:cubicBezTo>
                  <a:pt x="2406" y="431"/>
                  <a:pt x="2406" y="431"/>
                  <a:pt x="2406" y="431"/>
                </a:cubicBezTo>
                <a:cubicBezTo>
                  <a:pt x="2402" y="434"/>
                  <a:pt x="2402" y="434"/>
                  <a:pt x="2402" y="434"/>
                </a:cubicBezTo>
                <a:cubicBezTo>
                  <a:pt x="2411" y="434"/>
                  <a:pt x="2411" y="434"/>
                  <a:pt x="2411" y="434"/>
                </a:cubicBezTo>
                <a:cubicBezTo>
                  <a:pt x="2414" y="433"/>
                  <a:pt x="2414" y="433"/>
                  <a:pt x="2414" y="433"/>
                </a:cubicBezTo>
                <a:cubicBezTo>
                  <a:pt x="2416" y="433"/>
                  <a:pt x="2416" y="433"/>
                  <a:pt x="2416" y="433"/>
                </a:cubicBezTo>
                <a:cubicBezTo>
                  <a:pt x="2416" y="446"/>
                  <a:pt x="2416" y="446"/>
                  <a:pt x="2416" y="446"/>
                </a:cubicBezTo>
                <a:cubicBezTo>
                  <a:pt x="2414" y="445"/>
                  <a:pt x="2414" y="445"/>
                  <a:pt x="2414" y="445"/>
                </a:cubicBezTo>
                <a:cubicBezTo>
                  <a:pt x="2411" y="445"/>
                  <a:pt x="2411" y="445"/>
                  <a:pt x="2411" y="445"/>
                </a:cubicBezTo>
                <a:cubicBezTo>
                  <a:pt x="2411" y="449"/>
                  <a:pt x="2411" y="449"/>
                  <a:pt x="2411" y="449"/>
                </a:cubicBezTo>
                <a:cubicBezTo>
                  <a:pt x="2414" y="452"/>
                  <a:pt x="2414" y="452"/>
                  <a:pt x="2414" y="452"/>
                </a:cubicBezTo>
                <a:cubicBezTo>
                  <a:pt x="2414" y="455"/>
                  <a:pt x="2414" y="455"/>
                  <a:pt x="2414" y="455"/>
                </a:cubicBezTo>
                <a:cubicBezTo>
                  <a:pt x="2416" y="455"/>
                  <a:pt x="2416" y="455"/>
                  <a:pt x="2416" y="455"/>
                </a:cubicBezTo>
                <a:cubicBezTo>
                  <a:pt x="2416" y="457"/>
                  <a:pt x="2416" y="457"/>
                  <a:pt x="2416" y="457"/>
                </a:cubicBezTo>
                <a:cubicBezTo>
                  <a:pt x="2417" y="457"/>
                  <a:pt x="2417" y="457"/>
                  <a:pt x="2417" y="457"/>
                </a:cubicBezTo>
                <a:cubicBezTo>
                  <a:pt x="2417" y="472"/>
                  <a:pt x="2417" y="472"/>
                  <a:pt x="2417" y="472"/>
                </a:cubicBezTo>
                <a:cubicBezTo>
                  <a:pt x="2402" y="475"/>
                  <a:pt x="2402" y="475"/>
                  <a:pt x="2402" y="475"/>
                </a:cubicBezTo>
                <a:cubicBezTo>
                  <a:pt x="2402" y="480"/>
                  <a:pt x="2402" y="480"/>
                  <a:pt x="2402" y="480"/>
                </a:cubicBezTo>
                <a:cubicBezTo>
                  <a:pt x="2401" y="480"/>
                  <a:pt x="2401" y="480"/>
                  <a:pt x="2401" y="480"/>
                </a:cubicBezTo>
                <a:cubicBezTo>
                  <a:pt x="2401" y="483"/>
                  <a:pt x="2401" y="483"/>
                  <a:pt x="2401" y="483"/>
                </a:cubicBezTo>
                <a:cubicBezTo>
                  <a:pt x="2398" y="485"/>
                  <a:pt x="2398" y="485"/>
                  <a:pt x="2398" y="485"/>
                </a:cubicBezTo>
                <a:cubicBezTo>
                  <a:pt x="2398" y="486"/>
                  <a:pt x="2398" y="486"/>
                  <a:pt x="2398" y="486"/>
                </a:cubicBezTo>
                <a:cubicBezTo>
                  <a:pt x="2400" y="487"/>
                  <a:pt x="2400" y="487"/>
                  <a:pt x="2400" y="487"/>
                </a:cubicBezTo>
                <a:cubicBezTo>
                  <a:pt x="2400" y="489"/>
                  <a:pt x="2400" y="489"/>
                  <a:pt x="2400" y="489"/>
                </a:cubicBezTo>
                <a:cubicBezTo>
                  <a:pt x="2407" y="495"/>
                  <a:pt x="2417" y="493"/>
                  <a:pt x="2417" y="493"/>
                </a:cubicBezTo>
                <a:cubicBezTo>
                  <a:pt x="2417" y="546"/>
                  <a:pt x="2417" y="546"/>
                  <a:pt x="2417" y="546"/>
                </a:cubicBezTo>
                <a:cubicBezTo>
                  <a:pt x="2408" y="546"/>
                  <a:pt x="2408" y="546"/>
                  <a:pt x="2408" y="546"/>
                </a:cubicBezTo>
                <a:cubicBezTo>
                  <a:pt x="2408" y="547"/>
                  <a:pt x="2408" y="547"/>
                  <a:pt x="2408" y="547"/>
                </a:cubicBezTo>
                <a:cubicBezTo>
                  <a:pt x="2402" y="547"/>
                  <a:pt x="2402" y="547"/>
                  <a:pt x="2402" y="547"/>
                </a:cubicBezTo>
                <a:cubicBezTo>
                  <a:pt x="2400" y="554"/>
                  <a:pt x="2400" y="554"/>
                  <a:pt x="2400" y="554"/>
                </a:cubicBezTo>
                <a:cubicBezTo>
                  <a:pt x="2398" y="554"/>
                  <a:pt x="2398" y="554"/>
                  <a:pt x="2398" y="554"/>
                </a:cubicBezTo>
                <a:cubicBezTo>
                  <a:pt x="2398" y="559"/>
                  <a:pt x="2398" y="559"/>
                  <a:pt x="2398" y="559"/>
                </a:cubicBezTo>
                <a:cubicBezTo>
                  <a:pt x="2410" y="563"/>
                  <a:pt x="2410" y="563"/>
                  <a:pt x="2410" y="563"/>
                </a:cubicBezTo>
                <a:cubicBezTo>
                  <a:pt x="2423" y="563"/>
                  <a:pt x="2423" y="563"/>
                  <a:pt x="2423" y="563"/>
                </a:cubicBezTo>
                <a:cubicBezTo>
                  <a:pt x="2423" y="580"/>
                  <a:pt x="2423" y="580"/>
                  <a:pt x="2423" y="580"/>
                </a:cubicBezTo>
                <a:cubicBezTo>
                  <a:pt x="2420" y="580"/>
                  <a:pt x="2420" y="580"/>
                  <a:pt x="2420" y="580"/>
                </a:cubicBezTo>
                <a:cubicBezTo>
                  <a:pt x="2420" y="565"/>
                  <a:pt x="2420" y="565"/>
                  <a:pt x="2420" y="565"/>
                </a:cubicBezTo>
                <a:cubicBezTo>
                  <a:pt x="2409" y="565"/>
                  <a:pt x="2409" y="565"/>
                  <a:pt x="2409" y="565"/>
                </a:cubicBezTo>
                <a:cubicBezTo>
                  <a:pt x="2395" y="561"/>
                  <a:pt x="2395" y="561"/>
                  <a:pt x="2395" y="561"/>
                </a:cubicBezTo>
                <a:cubicBezTo>
                  <a:pt x="2395" y="551"/>
                  <a:pt x="2395" y="551"/>
                  <a:pt x="2395" y="551"/>
                </a:cubicBezTo>
                <a:cubicBezTo>
                  <a:pt x="2398" y="551"/>
                  <a:pt x="2398" y="551"/>
                  <a:pt x="2398" y="551"/>
                </a:cubicBezTo>
                <a:cubicBezTo>
                  <a:pt x="2400" y="545"/>
                  <a:pt x="2400" y="545"/>
                  <a:pt x="2400" y="545"/>
                </a:cubicBezTo>
                <a:cubicBezTo>
                  <a:pt x="2405" y="545"/>
                  <a:pt x="2405" y="545"/>
                  <a:pt x="2405" y="545"/>
                </a:cubicBezTo>
                <a:cubicBezTo>
                  <a:pt x="2405" y="541"/>
                  <a:pt x="2405" y="541"/>
                  <a:pt x="2405" y="541"/>
                </a:cubicBezTo>
                <a:cubicBezTo>
                  <a:pt x="2379" y="541"/>
                  <a:pt x="2379" y="541"/>
                  <a:pt x="2379" y="541"/>
                </a:cubicBezTo>
                <a:cubicBezTo>
                  <a:pt x="2376" y="531"/>
                  <a:pt x="2376" y="531"/>
                  <a:pt x="2376" y="531"/>
                </a:cubicBezTo>
                <a:cubicBezTo>
                  <a:pt x="2358" y="531"/>
                  <a:pt x="2358" y="531"/>
                  <a:pt x="2358" y="531"/>
                </a:cubicBezTo>
                <a:cubicBezTo>
                  <a:pt x="2354" y="543"/>
                  <a:pt x="2354" y="543"/>
                  <a:pt x="2354" y="543"/>
                </a:cubicBezTo>
                <a:cubicBezTo>
                  <a:pt x="2319" y="543"/>
                  <a:pt x="2319" y="543"/>
                  <a:pt x="2319" y="543"/>
                </a:cubicBezTo>
                <a:cubicBezTo>
                  <a:pt x="2319" y="484"/>
                  <a:pt x="2319" y="484"/>
                  <a:pt x="2319" y="484"/>
                </a:cubicBezTo>
                <a:cubicBezTo>
                  <a:pt x="2306" y="484"/>
                  <a:pt x="2306" y="484"/>
                  <a:pt x="2306" y="484"/>
                </a:cubicBezTo>
                <a:cubicBezTo>
                  <a:pt x="2306" y="507"/>
                  <a:pt x="2306" y="507"/>
                  <a:pt x="2306" y="507"/>
                </a:cubicBezTo>
                <a:cubicBezTo>
                  <a:pt x="2316" y="507"/>
                  <a:pt x="2316" y="507"/>
                  <a:pt x="2316" y="507"/>
                </a:cubicBezTo>
                <a:cubicBezTo>
                  <a:pt x="2316" y="580"/>
                  <a:pt x="2316" y="580"/>
                  <a:pt x="2316" y="580"/>
                </a:cubicBezTo>
                <a:cubicBezTo>
                  <a:pt x="2314" y="580"/>
                  <a:pt x="2314" y="580"/>
                  <a:pt x="2314" y="580"/>
                </a:cubicBezTo>
                <a:cubicBezTo>
                  <a:pt x="2314" y="510"/>
                  <a:pt x="2314" y="510"/>
                  <a:pt x="2314" y="510"/>
                </a:cubicBezTo>
                <a:cubicBezTo>
                  <a:pt x="2303" y="510"/>
                  <a:pt x="2303" y="510"/>
                  <a:pt x="2303" y="510"/>
                </a:cubicBezTo>
                <a:cubicBezTo>
                  <a:pt x="2303" y="461"/>
                  <a:pt x="2303" y="461"/>
                  <a:pt x="2303" y="461"/>
                </a:cubicBezTo>
                <a:cubicBezTo>
                  <a:pt x="2259" y="461"/>
                  <a:pt x="2259" y="461"/>
                  <a:pt x="2259" y="461"/>
                </a:cubicBezTo>
                <a:cubicBezTo>
                  <a:pt x="2259" y="580"/>
                  <a:pt x="2259" y="580"/>
                  <a:pt x="2259" y="580"/>
                </a:cubicBezTo>
                <a:cubicBezTo>
                  <a:pt x="2257" y="580"/>
                  <a:pt x="2257" y="580"/>
                  <a:pt x="2257" y="580"/>
                </a:cubicBezTo>
                <a:cubicBezTo>
                  <a:pt x="2257" y="449"/>
                  <a:pt x="2257" y="449"/>
                  <a:pt x="2257" y="449"/>
                </a:cubicBezTo>
                <a:cubicBezTo>
                  <a:pt x="2254" y="446"/>
                  <a:pt x="2254" y="446"/>
                  <a:pt x="2254" y="446"/>
                </a:cubicBezTo>
                <a:cubicBezTo>
                  <a:pt x="2250" y="446"/>
                  <a:pt x="2250" y="446"/>
                  <a:pt x="2250" y="446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54" y="472"/>
                  <a:pt x="2254" y="472"/>
                  <a:pt x="2254" y="472"/>
                </a:cubicBezTo>
                <a:cubicBezTo>
                  <a:pt x="2250" y="472"/>
                  <a:pt x="2250" y="472"/>
                  <a:pt x="2250" y="472"/>
                </a:cubicBezTo>
                <a:cubicBezTo>
                  <a:pt x="2250" y="548"/>
                  <a:pt x="2250" y="548"/>
                  <a:pt x="2250" y="548"/>
                </a:cubicBezTo>
                <a:cubicBezTo>
                  <a:pt x="2254" y="555"/>
                  <a:pt x="2256" y="563"/>
                  <a:pt x="2254" y="574"/>
                </a:cubicBezTo>
                <a:cubicBezTo>
                  <a:pt x="2254" y="580"/>
                  <a:pt x="2254" y="580"/>
                  <a:pt x="2254" y="580"/>
                </a:cubicBezTo>
                <a:cubicBezTo>
                  <a:pt x="2251" y="580"/>
                  <a:pt x="2251" y="580"/>
                  <a:pt x="2251" y="580"/>
                </a:cubicBezTo>
                <a:cubicBezTo>
                  <a:pt x="2251" y="575"/>
                  <a:pt x="2251" y="575"/>
                  <a:pt x="2251" y="575"/>
                </a:cubicBezTo>
                <a:cubicBezTo>
                  <a:pt x="2213" y="564"/>
                  <a:pt x="2213" y="564"/>
                  <a:pt x="2213" y="564"/>
                </a:cubicBezTo>
                <a:cubicBezTo>
                  <a:pt x="2213" y="571"/>
                  <a:pt x="2213" y="571"/>
                  <a:pt x="2213" y="571"/>
                </a:cubicBezTo>
                <a:cubicBezTo>
                  <a:pt x="2222" y="573"/>
                  <a:pt x="2222" y="573"/>
                  <a:pt x="2222" y="573"/>
                </a:cubicBezTo>
                <a:cubicBezTo>
                  <a:pt x="2222" y="580"/>
                  <a:pt x="2222" y="580"/>
                  <a:pt x="2222" y="580"/>
                </a:cubicBezTo>
                <a:cubicBezTo>
                  <a:pt x="2219" y="580"/>
                  <a:pt x="2219" y="580"/>
                  <a:pt x="2219" y="580"/>
                </a:cubicBezTo>
                <a:cubicBezTo>
                  <a:pt x="2219" y="575"/>
                  <a:pt x="2219" y="575"/>
                  <a:pt x="2219" y="575"/>
                </a:cubicBezTo>
                <a:cubicBezTo>
                  <a:pt x="2139" y="558"/>
                  <a:pt x="2139" y="558"/>
                  <a:pt x="2139" y="558"/>
                </a:cubicBezTo>
                <a:cubicBezTo>
                  <a:pt x="1972" y="558"/>
                  <a:pt x="1972" y="558"/>
                  <a:pt x="1972" y="558"/>
                </a:cubicBezTo>
                <a:cubicBezTo>
                  <a:pt x="1972" y="559"/>
                  <a:pt x="1972" y="559"/>
                  <a:pt x="1972" y="559"/>
                </a:cubicBezTo>
                <a:cubicBezTo>
                  <a:pt x="1938" y="561"/>
                  <a:pt x="1938" y="561"/>
                  <a:pt x="1938" y="561"/>
                </a:cubicBezTo>
                <a:cubicBezTo>
                  <a:pt x="1938" y="580"/>
                  <a:pt x="1938" y="580"/>
                  <a:pt x="1938" y="580"/>
                </a:cubicBezTo>
                <a:cubicBezTo>
                  <a:pt x="1935" y="580"/>
                  <a:pt x="1935" y="580"/>
                  <a:pt x="1935" y="580"/>
                </a:cubicBezTo>
                <a:cubicBezTo>
                  <a:pt x="1935" y="446"/>
                  <a:pt x="1935" y="446"/>
                  <a:pt x="1935" y="446"/>
                </a:cubicBezTo>
                <a:cubicBezTo>
                  <a:pt x="1912" y="446"/>
                  <a:pt x="1912" y="446"/>
                  <a:pt x="1912" y="446"/>
                </a:cubicBezTo>
                <a:cubicBezTo>
                  <a:pt x="1912" y="580"/>
                  <a:pt x="1912" y="580"/>
                  <a:pt x="1912" y="580"/>
                </a:cubicBezTo>
                <a:cubicBezTo>
                  <a:pt x="1910" y="580"/>
                  <a:pt x="1910" y="580"/>
                  <a:pt x="1910" y="580"/>
                </a:cubicBezTo>
                <a:cubicBezTo>
                  <a:pt x="1910" y="454"/>
                  <a:pt x="1910" y="454"/>
                  <a:pt x="1910" y="454"/>
                </a:cubicBezTo>
                <a:cubicBezTo>
                  <a:pt x="1893" y="451"/>
                  <a:pt x="1873" y="451"/>
                  <a:pt x="1867" y="451"/>
                </a:cubicBezTo>
                <a:cubicBezTo>
                  <a:pt x="1867" y="453"/>
                  <a:pt x="1867" y="453"/>
                  <a:pt x="1867" y="453"/>
                </a:cubicBezTo>
                <a:cubicBezTo>
                  <a:pt x="1864" y="452"/>
                  <a:pt x="1864" y="452"/>
                  <a:pt x="1864" y="452"/>
                </a:cubicBezTo>
                <a:cubicBezTo>
                  <a:pt x="1864" y="580"/>
                  <a:pt x="1864" y="580"/>
                  <a:pt x="1864" y="580"/>
                </a:cubicBezTo>
                <a:cubicBezTo>
                  <a:pt x="1862" y="580"/>
                  <a:pt x="1862" y="580"/>
                  <a:pt x="1862" y="580"/>
                </a:cubicBezTo>
                <a:cubicBezTo>
                  <a:pt x="1862" y="451"/>
                  <a:pt x="1862" y="451"/>
                  <a:pt x="1862" y="451"/>
                </a:cubicBezTo>
                <a:cubicBezTo>
                  <a:pt x="1822" y="451"/>
                  <a:pt x="1822" y="451"/>
                  <a:pt x="1822" y="451"/>
                </a:cubicBezTo>
                <a:cubicBezTo>
                  <a:pt x="1815" y="451"/>
                  <a:pt x="1815" y="451"/>
                  <a:pt x="1815" y="451"/>
                </a:cubicBezTo>
                <a:cubicBezTo>
                  <a:pt x="1815" y="580"/>
                  <a:pt x="1815" y="580"/>
                  <a:pt x="1815" y="580"/>
                </a:cubicBezTo>
                <a:cubicBezTo>
                  <a:pt x="1812" y="580"/>
                  <a:pt x="1812" y="580"/>
                  <a:pt x="1812" y="580"/>
                </a:cubicBezTo>
                <a:cubicBezTo>
                  <a:pt x="1812" y="449"/>
                  <a:pt x="1812" y="449"/>
                  <a:pt x="1812" y="449"/>
                </a:cubicBezTo>
                <a:cubicBezTo>
                  <a:pt x="1819" y="449"/>
                  <a:pt x="1819" y="449"/>
                  <a:pt x="1819" y="449"/>
                </a:cubicBezTo>
                <a:cubicBezTo>
                  <a:pt x="1819" y="447"/>
                  <a:pt x="1819" y="447"/>
                  <a:pt x="1819" y="447"/>
                </a:cubicBezTo>
                <a:cubicBezTo>
                  <a:pt x="1818" y="447"/>
                  <a:pt x="1818" y="447"/>
                  <a:pt x="1818" y="447"/>
                </a:cubicBezTo>
                <a:cubicBezTo>
                  <a:pt x="1818" y="446"/>
                  <a:pt x="1818" y="446"/>
                  <a:pt x="1818" y="446"/>
                </a:cubicBezTo>
                <a:cubicBezTo>
                  <a:pt x="1818" y="445"/>
                  <a:pt x="1818" y="443"/>
                  <a:pt x="1823" y="440"/>
                </a:cubicBezTo>
                <a:cubicBezTo>
                  <a:pt x="1811" y="440"/>
                  <a:pt x="1811" y="440"/>
                  <a:pt x="1811" y="440"/>
                </a:cubicBezTo>
                <a:cubicBezTo>
                  <a:pt x="1811" y="455"/>
                  <a:pt x="1811" y="455"/>
                  <a:pt x="1811" y="455"/>
                </a:cubicBezTo>
                <a:cubicBezTo>
                  <a:pt x="1804" y="455"/>
                  <a:pt x="1804" y="455"/>
                  <a:pt x="1804" y="455"/>
                </a:cubicBezTo>
                <a:cubicBezTo>
                  <a:pt x="1804" y="580"/>
                  <a:pt x="1804" y="580"/>
                  <a:pt x="1804" y="580"/>
                </a:cubicBezTo>
                <a:cubicBezTo>
                  <a:pt x="1802" y="580"/>
                  <a:pt x="1802" y="580"/>
                  <a:pt x="1802" y="580"/>
                </a:cubicBezTo>
                <a:cubicBezTo>
                  <a:pt x="1802" y="454"/>
                  <a:pt x="1802" y="454"/>
                  <a:pt x="1802" y="454"/>
                </a:cubicBezTo>
                <a:cubicBezTo>
                  <a:pt x="1791" y="454"/>
                  <a:pt x="1791" y="454"/>
                  <a:pt x="1791" y="454"/>
                </a:cubicBezTo>
                <a:cubicBezTo>
                  <a:pt x="1789" y="453"/>
                  <a:pt x="1789" y="453"/>
                  <a:pt x="1789" y="453"/>
                </a:cubicBezTo>
                <a:cubicBezTo>
                  <a:pt x="1761" y="453"/>
                  <a:pt x="1761" y="453"/>
                  <a:pt x="1761" y="453"/>
                </a:cubicBezTo>
                <a:cubicBezTo>
                  <a:pt x="1755" y="454"/>
                  <a:pt x="1755" y="454"/>
                  <a:pt x="1755" y="454"/>
                </a:cubicBezTo>
                <a:cubicBezTo>
                  <a:pt x="1755" y="580"/>
                  <a:pt x="1755" y="580"/>
                  <a:pt x="1755" y="580"/>
                </a:cubicBezTo>
                <a:cubicBezTo>
                  <a:pt x="1752" y="580"/>
                  <a:pt x="1752" y="580"/>
                  <a:pt x="1752" y="580"/>
                </a:cubicBezTo>
                <a:cubicBezTo>
                  <a:pt x="1752" y="454"/>
                  <a:pt x="1752" y="454"/>
                  <a:pt x="1752" y="454"/>
                </a:cubicBezTo>
                <a:cubicBezTo>
                  <a:pt x="1748" y="454"/>
                  <a:pt x="1748" y="454"/>
                  <a:pt x="1748" y="454"/>
                </a:cubicBezTo>
                <a:cubicBezTo>
                  <a:pt x="1748" y="580"/>
                  <a:pt x="1748" y="580"/>
                  <a:pt x="1748" y="580"/>
                </a:cubicBezTo>
                <a:cubicBezTo>
                  <a:pt x="1746" y="580"/>
                  <a:pt x="1746" y="580"/>
                  <a:pt x="1746" y="580"/>
                </a:cubicBezTo>
                <a:cubicBezTo>
                  <a:pt x="1746" y="454"/>
                  <a:pt x="1746" y="454"/>
                  <a:pt x="1746" y="454"/>
                </a:cubicBezTo>
                <a:cubicBezTo>
                  <a:pt x="1740" y="452"/>
                  <a:pt x="1740" y="452"/>
                  <a:pt x="1740" y="452"/>
                </a:cubicBezTo>
                <a:cubicBezTo>
                  <a:pt x="1740" y="580"/>
                  <a:pt x="1740" y="580"/>
                  <a:pt x="1740" y="580"/>
                </a:cubicBezTo>
                <a:cubicBezTo>
                  <a:pt x="1737" y="580"/>
                  <a:pt x="1737" y="580"/>
                  <a:pt x="1737" y="580"/>
                </a:cubicBezTo>
                <a:cubicBezTo>
                  <a:pt x="1737" y="451"/>
                  <a:pt x="1737" y="451"/>
                  <a:pt x="1737" y="451"/>
                </a:cubicBezTo>
                <a:cubicBezTo>
                  <a:pt x="1725" y="451"/>
                  <a:pt x="1725" y="451"/>
                  <a:pt x="1725" y="451"/>
                </a:cubicBezTo>
                <a:cubicBezTo>
                  <a:pt x="1721" y="452"/>
                  <a:pt x="1718" y="453"/>
                  <a:pt x="1718" y="453"/>
                </a:cubicBezTo>
                <a:cubicBezTo>
                  <a:pt x="1718" y="471"/>
                  <a:pt x="1718" y="471"/>
                  <a:pt x="1718" y="471"/>
                </a:cubicBezTo>
                <a:cubicBezTo>
                  <a:pt x="1714" y="471"/>
                  <a:pt x="1714" y="471"/>
                  <a:pt x="1714" y="471"/>
                </a:cubicBezTo>
                <a:cubicBezTo>
                  <a:pt x="1714" y="562"/>
                  <a:pt x="1714" y="562"/>
                  <a:pt x="1714" y="562"/>
                </a:cubicBezTo>
                <a:cubicBezTo>
                  <a:pt x="1710" y="561"/>
                  <a:pt x="1703" y="561"/>
                  <a:pt x="1696" y="561"/>
                </a:cubicBezTo>
                <a:cubicBezTo>
                  <a:pt x="1657" y="548"/>
                  <a:pt x="1613" y="521"/>
                  <a:pt x="1582" y="499"/>
                </a:cubicBezTo>
                <a:cubicBezTo>
                  <a:pt x="1556" y="481"/>
                  <a:pt x="1534" y="463"/>
                  <a:pt x="1524" y="455"/>
                </a:cubicBezTo>
                <a:cubicBezTo>
                  <a:pt x="1522" y="443"/>
                  <a:pt x="1520" y="433"/>
                  <a:pt x="1519" y="428"/>
                </a:cubicBezTo>
                <a:cubicBezTo>
                  <a:pt x="1517" y="424"/>
                  <a:pt x="1515" y="422"/>
                  <a:pt x="1510" y="423"/>
                </a:cubicBezTo>
                <a:cubicBezTo>
                  <a:pt x="1507" y="423"/>
                  <a:pt x="1503" y="435"/>
                  <a:pt x="1501" y="455"/>
                </a:cubicBezTo>
                <a:cubicBezTo>
                  <a:pt x="1488" y="464"/>
                  <a:pt x="1465" y="479"/>
                  <a:pt x="1433" y="495"/>
                </a:cubicBezTo>
                <a:cubicBezTo>
                  <a:pt x="1394" y="515"/>
                  <a:pt x="1336" y="541"/>
                  <a:pt x="1271" y="552"/>
                </a:cubicBezTo>
                <a:cubicBezTo>
                  <a:pt x="1265" y="492"/>
                  <a:pt x="1252" y="363"/>
                  <a:pt x="1252" y="289"/>
                </a:cubicBezTo>
                <a:cubicBezTo>
                  <a:pt x="1252" y="210"/>
                  <a:pt x="1265" y="137"/>
                  <a:pt x="1262" y="133"/>
                </a:cubicBezTo>
                <a:cubicBezTo>
                  <a:pt x="1260" y="129"/>
                  <a:pt x="1252" y="126"/>
                  <a:pt x="1244" y="125"/>
                </a:cubicBezTo>
                <a:cubicBezTo>
                  <a:pt x="1242" y="104"/>
                  <a:pt x="1242" y="104"/>
                  <a:pt x="1242" y="104"/>
                </a:cubicBezTo>
                <a:cubicBezTo>
                  <a:pt x="1242" y="104"/>
                  <a:pt x="1245" y="104"/>
                  <a:pt x="1246" y="103"/>
                </a:cubicBezTo>
                <a:cubicBezTo>
                  <a:pt x="1246" y="100"/>
                  <a:pt x="1246" y="100"/>
                  <a:pt x="1246" y="100"/>
                </a:cubicBezTo>
                <a:cubicBezTo>
                  <a:pt x="1246" y="100"/>
                  <a:pt x="1245" y="99"/>
                  <a:pt x="1244" y="99"/>
                </a:cubicBezTo>
                <a:cubicBezTo>
                  <a:pt x="1244" y="97"/>
                  <a:pt x="1244" y="97"/>
                  <a:pt x="1244" y="97"/>
                </a:cubicBezTo>
                <a:cubicBezTo>
                  <a:pt x="1244" y="97"/>
                  <a:pt x="1244" y="97"/>
                  <a:pt x="1242" y="96"/>
                </a:cubicBezTo>
                <a:cubicBezTo>
                  <a:pt x="1242" y="90"/>
                  <a:pt x="1242" y="90"/>
                  <a:pt x="1242" y="90"/>
                </a:cubicBezTo>
                <a:cubicBezTo>
                  <a:pt x="1243" y="89"/>
                  <a:pt x="1243" y="89"/>
                  <a:pt x="1243" y="89"/>
                </a:cubicBezTo>
                <a:cubicBezTo>
                  <a:pt x="1243" y="88"/>
                  <a:pt x="1243" y="88"/>
                  <a:pt x="1243" y="88"/>
                </a:cubicBezTo>
                <a:cubicBezTo>
                  <a:pt x="1242" y="87"/>
                  <a:pt x="1242" y="87"/>
                  <a:pt x="1242" y="87"/>
                </a:cubicBezTo>
                <a:cubicBezTo>
                  <a:pt x="1242" y="66"/>
                  <a:pt x="1242" y="66"/>
                  <a:pt x="1242" y="66"/>
                </a:cubicBezTo>
                <a:cubicBezTo>
                  <a:pt x="1242" y="66"/>
                  <a:pt x="1242" y="66"/>
                  <a:pt x="1242" y="66"/>
                </a:cubicBezTo>
                <a:cubicBezTo>
                  <a:pt x="1242" y="64"/>
                  <a:pt x="1242" y="64"/>
                  <a:pt x="1242" y="64"/>
                </a:cubicBezTo>
                <a:cubicBezTo>
                  <a:pt x="1241" y="63"/>
                  <a:pt x="1241" y="63"/>
                  <a:pt x="1241" y="63"/>
                </a:cubicBezTo>
                <a:cubicBezTo>
                  <a:pt x="1241" y="59"/>
                  <a:pt x="1241" y="59"/>
                  <a:pt x="1241" y="59"/>
                </a:cubicBezTo>
                <a:cubicBezTo>
                  <a:pt x="1240" y="58"/>
                  <a:pt x="1240" y="58"/>
                  <a:pt x="1240" y="58"/>
                </a:cubicBezTo>
                <a:cubicBezTo>
                  <a:pt x="1240" y="36"/>
                  <a:pt x="1240" y="36"/>
                  <a:pt x="1240" y="36"/>
                </a:cubicBezTo>
                <a:cubicBezTo>
                  <a:pt x="1241" y="36"/>
                  <a:pt x="1241" y="36"/>
                  <a:pt x="1241" y="36"/>
                </a:cubicBezTo>
                <a:cubicBezTo>
                  <a:pt x="1241" y="34"/>
                  <a:pt x="1241" y="34"/>
                  <a:pt x="1241" y="34"/>
                </a:cubicBezTo>
                <a:cubicBezTo>
                  <a:pt x="1240" y="34"/>
                  <a:pt x="1240" y="34"/>
                  <a:pt x="1240" y="34"/>
                </a:cubicBezTo>
                <a:cubicBezTo>
                  <a:pt x="1240" y="22"/>
                  <a:pt x="1240" y="22"/>
                  <a:pt x="1240" y="22"/>
                </a:cubicBezTo>
                <a:cubicBezTo>
                  <a:pt x="1240" y="22"/>
                  <a:pt x="1241" y="22"/>
                  <a:pt x="1241" y="21"/>
                </a:cubicBezTo>
                <a:cubicBezTo>
                  <a:pt x="1241" y="20"/>
                  <a:pt x="1240" y="20"/>
                  <a:pt x="1240" y="20"/>
                </a:cubicBezTo>
                <a:cubicBezTo>
                  <a:pt x="1240" y="13"/>
                  <a:pt x="1240" y="13"/>
                  <a:pt x="1240" y="13"/>
                </a:cubicBezTo>
                <a:cubicBezTo>
                  <a:pt x="1240" y="13"/>
                  <a:pt x="1241" y="12"/>
                  <a:pt x="1241" y="11"/>
                </a:cubicBezTo>
                <a:cubicBezTo>
                  <a:pt x="1241" y="11"/>
                  <a:pt x="1240" y="11"/>
                  <a:pt x="1240" y="11"/>
                </a:cubicBezTo>
                <a:cubicBezTo>
                  <a:pt x="1239" y="5"/>
                  <a:pt x="1239" y="5"/>
                  <a:pt x="1239" y="5"/>
                </a:cubicBezTo>
                <a:cubicBezTo>
                  <a:pt x="1239" y="11"/>
                  <a:pt x="1239" y="11"/>
                  <a:pt x="1239" y="11"/>
                </a:cubicBezTo>
                <a:cubicBezTo>
                  <a:pt x="1239" y="11"/>
                  <a:pt x="1238" y="11"/>
                  <a:pt x="1238" y="11"/>
                </a:cubicBezTo>
                <a:cubicBezTo>
                  <a:pt x="1238" y="12"/>
                  <a:pt x="1239" y="13"/>
                  <a:pt x="1239" y="13"/>
                </a:cubicBezTo>
                <a:cubicBezTo>
                  <a:pt x="1239" y="20"/>
                  <a:pt x="1239" y="20"/>
                  <a:pt x="1239" y="20"/>
                </a:cubicBezTo>
                <a:cubicBezTo>
                  <a:pt x="1238" y="20"/>
                  <a:pt x="1237" y="20"/>
                  <a:pt x="1237" y="21"/>
                </a:cubicBezTo>
                <a:cubicBezTo>
                  <a:pt x="1237" y="22"/>
                  <a:pt x="1239" y="22"/>
                  <a:pt x="1239" y="22"/>
                </a:cubicBezTo>
                <a:cubicBezTo>
                  <a:pt x="1239" y="34"/>
                  <a:pt x="1239" y="34"/>
                  <a:pt x="1239" y="34"/>
                </a:cubicBezTo>
                <a:cubicBezTo>
                  <a:pt x="1237" y="34"/>
                  <a:pt x="1237" y="34"/>
                  <a:pt x="1237" y="34"/>
                </a:cubicBezTo>
                <a:cubicBezTo>
                  <a:pt x="1237" y="36"/>
                  <a:pt x="1237" y="36"/>
                  <a:pt x="1237" y="36"/>
                </a:cubicBezTo>
                <a:cubicBezTo>
                  <a:pt x="1238" y="36"/>
                  <a:pt x="1238" y="36"/>
                  <a:pt x="1238" y="36"/>
                </a:cubicBezTo>
                <a:cubicBezTo>
                  <a:pt x="1238" y="58"/>
                  <a:pt x="1238" y="58"/>
                  <a:pt x="1238" y="58"/>
                </a:cubicBezTo>
                <a:cubicBezTo>
                  <a:pt x="1238" y="59"/>
                  <a:pt x="1238" y="59"/>
                  <a:pt x="1238" y="59"/>
                </a:cubicBezTo>
                <a:cubicBezTo>
                  <a:pt x="1238" y="63"/>
                  <a:pt x="1238" y="63"/>
                  <a:pt x="1238" y="63"/>
                </a:cubicBezTo>
                <a:cubicBezTo>
                  <a:pt x="1236" y="64"/>
                  <a:pt x="1236" y="64"/>
                  <a:pt x="1236" y="64"/>
                </a:cubicBezTo>
                <a:cubicBezTo>
                  <a:pt x="1236" y="66"/>
                  <a:pt x="1236" y="66"/>
                  <a:pt x="1236" y="66"/>
                </a:cubicBezTo>
                <a:cubicBezTo>
                  <a:pt x="1237" y="66"/>
                  <a:pt x="1237" y="66"/>
                  <a:pt x="1237" y="66"/>
                </a:cubicBezTo>
                <a:cubicBezTo>
                  <a:pt x="1237" y="87"/>
                  <a:pt x="1237" y="87"/>
                  <a:pt x="1237" y="87"/>
                </a:cubicBezTo>
                <a:cubicBezTo>
                  <a:pt x="1235" y="88"/>
                  <a:pt x="1235" y="88"/>
                  <a:pt x="1235" y="88"/>
                </a:cubicBezTo>
                <a:cubicBezTo>
                  <a:pt x="1235" y="89"/>
                  <a:pt x="1235" y="89"/>
                  <a:pt x="1235" y="89"/>
                </a:cubicBezTo>
                <a:cubicBezTo>
                  <a:pt x="1236" y="90"/>
                  <a:pt x="1236" y="90"/>
                  <a:pt x="1236" y="90"/>
                </a:cubicBezTo>
                <a:cubicBezTo>
                  <a:pt x="1236" y="96"/>
                  <a:pt x="1236" y="96"/>
                  <a:pt x="1236" y="96"/>
                </a:cubicBezTo>
                <a:cubicBezTo>
                  <a:pt x="1235" y="97"/>
                  <a:pt x="1234" y="97"/>
                  <a:pt x="1234" y="97"/>
                </a:cubicBezTo>
                <a:cubicBezTo>
                  <a:pt x="1234" y="99"/>
                  <a:pt x="1234" y="99"/>
                  <a:pt x="1234" y="99"/>
                </a:cubicBezTo>
                <a:cubicBezTo>
                  <a:pt x="1233" y="99"/>
                  <a:pt x="1233" y="100"/>
                  <a:pt x="1233" y="100"/>
                </a:cubicBezTo>
                <a:cubicBezTo>
                  <a:pt x="1233" y="103"/>
                  <a:pt x="1233" y="103"/>
                  <a:pt x="1233" y="103"/>
                </a:cubicBezTo>
                <a:cubicBezTo>
                  <a:pt x="1233" y="104"/>
                  <a:pt x="1236" y="104"/>
                  <a:pt x="1236" y="104"/>
                </a:cubicBezTo>
                <a:cubicBezTo>
                  <a:pt x="1234" y="123"/>
                  <a:pt x="1234" y="123"/>
                  <a:pt x="1234" y="123"/>
                </a:cubicBezTo>
                <a:cubicBezTo>
                  <a:pt x="1229" y="123"/>
                  <a:pt x="1224" y="124"/>
                  <a:pt x="1222" y="125"/>
                </a:cubicBezTo>
                <a:cubicBezTo>
                  <a:pt x="1218" y="126"/>
                  <a:pt x="1228" y="173"/>
                  <a:pt x="1228" y="290"/>
                </a:cubicBezTo>
                <a:cubicBezTo>
                  <a:pt x="1228" y="367"/>
                  <a:pt x="1207" y="546"/>
                  <a:pt x="1203" y="579"/>
                </a:cubicBezTo>
                <a:cubicBezTo>
                  <a:pt x="1203" y="421"/>
                  <a:pt x="1203" y="421"/>
                  <a:pt x="1203" y="421"/>
                </a:cubicBezTo>
                <a:cubicBezTo>
                  <a:pt x="1199" y="417"/>
                  <a:pt x="1199" y="417"/>
                  <a:pt x="1199" y="417"/>
                </a:cubicBezTo>
                <a:cubicBezTo>
                  <a:pt x="1195" y="392"/>
                  <a:pt x="1195" y="392"/>
                  <a:pt x="1195" y="392"/>
                </a:cubicBezTo>
                <a:cubicBezTo>
                  <a:pt x="1190" y="392"/>
                  <a:pt x="1190" y="392"/>
                  <a:pt x="1190" y="392"/>
                </a:cubicBezTo>
                <a:cubicBezTo>
                  <a:pt x="1190" y="372"/>
                  <a:pt x="1190" y="372"/>
                  <a:pt x="1190" y="372"/>
                </a:cubicBezTo>
                <a:cubicBezTo>
                  <a:pt x="1187" y="372"/>
                  <a:pt x="1187" y="372"/>
                  <a:pt x="1187" y="372"/>
                </a:cubicBezTo>
                <a:cubicBezTo>
                  <a:pt x="1187" y="392"/>
                  <a:pt x="1187" y="392"/>
                  <a:pt x="1187" y="392"/>
                </a:cubicBezTo>
                <a:cubicBezTo>
                  <a:pt x="1184" y="392"/>
                  <a:pt x="1184" y="392"/>
                  <a:pt x="1184" y="392"/>
                </a:cubicBezTo>
                <a:cubicBezTo>
                  <a:pt x="1180" y="418"/>
                  <a:pt x="1180" y="418"/>
                  <a:pt x="1180" y="418"/>
                </a:cubicBezTo>
                <a:cubicBezTo>
                  <a:pt x="1172" y="418"/>
                  <a:pt x="1172" y="418"/>
                  <a:pt x="1172" y="418"/>
                </a:cubicBezTo>
                <a:cubicBezTo>
                  <a:pt x="1172" y="580"/>
                  <a:pt x="1172" y="580"/>
                  <a:pt x="1172" y="580"/>
                </a:cubicBezTo>
                <a:cubicBezTo>
                  <a:pt x="1169" y="580"/>
                  <a:pt x="1169" y="580"/>
                  <a:pt x="1169" y="580"/>
                </a:cubicBezTo>
                <a:cubicBezTo>
                  <a:pt x="1169" y="246"/>
                  <a:pt x="1169" y="246"/>
                  <a:pt x="1169" y="246"/>
                </a:cubicBezTo>
                <a:cubicBezTo>
                  <a:pt x="1163" y="246"/>
                  <a:pt x="1163" y="246"/>
                  <a:pt x="1163" y="246"/>
                </a:cubicBezTo>
                <a:cubicBezTo>
                  <a:pt x="1163" y="230"/>
                  <a:pt x="1163" y="230"/>
                  <a:pt x="1163" y="230"/>
                </a:cubicBezTo>
                <a:cubicBezTo>
                  <a:pt x="1159" y="230"/>
                  <a:pt x="1159" y="230"/>
                  <a:pt x="1159" y="230"/>
                </a:cubicBezTo>
                <a:cubicBezTo>
                  <a:pt x="1159" y="168"/>
                  <a:pt x="1159" y="168"/>
                  <a:pt x="1159" y="168"/>
                </a:cubicBezTo>
                <a:cubicBezTo>
                  <a:pt x="1155" y="168"/>
                  <a:pt x="1155" y="168"/>
                  <a:pt x="1155" y="168"/>
                </a:cubicBezTo>
                <a:cubicBezTo>
                  <a:pt x="1155" y="230"/>
                  <a:pt x="1155" y="230"/>
                  <a:pt x="1155" y="230"/>
                </a:cubicBezTo>
                <a:cubicBezTo>
                  <a:pt x="1150" y="230"/>
                  <a:pt x="1150" y="230"/>
                  <a:pt x="1150" y="230"/>
                </a:cubicBezTo>
                <a:cubicBezTo>
                  <a:pt x="1150" y="246"/>
                  <a:pt x="1150" y="246"/>
                  <a:pt x="1150" y="246"/>
                </a:cubicBezTo>
                <a:cubicBezTo>
                  <a:pt x="1143" y="246"/>
                  <a:pt x="1143" y="246"/>
                  <a:pt x="1143" y="246"/>
                </a:cubicBezTo>
                <a:cubicBezTo>
                  <a:pt x="1143" y="253"/>
                  <a:pt x="1143" y="253"/>
                  <a:pt x="1143" y="253"/>
                </a:cubicBezTo>
                <a:cubicBezTo>
                  <a:pt x="1130" y="253"/>
                  <a:pt x="1130" y="253"/>
                  <a:pt x="1130" y="253"/>
                </a:cubicBezTo>
                <a:cubicBezTo>
                  <a:pt x="1118" y="253"/>
                  <a:pt x="1118" y="253"/>
                  <a:pt x="1118" y="253"/>
                </a:cubicBezTo>
                <a:cubicBezTo>
                  <a:pt x="1118" y="246"/>
                  <a:pt x="1118" y="246"/>
                  <a:pt x="1118" y="246"/>
                </a:cubicBezTo>
                <a:cubicBezTo>
                  <a:pt x="1110" y="246"/>
                  <a:pt x="1110" y="246"/>
                  <a:pt x="1110" y="246"/>
                </a:cubicBezTo>
                <a:cubicBezTo>
                  <a:pt x="1110" y="230"/>
                  <a:pt x="1110" y="230"/>
                  <a:pt x="1110" y="230"/>
                </a:cubicBezTo>
                <a:cubicBezTo>
                  <a:pt x="1106" y="230"/>
                  <a:pt x="1106" y="230"/>
                  <a:pt x="1106" y="230"/>
                </a:cubicBezTo>
                <a:cubicBezTo>
                  <a:pt x="1106" y="168"/>
                  <a:pt x="1106" y="168"/>
                  <a:pt x="1106" y="168"/>
                </a:cubicBezTo>
                <a:cubicBezTo>
                  <a:pt x="1102" y="168"/>
                  <a:pt x="1102" y="168"/>
                  <a:pt x="1102" y="168"/>
                </a:cubicBezTo>
                <a:cubicBezTo>
                  <a:pt x="1102" y="230"/>
                  <a:pt x="1102" y="230"/>
                  <a:pt x="1102" y="230"/>
                </a:cubicBezTo>
                <a:cubicBezTo>
                  <a:pt x="1097" y="230"/>
                  <a:pt x="1097" y="230"/>
                  <a:pt x="1097" y="230"/>
                </a:cubicBezTo>
                <a:cubicBezTo>
                  <a:pt x="1097" y="246"/>
                  <a:pt x="1097" y="246"/>
                  <a:pt x="1097" y="246"/>
                </a:cubicBezTo>
                <a:cubicBezTo>
                  <a:pt x="1091" y="246"/>
                  <a:pt x="1091" y="246"/>
                  <a:pt x="1091" y="246"/>
                </a:cubicBezTo>
                <a:cubicBezTo>
                  <a:pt x="1091" y="430"/>
                  <a:pt x="1091" y="430"/>
                  <a:pt x="1091" y="430"/>
                </a:cubicBezTo>
                <a:cubicBezTo>
                  <a:pt x="1137" y="430"/>
                  <a:pt x="1137" y="430"/>
                  <a:pt x="1137" y="430"/>
                </a:cubicBezTo>
                <a:cubicBezTo>
                  <a:pt x="1137" y="441"/>
                  <a:pt x="1137" y="441"/>
                  <a:pt x="1137" y="441"/>
                </a:cubicBezTo>
                <a:cubicBezTo>
                  <a:pt x="1161" y="441"/>
                  <a:pt x="1161" y="441"/>
                  <a:pt x="1161" y="441"/>
                </a:cubicBezTo>
                <a:cubicBezTo>
                  <a:pt x="1161" y="451"/>
                  <a:pt x="1161" y="451"/>
                  <a:pt x="1161" y="451"/>
                </a:cubicBezTo>
                <a:cubicBezTo>
                  <a:pt x="1167" y="451"/>
                  <a:pt x="1167" y="451"/>
                  <a:pt x="1167" y="451"/>
                </a:cubicBezTo>
                <a:cubicBezTo>
                  <a:pt x="1167" y="580"/>
                  <a:pt x="1167" y="580"/>
                  <a:pt x="1167" y="580"/>
                </a:cubicBezTo>
                <a:cubicBezTo>
                  <a:pt x="1163" y="580"/>
                  <a:pt x="1163" y="580"/>
                  <a:pt x="1163" y="580"/>
                </a:cubicBezTo>
                <a:cubicBezTo>
                  <a:pt x="1163" y="454"/>
                  <a:pt x="1163" y="454"/>
                  <a:pt x="1163" y="454"/>
                </a:cubicBezTo>
                <a:cubicBezTo>
                  <a:pt x="1158" y="454"/>
                  <a:pt x="1158" y="454"/>
                  <a:pt x="1158" y="454"/>
                </a:cubicBezTo>
                <a:cubicBezTo>
                  <a:pt x="1158" y="444"/>
                  <a:pt x="1158" y="444"/>
                  <a:pt x="1158" y="444"/>
                </a:cubicBezTo>
                <a:cubicBezTo>
                  <a:pt x="1134" y="444"/>
                  <a:pt x="1134" y="444"/>
                  <a:pt x="1134" y="444"/>
                </a:cubicBezTo>
                <a:cubicBezTo>
                  <a:pt x="1134" y="434"/>
                  <a:pt x="1134" y="434"/>
                  <a:pt x="1134" y="434"/>
                </a:cubicBezTo>
                <a:cubicBezTo>
                  <a:pt x="1094" y="434"/>
                  <a:pt x="1094" y="434"/>
                  <a:pt x="1094" y="434"/>
                </a:cubicBezTo>
                <a:cubicBezTo>
                  <a:pt x="1094" y="444"/>
                  <a:pt x="1094" y="444"/>
                  <a:pt x="1094" y="444"/>
                </a:cubicBezTo>
                <a:cubicBezTo>
                  <a:pt x="1088" y="444"/>
                  <a:pt x="1088" y="444"/>
                  <a:pt x="1088" y="444"/>
                </a:cubicBezTo>
                <a:cubicBezTo>
                  <a:pt x="1088" y="450"/>
                  <a:pt x="1088" y="450"/>
                  <a:pt x="1088" y="450"/>
                </a:cubicBezTo>
                <a:cubicBezTo>
                  <a:pt x="1077" y="450"/>
                  <a:pt x="1077" y="450"/>
                  <a:pt x="1077" y="450"/>
                </a:cubicBezTo>
                <a:cubicBezTo>
                  <a:pt x="1077" y="471"/>
                  <a:pt x="1077" y="471"/>
                  <a:pt x="1077" y="471"/>
                </a:cubicBezTo>
                <a:cubicBezTo>
                  <a:pt x="1077" y="473"/>
                  <a:pt x="1077" y="473"/>
                  <a:pt x="1077" y="473"/>
                </a:cubicBezTo>
                <a:cubicBezTo>
                  <a:pt x="1077" y="493"/>
                  <a:pt x="1077" y="493"/>
                  <a:pt x="1077" y="493"/>
                </a:cubicBezTo>
                <a:cubicBezTo>
                  <a:pt x="1142" y="493"/>
                  <a:pt x="1142" y="493"/>
                  <a:pt x="1142" y="493"/>
                </a:cubicBezTo>
                <a:cubicBezTo>
                  <a:pt x="1142" y="580"/>
                  <a:pt x="1142" y="580"/>
                  <a:pt x="1142" y="580"/>
                </a:cubicBezTo>
                <a:cubicBezTo>
                  <a:pt x="1138" y="580"/>
                  <a:pt x="1138" y="580"/>
                  <a:pt x="1138" y="580"/>
                </a:cubicBezTo>
                <a:cubicBezTo>
                  <a:pt x="1138" y="496"/>
                  <a:pt x="1138" y="496"/>
                  <a:pt x="1138" y="496"/>
                </a:cubicBezTo>
                <a:cubicBezTo>
                  <a:pt x="1073" y="496"/>
                  <a:pt x="1073" y="496"/>
                  <a:pt x="1073" y="496"/>
                </a:cubicBezTo>
                <a:cubicBezTo>
                  <a:pt x="1073" y="475"/>
                  <a:pt x="1073" y="475"/>
                  <a:pt x="1073" y="475"/>
                </a:cubicBezTo>
                <a:cubicBezTo>
                  <a:pt x="1046" y="475"/>
                  <a:pt x="1046" y="475"/>
                  <a:pt x="1046" y="475"/>
                </a:cubicBezTo>
                <a:cubicBezTo>
                  <a:pt x="1046" y="499"/>
                  <a:pt x="1046" y="499"/>
                  <a:pt x="1046" y="499"/>
                </a:cubicBezTo>
                <a:cubicBezTo>
                  <a:pt x="1057" y="499"/>
                  <a:pt x="1057" y="499"/>
                  <a:pt x="1057" y="499"/>
                </a:cubicBezTo>
                <a:cubicBezTo>
                  <a:pt x="1057" y="531"/>
                  <a:pt x="1057" y="531"/>
                  <a:pt x="1057" y="531"/>
                </a:cubicBezTo>
                <a:cubicBezTo>
                  <a:pt x="1054" y="530"/>
                  <a:pt x="1054" y="530"/>
                  <a:pt x="1054" y="530"/>
                </a:cubicBezTo>
                <a:cubicBezTo>
                  <a:pt x="1051" y="529"/>
                  <a:pt x="1047" y="528"/>
                  <a:pt x="1046" y="529"/>
                </a:cubicBezTo>
                <a:cubicBezTo>
                  <a:pt x="1046" y="580"/>
                  <a:pt x="1046" y="580"/>
                  <a:pt x="1046" y="580"/>
                </a:cubicBezTo>
                <a:cubicBezTo>
                  <a:pt x="1043" y="580"/>
                  <a:pt x="1043" y="580"/>
                  <a:pt x="1043" y="580"/>
                </a:cubicBezTo>
                <a:cubicBezTo>
                  <a:pt x="1043" y="528"/>
                  <a:pt x="1043" y="528"/>
                  <a:pt x="1043" y="528"/>
                </a:cubicBezTo>
                <a:cubicBezTo>
                  <a:pt x="1043" y="527"/>
                  <a:pt x="1043" y="527"/>
                  <a:pt x="1044" y="526"/>
                </a:cubicBezTo>
                <a:cubicBezTo>
                  <a:pt x="1046" y="525"/>
                  <a:pt x="1050" y="526"/>
                  <a:pt x="1053" y="526"/>
                </a:cubicBezTo>
                <a:cubicBezTo>
                  <a:pt x="1053" y="503"/>
                  <a:pt x="1053" y="503"/>
                  <a:pt x="1053" y="503"/>
                </a:cubicBezTo>
                <a:cubicBezTo>
                  <a:pt x="1003" y="503"/>
                  <a:pt x="1003" y="503"/>
                  <a:pt x="1003" y="503"/>
                </a:cubicBezTo>
                <a:cubicBezTo>
                  <a:pt x="1003" y="487"/>
                  <a:pt x="1003" y="487"/>
                  <a:pt x="1003" y="487"/>
                </a:cubicBezTo>
                <a:cubicBezTo>
                  <a:pt x="979" y="487"/>
                  <a:pt x="979" y="487"/>
                  <a:pt x="979" y="487"/>
                </a:cubicBezTo>
                <a:cubicBezTo>
                  <a:pt x="979" y="499"/>
                  <a:pt x="979" y="499"/>
                  <a:pt x="979" y="499"/>
                </a:cubicBezTo>
                <a:cubicBezTo>
                  <a:pt x="979" y="501"/>
                  <a:pt x="979" y="501"/>
                  <a:pt x="979" y="501"/>
                </a:cubicBezTo>
                <a:cubicBezTo>
                  <a:pt x="979" y="533"/>
                  <a:pt x="979" y="533"/>
                  <a:pt x="979" y="533"/>
                </a:cubicBezTo>
                <a:cubicBezTo>
                  <a:pt x="963" y="533"/>
                  <a:pt x="963" y="533"/>
                  <a:pt x="963" y="533"/>
                </a:cubicBezTo>
                <a:cubicBezTo>
                  <a:pt x="963" y="580"/>
                  <a:pt x="963" y="580"/>
                  <a:pt x="963" y="580"/>
                </a:cubicBezTo>
                <a:cubicBezTo>
                  <a:pt x="960" y="580"/>
                  <a:pt x="960" y="580"/>
                  <a:pt x="960" y="580"/>
                </a:cubicBezTo>
                <a:cubicBezTo>
                  <a:pt x="960" y="530"/>
                  <a:pt x="960" y="530"/>
                  <a:pt x="960" y="530"/>
                </a:cubicBezTo>
                <a:cubicBezTo>
                  <a:pt x="975" y="530"/>
                  <a:pt x="975" y="530"/>
                  <a:pt x="975" y="530"/>
                </a:cubicBezTo>
                <a:cubicBezTo>
                  <a:pt x="975" y="503"/>
                  <a:pt x="975" y="503"/>
                  <a:pt x="975" y="503"/>
                </a:cubicBezTo>
                <a:cubicBezTo>
                  <a:pt x="896" y="503"/>
                  <a:pt x="896" y="503"/>
                  <a:pt x="896" y="503"/>
                </a:cubicBezTo>
                <a:cubicBezTo>
                  <a:pt x="896" y="519"/>
                  <a:pt x="896" y="519"/>
                  <a:pt x="896" y="519"/>
                </a:cubicBezTo>
                <a:cubicBezTo>
                  <a:pt x="845" y="519"/>
                  <a:pt x="845" y="519"/>
                  <a:pt x="845" y="519"/>
                </a:cubicBezTo>
                <a:cubicBezTo>
                  <a:pt x="845" y="508"/>
                  <a:pt x="845" y="508"/>
                  <a:pt x="845" y="508"/>
                </a:cubicBezTo>
                <a:cubicBezTo>
                  <a:pt x="837" y="508"/>
                  <a:pt x="837" y="508"/>
                  <a:pt x="837" y="508"/>
                </a:cubicBezTo>
                <a:cubicBezTo>
                  <a:pt x="836" y="508"/>
                  <a:pt x="836" y="508"/>
                  <a:pt x="836" y="508"/>
                </a:cubicBezTo>
                <a:cubicBezTo>
                  <a:pt x="804" y="508"/>
                  <a:pt x="804" y="508"/>
                  <a:pt x="804" y="508"/>
                </a:cubicBezTo>
                <a:cubicBezTo>
                  <a:pt x="804" y="534"/>
                  <a:pt x="804" y="534"/>
                  <a:pt x="804" y="534"/>
                </a:cubicBezTo>
                <a:cubicBezTo>
                  <a:pt x="826" y="534"/>
                  <a:pt x="826" y="534"/>
                  <a:pt x="826" y="534"/>
                </a:cubicBezTo>
                <a:cubicBezTo>
                  <a:pt x="826" y="580"/>
                  <a:pt x="826" y="580"/>
                  <a:pt x="826" y="580"/>
                </a:cubicBezTo>
                <a:cubicBezTo>
                  <a:pt x="823" y="580"/>
                  <a:pt x="823" y="580"/>
                  <a:pt x="823" y="580"/>
                </a:cubicBezTo>
                <a:cubicBezTo>
                  <a:pt x="823" y="538"/>
                  <a:pt x="823" y="538"/>
                  <a:pt x="823" y="538"/>
                </a:cubicBezTo>
                <a:cubicBezTo>
                  <a:pt x="801" y="538"/>
                  <a:pt x="801" y="538"/>
                  <a:pt x="801" y="538"/>
                </a:cubicBezTo>
                <a:cubicBezTo>
                  <a:pt x="801" y="505"/>
                  <a:pt x="801" y="505"/>
                  <a:pt x="801" y="505"/>
                </a:cubicBezTo>
                <a:cubicBezTo>
                  <a:pt x="834" y="505"/>
                  <a:pt x="834" y="505"/>
                  <a:pt x="834" y="505"/>
                </a:cubicBezTo>
                <a:cubicBezTo>
                  <a:pt x="834" y="424"/>
                  <a:pt x="834" y="424"/>
                  <a:pt x="834" y="424"/>
                </a:cubicBezTo>
                <a:cubicBezTo>
                  <a:pt x="854" y="424"/>
                  <a:pt x="854" y="424"/>
                  <a:pt x="854" y="424"/>
                </a:cubicBezTo>
                <a:cubicBezTo>
                  <a:pt x="854" y="406"/>
                  <a:pt x="854" y="406"/>
                  <a:pt x="854" y="406"/>
                </a:cubicBezTo>
                <a:cubicBezTo>
                  <a:pt x="726" y="406"/>
                  <a:pt x="726" y="406"/>
                  <a:pt x="726" y="406"/>
                </a:cubicBezTo>
                <a:cubicBezTo>
                  <a:pt x="726" y="427"/>
                  <a:pt x="726" y="427"/>
                  <a:pt x="726" y="427"/>
                </a:cubicBezTo>
                <a:cubicBezTo>
                  <a:pt x="718" y="427"/>
                  <a:pt x="718" y="427"/>
                  <a:pt x="718" y="427"/>
                </a:cubicBezTo>
                <a:cubicBezTo>
                  <a:pt x="718" y="460"/>
                  <a:pt x="718" y="460"/>
                  <a:pt x="718" y="460"/>
                </a:cubicBezTo>
                <a:cubicBezTo>
                  <a:pt x="718" y="460"/>
                  <a:pt x="718" y="460"/>
                  <a:pt x="718" y="460"/>
                </a:cubicBezTo>
                <a:cubicBezTo>
                  <a:pt x="740" y="433"/>
                  <a:pt x="740" y="433"/>
                  <a:pt x="740" y="433"/>
                </a:cubicBezTo>
                <a:cubicBezTo>
                  <a:pt x="774" y="472"/>
                  <a:pt x="774" y="472"/>
                  <a:pt x="774" y="472"/>
                </a:cubicBezTo>
                <a:cubicBezTo>
                  <a:pt x="795" y="506"/>
                  <a:pt x="795" y="506"/>
                  <a:pt x="795" y="506"/>
                </a:cubicBezTo>
                <a:cubicBezTo>
                  <a:pt x="795" y="580"/>
                  <a:pt x="795" y="580"/>
                  <a:pt x="795" y="580"/>
                </a:cubicBezTo>
                <a:cubicBezTo>
                  <a:pt x="792" y="580"/>
                  <a:pt x="792" y="580"/>
                  <a:pt x="792" y="580"/>
                </a:cubicBezTo>
                <a:cubicBezTo>
                  <a:pt x="792" y="512"/>
                  <a:pt x="792" y="512"/>
                  <a:pt x="792" y="512"/>
                </a:cubicBezTo>
                <a:cubicBezTo>
                  <a:pt x="730" y="512"/>
                  <a:pt x="730" y="512"/>
                  <a:pt x="730" y="512"/>
                </a:cubicBezTo>
                <a:cubicBezTo>
                  <a:pt x="730" y="580"/>
                  <a:pt x="730" y="580"/>
                  <a:pt x="730" y="580"/>
                </a:cubicBezTo>
                <a:cubicBezTo>
                  <a:pt x="726" y="580"/>
                  <a:pt x="726" y="580"/>
                  <a:pt x="726" y="580"/>
                </a:cubicBezTo>
                <a:cubicBezTo>
                  <a:pt x="726" y="512"/>
                  <a:pt x="726" y="512"/>
                  <a:pt x="726" y="512"/>
                </a:cubicBezTo>
                <a:cubicBezTo>
                  <a:pt x="689" y="512"/>
                  <a:pt x="689" y="512"/>
                  <a:pt x="689" y="512"/>
                </a:cubicBezTo>
                <a:cubicBezTo>
                  <a:pt x="689" y="554"/>
                  <a:pt x="689" y="554"/>
                  <a:pt x="689" y="554"/>
                </a:cubicBezTo>
                <a:cubicBezTo>
                  <a:pt x="652" y="554"/>
                  <a:pt x="652" y="554"/>
                  <a:pt x="652" y="554"/>
                </a:cubicBezTo>
                <a:cubicBezTo>
                  <a:pt x="652" y="512"/>
                  <a:pt x="652" y="512"/>
                  <a:pt x="652" y="512"/>
                </a:cubicBezTo>
                <a:cubicBezTo>
                  <a:pt x="593" y="512"/>
                  <a:pt x="593" y="512"/>
                  <a:pt x="593" y="512"/>
                </a:cubicBezTo>
                <a:cubicBezTo>
                  <a:pt x="593" y="580"/>
                  <a:pt x="593" y="580"/>
                  <a:pt x="593" y="580"/>
                </a:cubicBezTo>
                <a:cubicBezTo>
                  <a:pt x="590" y="580"/>
                  <a:pt x="590" y="580"/>
                  <a:pt x="590" y="580"/>
                </a:cubicBezTo>
                <a:cubicBezTo>
                  <a:pt x="590" y="512"/>
                  <a:pt x="590" y="512"/>
                  <a:pt x="590" y="512"/>
                </a:cubicBezTo>
                <a:cubicBezTo>
                  <a:pt x="557" y="512"/>
                  <a:pt x="557" y="512"/>
                  <a:pt x="557" y="512"/>
                </a:cubicBezTo>
                <a:cubicBezTo>
                  <a:pt x="557" y="580"/>
                  <a:pt x="557" y="580"/>
                  <a:pt x="557" y="580"/>
                </a:cubicBezTo>
                <a:cubicBezTo>
                  <a:pt x="554" y="580"/>
                  <a:pt x="554" y="580"/>
                  <a:pt x="554" y="580"/>
                </a:cubicBezTo>
                <a:cubicBezTo>
                  <a:pt x="554" y="510"/>
                  <a:pt x="554" y="510"/>
                  <a:pt x="554" y="510"/>
                </a:cubicBezTo>
                <a:cubicBezTo>
                  <a:pt x="570" y="478"/>
                  <a:pt x="570" y="478"/>
                  <a:pt x="570" y="478"/>
                </a:cubicBezTo>
                <a:cubicBezTo>
                  <a:pt x="570" y="381"/>
                  <a:pt x="570" y="381"/>
                  <a:pt x="570" y="381"/>
                </a:cubicBezTo>
                <a:cubicBezTo>
                  <a:pt x="603" y="378"/>
                  <a:pt x="603" y="378"/>
                  <a:pt x="603" y="378"/>
                </a:cubicBezTo>
                <a:cubicBezTo>
                  <a:pt x="603" y="378"/>
                  <a:pt x="603" y="378"/>
                  <a:pt x="603" y="378"/>
                </a:cubicBezTo>
                <a:cubicBezTo>
                  <a:pt x="598" y="378"/>
                  <a:pt x="598" y="378"/>
                  <a:pt x="598" y="378"/>
                </a:cubicBezTo>
                <a:cubicBezTo>
                  <a:pt x="590" y="373"/>
                  <a:pt x="590" y="373"/>
                  <a:pt x="590" y="373"/>
                </a:cubicBezTo>
                <a:cubicBezTo>
                  <a:pt x="590" y="369"/>
                  <a:pt x="590" y="369"/>
                  <a:pt x="590" y="369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0" y="348"/>
                  <a:pt x="591" y="342"/>
                  <a:pt x="583" y="342"/>
                </a:cubicBezTo>
                <a:cubicBezTo>
                  <a:pt x="575" y="342"/>
                  <a:pt x="575" y="348"/>
                  <a:pt x="575" y="348"/>
                </a:cubicBezTo>
                <a:cubicBezTo>
                  <a:pt x="575" y="369"/>
                  <a:pt x="575" y="369"/>
                  <a:pt x="575" y="369"/>
                </a:cubicBezTo>
                <a:cubicBezTo>
                  <a:pt x="563" y="369"/>
                  <a:pt x="563" y="369"/>
                  <a:pt x="563" y="369"/>
                </a:cubicBezTo>
                <a:cubicBezTo>
                  <a:pt x="535" y="400"/>
                  <a:pt x="535" y="400"/>
                  <a:pt x="535" y="400"/>
                </a:cubicBezTo>
                <a:cubicBezTo>
                  <a:pt x="535" y="580"/>
                  <a:pt x="535" y="580"/>
                  <a:pt x="535" y="580"/>
                </a:cubicBezTo>
                <a:cubicBezTo>
                  <a:pt x="532" y="580"/>
                  <a:pt x="532" y="580"/>
                  <a:pt x="532" y="580"/>
                </a:cubicBezTo>
                <a:cubicBezTo>
                  <a:pt x="532" y="418"/>
                  <a:pt x="532" y="418"/>
                  <a:pt x="532" y="418"/>
                </a:cubicBezTo>
                <a:cubicBezTo>
                  <a:pt x="511" y="418"/>
                  <a:pt x="511" y="418"/>
                  <a:pt x="511" y="418"/>
                </a:cubicBezTo>
                <a:cubicBezTo>
                  <a:pt x="511" y="580"/>
                  <a:pt x="511" y="580"/>
                  <a:pt x="511" y="580"/>
                </a:cubicBezTo>
                <a:cubicBezTo>
                  <a:pt x="508" y="580"/>
                  <a:pt x="508" y="580"/>
                  <a:pt x="508" y="580"/>
                </a:cubicBezTo>
                <a:cubicBezTo>
                  <a:pt x="508" y="485"/>
                  <a:pt x="508" y="485"/>
                  <a:pt x="508" y="485"/>
                </a:cubicBezTo>
                <a:cubicBezTo>
                  <a:pt x="486" y="485"/>
                  <a:pt x="486" y="485"/>
                  <a:pt x="486" y="485"/>
                </a:cubicBezTo>
                <a:cubicBezTo>
                  <a:pt x="486" y="101"/>
                  <a:pt x="486" y="101"/>
                  <a:pt x="486" y="101"/>
                </a:cubicBezTo>
                <a:cubicBezTo>
                  <a:pt x="478" y="99"/>
                  <a:pt x="478" y="99"/>
                  <a:pt x="478" y="99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505" y="490"/>
                  <a:pt x="505" y="490"/>
                  <a:pt x="505" y="490"/>
                </a:cubicBezTo>
                <a:cubicBezTo>
                  <a:pt x="505" y="516"/>
                  <a:pt x="505" y="516"/>
                  <a:pt x="505" y="516"/>
                </a:cubicBezTo>
                <a:cubicBezTo>
                  <a:pt x="488" y="516"/>
                  <a:pt x="488" y="516"/>
                  <a:pt x="488" y="516"/>
                </a:cubicBezTo>
                <a:cubicBezTo>
                  <a:pt x="488" y="580"/>
                  <a:pt x="488" y="580"/>
                  <a:pt x="488" y="580"/>
                </a:cubicBezTo>
                <a:cubicBezTo>
                  <a:pt x="485" y="580"/>
                  <a:pt x="485" y="580"/>
                  <a:pt x="485" y="580"/>
                </a:cubicBezTo>
                <a:cubicBezTo>
                  <a:pt x="485" y="512"/>
                  <a:pt x="485" y="512"/>
                  <a:pt x="485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1" y="493"/>
                  <a:pt x="501" y="493"/>
                  <a:pt x="501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9"/>
                  <a:pt x="438" y="499"/>
                  <a:pt x="438" y="499"/>
                </a:cubicBezTo>
                <a:cubicBezTo>
                  <a:pt x="383" y="499"/>
                  <a:pt x="383" y="499"/>
                  <a:pt x="383" y="499"/>
                </a:cubicBezTo>
                <a:cubicBezTo>
                  <a:pt x="383" y="487"/>
                  <a:pt x="383" y="487"/>
                  <a:pt x="383" y="487"/>
                </a:cubicBezTo>
                <a:cubicBezTo>
                  <a:pt x="368" y="487"/>
                  <a:pt x="368" y="487"/>
                  <a:pt x="368" y="487"/>
                </a:cubicBezTo>
                <a:cubicBezTo>
                  <a:pt x="369" y="487"/>
                  <a:pt x="369" y="487"/>
                  <a:pt x="369" y="487"/>
                </a:cubicBezTo>
                <a:cubicBezTo>
                  <a:pt x="336" y="487"/>
                  <a:pt x="336" y="487"/>
                  <a:pt x="336" y="487"/>
                </a:cubicBezTo>
                <a:cubicBezTo>
                  <a:pt x="336" y="496"/>
                  <a:pt x="336" y="496"/>
                  <a:pt x="336" y="496"/>
                </a:cubicBezTo>
                <a:cubicBezTo>
                  <a:pt x="337" y="496"/>
                  <a:pt x="337" y="496"/>
                  <a:pt x="337" y="496"/>
                </a:cubicBezTo>
                <a:cubicBezTo>
                  <a:pt x="337" y="515"/>
                  <a:pt x="337" y="515"/>
                  <a:pt x="337" y="515"/>
                </a:cubicBezTo>
                <a:cubicBezTo>
                  <a:pt x="349" y="515"/>
                  <a:pt x="349" y="515"/>
                  <a:pt x="349" y="515"/>
                </a:cubicBezTo>
                <a:cubicBezTo>
                  <a:pt x="349" y="580"/>
                  <a:pt x="349" y="580"/>
                  <a:pt x="349" y="580"/>
                </a:cubicBezTo>
                <a:cubicBezTo>
                  <a:pt x="346" y="580"/>
                  <a:pt x="346" y="580"/>
                  <a:pt x="346" y="580"/>
                </a:cubicBezTo>
                <a:cubicBezTo>
                  <a:pt x="346" y="518"/>
                  <a:pt x="346" y="518"/>
                  <a:pt x="346" y="518"/>
                </a:cubicBezTo>
                <a:cubicBezTo>
                  <a:pt x="334" y="518"/>
                  <a:pt x="334" y="518"/>
                  <a:pt x="334" y="518"/>
                </a:cubicBezTo>
                <a:cubicBezTo>
                  <a:pt x="334" y="499"/>
                  <a:pt x="334" y="499"/>
                  <a:pt x="334" y="499"/>
                </a:cubicBezTo>
                <a:cubicBezTo>
                  <a:pt x="275" y="499"/>
                  <a:pt x="275" y="499"/>
                  <a:pt x="275" y="499"/>
                </a:cubicBezTo>
                <a:cubicBezTo>
                  <a:pt x="275" y="480"/>
                  <a:pt x="275" y="480"/>
                  <a:pt x="275" y="480"/>
                </a:cubicBezTo>
                <a:cubicBezTo>
                  <a:pt x="202" y="480"/>
                  <a:pt x="202" y="480"/>
                  <a:pt x="202" y="480"/>
                </a:cubicBezTo>
                <a:cubicBezTo>
                  <a:pt x="202" y="515"/>
                  <a:pt x="202" y="515"/>
                  <a:pt x="202" y="515"/>
                </a:cubicBezTo>
                <a:cubicBezTo>
                  <a:pt x="219" y="515"/>
                  <a:pt x="219" y="515"/>
                  <a:pt x="219" y="515"/>
                </a:cubicBezTo>
                <a:cubicBezTo>
                  <a:pt x="219" y="580"/>
                  <a:pt x="219" y="580"/>
                  <a:pt x="219" y="580"/>
                </a:cubicBezTo>
                <a:cubicBezTo>
                  <a:pt x="216" y="580"/>
                  <a:pt x="216" y="580"/>
                  <a:pt x="216" y="580"/>
                </a:cubicBezTo>
                <a:cubicBezTo>
                  <a:pt x="216" y="518"/>
                  <a:pt x="216" y="518"/>
                  <a:pt x="216" y="518"/>
                </a:cubicBezTo>
                <a:cubicBezTo>
                  <a:pt x="192" y="518"/>
                  <a:pt x="192" y="518"/>
                  <a:pt x="192" y="518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81" y="495"/>
                  <a:pt x="181" y="495"/>
                  <a:pt x="181" y="495"/>
                </a:cubicBezTo>
                <a:cubicBezTo>
                  <a:pt x="181" y="481"/>
                  <a:pt x="181" y="481"/>
                  <a:pt x="181" y="481"/>
                </a:cubicBezTo>
                <a:cubicBezTo>
                  <a:pt x="165" y="481"/>
                  <a:pt x="165" y="481"/>
                  <a:pt x="165" y="481"/>
                </a:cubicBezTo>
                <a:cubicBezTo>
                  <a:pt x="165" y="464"/>
                  <a:pt x="165" y="464"/>
                  <a:pt x="165" y="464"/>
                </a:cubicBezTo>
                <a:cubicBezTo>
                  <a:pt x="150" y="464"/>
                  <a:pt x="150" y="464"/>
                  <a:pt x="150" y="464"/>
                </a:cubicBezTo>
                <a:cubicBezTo>
                  <a:pt x="150" y="455"/>
                  <a:pt x="150" y="455"/>
                  <a:pt x="150" y="455"/>
                </a:cubicBezTo>
                <a:cubicBezTo>
                  <a:pt x="108" y="455"/>
                  <a:pt x="108" y="455"/>
                  <a:pt x="108" y="455"/>
                </a:cubicBezTo>
                <a:cubicBezTo>
                  <a:pt x="108" y="485"/>
                  <a:pt x="108" y="485"/>
                  <a:pt x="108" y="485"/>
                </a:cubicBezTo>
                <a:cubicBezTo>
                  <a:pt x="88" y="485"/>
                  <a:pt x="88" y="485"/>
                  <a:pt x="88" y="485"/>
                </a:cubicBezTo>
                <a:cubicBezTo>
                  <a:pt x="88" y="580"/>
                  <a:pt x="88" y="580"/>
                  <a:pt x="88" y="580"/>
                </a:cubicBezTo>
                <a:cubicBezTo>
                  <a:pt x="0" y="580"/>
                  <a:pt x="0" y="580"/>
                  <a:pt x="0" y="580"/>
                </a:cubicBezTo>
                <a:cubicBezTo>
                  <a:pt x="1" y="584"/>
                  <a:pt x="1" y="584"/>
                  <a:pt x="1" y="584"/>
                </a:cubicBezTo>
                <a:cubicBezTo>
                  <a:pt x="88" y="584"/>
                  <a:pt x="88" y="584"/>
                  <a:pt x="88" y="584"/>
                </a:cubicBezTo>
                <a:cubicBezTo>
                  <a:pt x="216" y="584"/>
                  <a:pt x="216" y="584"/>
                  <a:pt x="216" y="584"/>
                </a:cubicBezTo>
                <a:cubicBezTo>
                  <a:pt x="219" y="584"/>
                  <a:pt x="219" y="584"/>
                  <a:pt x="219" y="584"/>
                </a:cubicBezTo>
                <a:cubicBezTo>
                  <a:pt x="346" y="584"/>
                  <a:pt x="346" y="584"/>
                  <a:pt x="346" y="584"/>
                </a:cubicBezTo>
                <a:cubicBezTo>
                  <a:pt x="349" y="584"/>
                  <a:pt x="349" y="584"/>
                  <a:pt x="349" y="584"/>
                </a:cubicBezTo>
                <a:cubicBezTo>
                  <a:pt x="485" y="584"/>
                  <a:pt x="485" y="584"/>
                  <a:pt x="485" y="584"/>
                </a:cubicBezTo>
                <a:cubicBezTo>
                  <a:pt x="488" y="584"/>
                  <a:pt x="488" y="584"/>
                  <a:pt x="488" y="584"/>
                </a:cubicBezTo>
                <a:cubicBezTo>
                  <a:pt x="508" y="584"/>
                  <a:pt x="508" y="584"/>
                  <a:pt x="508" y="584"/>
                </a:cubicBezTo>
                <a:cubicBezTo>
                  <a:pt x="511" y="584"/>
                  <a:pt x="511" y="584"/>
                  <a:pt x="511" y="584"/>
                </a:cubicBezTo>
                <a:cubicBezTo>
                  <a:pt x="532" y="584"/>
                  <a:pt x="532" y="584"/>
                  <a:pt x="532" y="584"/>
                </a:cubicBezTo>
                <a:cubicBezTo>
                  <a:pt x="535" y="584"/>
                  <a:pt x="535" y="584"/>
                  <a:pt x="535" y="584"/>
                </a:cubicBezTo>
                <a:cubicBezTo>
                  <a:pt x="554" y="584"/>
                  <a:pt x="554" y="584"/>
                  <a:pt x="554" y="584"/>
                </a:cubicBezTo>
                <a:cubicBezTo>
                  <a:pt x="557" y="584"/>
                  <a:pt x="557" y="584"/>
                  <a:pt x="557" y="584"/>
                </a:cubicBezTo>
                <a:cubicBezTo>
                  <a:pt x="590" y="584"/>
                  <a:pt x="590" y="584"/>
                  <a:pt x="590" y="584"/>
                </a:cubicBezTo>
                <a:cubicBezTo>
                  <a:pt x="593" y="584"/>
                  <a:pt x="593" y="584"/>
                  <a:pt x="593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0" y="584"/>
                  <a:pt x="730" y="584"/>
                  <a:pt x="730" y="584"/>
                </a:cubicBezTo>
                <a:cubicBezTo>
                  <a:pt x="792" y="584"/>
                  <a:pt x="792" y="584"/>
                  <a:pt x="792" y="584"/>
                </a:cubicBezTo>
                <a:cubicBezTo>
                  <a:pt x="795" y="584"/>
                  <a:pt x="795" y="584"/>
                  <a:pt x="795" y="584"/>
                </a:cubicBezTo>
                <a:cubicBezTo>
                  <a:pt x="823" y="584"/>
                  <a:pt x="823" y="584"/>
                  <a:pt x="823" y="584"/>
                </a:cubicBezTo>
                <a:cubicBezTo>
                  <a:pt x="826" y="584"/>
                  <a:pt x="826" y="584"/>
                  <a:pt x="826" y="584"/>
                </a:cubicBezTo>
                <a:cubicBezTo>
                  <a:pt x="960" y="584"/>
                  <a:pt x="960" y="584"/>
                  <a:pt x="960" y="584"/>
                </a:cubicBezTo>
                <a:cubicBezTo>
                  <a:pt x="963" y="584"/>
                  <a:pt x="963" y="584"/>
                  <a:pt x="963" y="584"/>
                </a:cubicBezTo>
                <a:cubicBezTo>
                  <a:pt x="1043" y="584"/>
                  <a:pt x="1043" y="584"/>
                  <a:pt x="1043" y="584"/>
                </a:cubicBezTo>
                <a:cubicBezTo>
                  <a:pt x="1046" y="584"/>
                  <a:pt x="1046" y="584"/>
                  <a:pt x="1046" y="584"/>
                </a:cubicBezTo>
                <a:cubicBezTo>
                  <a:pt x="1138" y="584"/>
                  <a:pt x="1138" y="584"/>
                  <a:pt x="1138" y="584"/>
                </a:cubicBezTo>
                <a:cubicBezTo>
                  <a:pt x="1142" y="584"/>
                  <a:pt x="1142" y="584"/>
                  <a:pt x="1142" y="584"/>
                </a:cubicBezTo>
                <a:cubicBezTo>
                  <a:pt x="1163" y="584"/>
                  <a:pt x="1163" y="584"/>
                  <a:pt x="1163" y="584"/>
                </a:cubicBezTo>
                <a:cubicBezTo>
                  <a:pt x="1167" y="584"/>
                  <a:pt x="1167" y="584"/>
                  <a:pt x="1167" y="584"/>
                </a:cubicBezTo>
                <a:cubicBezTo>
                  <a:pt x="1169" y="584"/>
                  <a:pt x="1169" y="584"/>
                  <a:pt x="1169" y="584"/>
                </a:cubicBezTo>
                <a:cubicBezTo>
                  <a:pt x="1172" y="584"/>
                  <a:pt x="1172" y="584"/>
                  <a:pt x="1172" y="584"/>
                </a:cubicBezTo>
                <a:cubicBezTo>
                  <a:pt x="1202" y="584"/>
                  <a:pt x="1202" y="584"/>
                  <a:pt x="1202" y="584"/>
                </a:cubicBezTo>
                <a:cubicBezTo>
                  <a:pt x="1203" y="584"/>
                  <a:pt x="1203" y="584"/>
                  <a:pt x="1203" y="584"/>
                </a:cubicBezTo>
                <a:cubicBezTo>
                  <a:pt x="1275" y="584"/>
                  <a:pt x="1275" y="584"/>
                  <a:pt x="1275" y="584"/>
                </a:cubicBezTo>
                <a:cubicBezTo>
                  <a:pt x="2889" y="584"/>
                  <a:pt x="2889" y="584"/>
                  <a:pt x="2889" y="584"/>
                </a:cubicBezTo>
                <a:cubicBezTo>
                  <a:pt x="2888" y="580"/>
                  <a:pt x="2888" y="580"/>
                  <a:pt x="2888" y="580"/>
                </a:cubicBezTo>
                <a:moveTo>
                  <a:pt x="2481" y="577"/>
                </a:moveTo>
                <a:cubicBezTo>
                  <a:pt x="2471" y="577"/>
                  <a:pt x="2471" y="577"/>
                  <a:pt x="2471" y="577"/>
                </a:cubicBezTo>
                <a:cubicBezTo>
                  <a:pt x="2469" y="562"/>
                  <a:pt x="2469" y="562"/>
                  <a:pt x="2469" y="562"/>
                </a:cubicBezTo>
                <a:cubicBezTo>
                  <a:pt x="2478" y="562"/>
                  <a:pt x="2478" y="562"/>
                  <a:pt x="2478" y="562"/>
                </a:cubicBezTo>
                <a:cubicBezTo>
                  <a:pt x="2481" y="577"/>
                  <a:pt x="2481" y="577"/>
                  <a:pt x="2481" y="577"/>
                </a:cubicBezTo>
                <a:moveTo>
                  <a:pt x="2462" y="490"/>
                </a:moveTo>
                <a:cubicBezTo>
                  <a:pt x="2469" y="490"/>
                  <a:pt x="2469" y="490"/>
                  <a:pt x="2469" y="490"/>
                </a:cubicBezTo>
                <a:cubicBezTo>
                  <a:pt x="2476" y="550"/>
                  <a:pt x="2476" y="550"/>
                  <a:pt x="2476" y="550"/>
                </a:cubicBezTo>
                <a:cubicBezTo>
                  <a:pt x="2469" y="550"/>
                  <a:pt x="2469" y="550"/>
                  <a:pt x="2469" y="550"/>
                </a:cubicBezTo>
                <a:cubicBezTo>
                  <a:pt x="2462" y="519"/>
                  <a:pt x="2462" y="519"/>
                  <a:pt x="2462" y="519"/>
                </a:cubicBezTo>
                <a:cubicBezTo>
                  <a:pt x="2462" y="490"/>
                  <a:pt x="2462" y="490"/>
                  <a:pt x="2462" y="490"/>
                </a:cubicBezTo>
                <a:moveTo>
                  <a:pt x="2457" y="405"/>
                </a:moveTo>
                <a:cubicBezTo>
                  <a:pt x="2457" y="452"/>
                  <a:pt x="2457" y="452"/>
                  <a:pt x="2457" y="452"/>
                </a:cubicBezTo>
                <a:cubicBezTo>
                  <a:pt x="2454" y="452"/>
                  <a:pt x="2454" y="452"/>
                  <a:pt x="2454" y="452"/>
                </a:cubicBezTo>
                <a:cubicBezTo>
                  <a:pt x="2450" y="441"/>
                  <a:pt x="2450" y="441"/>
                  <a:pt x="2450" y="441"/>
                </a:cubicBezTo>
                <a:cubicBezTo>
                  <a:pt x="2450" y="417"/>
                  <a:pt x="2450" y="417"/>
                  <a:pt x="2450" y="417"/>
                </a:cubicBezTo>
                <a:cubicBezTo>
                  <a:pt x="2454" y="417"/>
                  <a:pt x="2454" y="417"/>
                  <a:pt x="2454" y="417"/>
                </a:cubicBezTo>
                <a:cubicBezTo>
                  <a:pt x="2455" y="416"/>
                  <a:pt x="2455" y="416"/>
                  <a:pt x="2455" y="416"/>
                </a:cubicBezTo>
                <a:cubicBezTo>
                  <a:pt x="2455" y="407"/>
                  <a:pt x="2455" y="407"/>
                  <a:pt x="2455" y="407"/>
                </a:cubicBezTo>
                <a:cubicBezTo>
                  <a:pt x="2448" y="407"/>
                  <a:pt x="2448" y="407"/>
                  <a:pt x="2448" y="407"/>
                </a:cubicBezTo>
                <a:cubicBezTo>
                  <a:pt x="2448" y="405"/>
                  <a:pt x="2448" y="405"/>
                  <a:pt x="2448" y="405"/>
                </a:cubicBezTo>
                <a:cubicBezTo>
                  <a:pt x="2457" y="405"/>
                  <a:pt x="2457" y="405"/>
                  <a:pt x="2457" y="405"/>
                </a:cubicBezTo>
                <a:moveTo>
                  <a:pt x="2445" y="389"/>
                </a:moveTo>
                <a:cubicBezTo>
                  <a:pt x="2450" y="389"/>
                  <a:pt x="2450" y="389"/>
                  <a:pt x="2450" y="389"/>
                </a:cubicBezTo>
                <a:cubicBezTo>
                  <a:pt x="2451" y="391"/>
                  <a:pt x="2451" y="391"/>
                  <a:pt x="2451" y="391"/>
                </a:cubicBezTo>
                <a:cubicBezTo>
                  <a:pt x="2448" y="391"/>
                  <a:pt x="2448" y="391"/>
                  <a:pt x="2448" y="391"/>
                </a:cubicBezTo>
                <a:cubicBezTo>
                  <a:pt x="2448" y="394"/>
                  <a:pt x="2448" y="394"/>
                  <a:pt x="2448" y="394"/>
                </a:cubicBezTo>
                <a:cubicBezTo>
                  <a:pt x="2445" y="394"/>
                  <a:pt x="2445" y="394"/>
                  <a:pt x="2445" y="394"/>
                </a:cubicBezTo>
                <a:cubicBezTo>
                  <a:pt x="2445" y="389"/>
                  <a:pt x="2445" y="389"/>
                  <a:pt x="2445" y="389"/>
                </a:cubicBezTo>
                <a:moveTo>
                  <a:pt x="2436" y="487"/>
                </a:moveTo>
                <a:cubicBezTo>
                  <a:pt x="2436" y="525"/>
                  <a:pt x="2436" y="525"/>
                  <a:pt x="2436" y="525"/>
                </a:cubicBezTo>
                <a:cubicBezTo>
                  <a:pt x="2430" y="488"/>
                  <a:pt x="2430" y="488"/>
                  <a:pt x="2430" y="488"/>
                </a:cubicBezTo>
                <a:cubicBezTo>
                  <a:pt x="2436" y="487"/>
                  <a:pt x="2436" y="487"/>
                  <a:pt x="2436" y="487"/>
                </a:cubicBezTo>
                <a:moveTo>
                  <a:pt x="2433" y="468"/>
                </a:moveTo>
                <a:cubicBezTo>
                  <a:pt x="2432" y="472"/>
                  <a:pt x="2432" y="472"/>
                  <a:pt x="2432" y="472"/>
                </a:cubicBezTo>
                <a:cubicBezTo>
                  <a:pt x="2429" y="476"/>
                  <a:pt x="2429" y="476"/>
                  <a:pt x="2429" y="476"/>
                </a:cubicBezTo>
                <a:cubicBezTo>
                  <a:pt x="2428" y="465"/>
                  <a:pt x="2428" y="465"/>
                  <a:pt x="2428" y="465"/>
                </a:cubicBezTo>
                <a:cubicBezTo>
                  <a:pt x="2433" y="468"/>
                  <a:pt x="2433" y="468"/>
                  <a:pt x="2433" y="468"/>
                </a:cubicBezTo>
                <a:moveTo>
                  <a:pt x="2429" y="504"/>
                </a:moveTo>
                <a:cubicBezTo>
                  <a:pt x="2434" y="531"/>
                  <a:pt x="2434" y="531"/>
                  <a:pt x="2434" y="531"/>
                </a:cubicBezTo>
                <a:cubicBezTo>
                  <a:pt x="2432" y="531"/>
                  <a:pt x="2432" y="531"/>
                  <a:pt x="2432" y="531"/>
                </a:cubicBezTo>
                <a:cubicBezTo>
                  <a:pt x="2428" y="504"/>
                  <a:pt x="2428" y="504"/>
                  <a:pt x="2428" y="504"/>
                </a:cubicBezTo>
                <a:cubicBezTo>
                  <a:pt x="2429" y="504"/>
                  <a:pt x="2429" y="504"/>
                  <a:pt x="2429" y="504"/>
                </a:cubicBezTo>
                <a:moveTo>
                  <a:pt x="2425" y="507"/>
                </a:moveTo>
                <a:cubicBezTo>
                  <a:pt x="2430" y="536"/>
                  <a:pt x="2430" y="536"/>
                  <a:pt x="2430" y="536"/>
                </a:cubicBezTo>
                <a:cubicBezTo>
                  <a:pt x="2425" y="535"/>
                  <a:pt x="2425" y="535"/>
                  <a:pt x="2425" y="535"/>
                </a:cubicBezTo>
                <a:cubicBezTo>
                  <a:pt x="2425" y="507"/>
                  <a:pt x="2425" y="507"/>
                  <a:pt x="2425" y="507"/>
                </a:cubicBezTo>
                <a:moveTo>
                  <a:pt x="2510" y="527"/>
                </a:moveTo>
                <a:cubicBezTo>
                  <a:pt x="2522" y="524"/>
                  <a:pt x="2522" y="524"/>
                  <a:pt x="2522" y="524"/>
                </a:cubicBezTo>
                <a:cubicBezTo>
                  <a:pt x="2522" y="515"/>
                  <a:pt x="2522" y="515"/>
                  <a:pt x="2522" y="515"/>
                </a:cubicBezTo>
                <a:cubicBezTo>
                  <a:pt x="2522" y="515"/>
                  <a:pt x="2522" y="515"/>
                  <a:pt x="2522" y="515"/>
                </a:cubicBezTo>
                <a:cubicBezTo>
                  <a:pt x="2522" y="514"/>
                  <a:pt x="2527" y="509"/>
                  <a:pt x="2533" y="508"/>
                </a:cubicBezTo>
                <a:cubicBezTo>
                  <a:pt x="2534" y="507"/>
                  <a:pt x="2536" y="506"/>
                  <a:pt x="2539" y="506"/>
                </a:cubicBezTo>
                <a:cubicBezTo>
                  <a:pt x="2541" y="506"/>
                  <a:pt x="2543" y="507"/>
                  <a:pt x="2544" y="508"/>
                </a:cubicBezTo>
                <a:cubicBezTo>
                  <a:pt x="2547" y="508"/>
                  <a:pt x="2547" y="508"/>
                  <a:pt x="2547" y="508"/>
                </a:cubicBezTo>
                <a:cubicBezTo>
                  <a:pt x="2547" y="580"/>
                  <a:pt x="2547" y="580"/>
                  <a:pt x="2547" y="580"/>
                </a:cubicBezTo>
                <a:cubicBezTo>
                  <a:pt x="2544" y="580"/>
                  <a:pt x="2544" y="580"/>
                  <a:pt x="2544" y="580"/>
                </a:cubicBezTo>
                <a:cubicBezTo>
                  <a:pt x="2544" y="510"/>
                  <a:pt x="2544" y="510"/>
                  <a:pt x="2544" y="510"/>
                </a:cubicBezTo>
                <a:cubicBezTo>
                  <a:pt x="2543" y="510"/>
                  <a:pt x="2543" y="510"/>
                  <a:pt x="2543" y="510"/>
                </a:cubicBezTo>
                <a:cubicBezTo>
                  <a:pt x="2542" y="510"/>
                  <a:pt x="2542" y="510"/>
                  <a:pt x="2542" y="510"/>
                </a:cubicBezTo>
                <a:cubicBezTo>
                  <a:pt x="2542" y="510"/>
                  <a:pt x="2541" y="508"/>
                  <a:pt x="2539" y="508"/>
                </a:cubicBezTo>
                <a:cubicBezTo>
                  <a:pt x="2536" y="508"/>
                  <a:pt x="2534" y="510"/>
                  <a:pt x="2534" y="510"/>
                </a:cubicBezTo>
                <a:cubicBezTo>
                  <a:pt x="2534" y="511"/>
                  <a:pt x="2534" y="511"/>
                  <a:pt x="2534" y="511"/>
                </a:cubicBezTo>
                <a:cubicBezTo>
                  <a:pt x="2533" y="511"/>
                  <a:pt x="2533" y="511"/>
                  <a:pt x="2533" y="511"/>
                </a:cubicBezTo>
                <a:cubicBezTo>
                  <a:pt x="2529" y="511"/>
                  <a:pt x="2526" y="515"/>
                  <a:pt x="2525" y="516"/>
                </a:cubicBezTo>
                <a:cubicBezTo>
                  <a:pt x="2525" y="526"/>
                  <a:pt x="2525" y="526"/>
                  <a:pt x="2525" y="526"/>
                </a:cubicBezTo>
                <a:cubicBezTo>
                  <a:pt x="2513" y="529"/>
                  <a:pt x="2513" y="529"/>
                  <a:pt x="2513" y="529"/>
                </a:cubicBezTo>
                <a:cubicBezTo>
                  <a:pt x="2513" y="580"/>
                  <a:pt x="2513" y="580"/>
                  <a:pt x="2513" y="580"/>
                </a:cubicBezTo>
                <a:cubicBezTo>
                  <a:pt x="2510" y="580"/>
                  <a:pt x="2510" y="580"/>
                  <a:pt x="2510" y="580"/>
                </a:cubicBezTo>
                <a:cubicBezTo>
                  <a:pt x="2510" y="527"/>
                  <a:pt x="2510" y="527"/>
                  <a:pt x="2510" y="527"/>
                </a:cubicBezTo>
                <a:moveTo>
                  <a:pt x="1714" y="570"/>
                </a:moveTo>
                <a:cubicBezTo>
                  <a:pt x="1714" y="580"/>
                  <a:pt x="1714" y="580"/>
                  <a:pt x="1714" y="580"/>
                </a:cubicBezTo>
                <a:cubicBezTo>
                  <a:pt x="1529" y="580"/>
                  <a:pt x="1529" y="580"/>
                  <a:pt x="1529" y="580"/>
                </a:cubicBezTo>
                <a:cubicBezTo>
                  <a:pt x="1529" y="578"/>
                  <a:pt x="1529" y="572"/>
                  <a:pt x="1529" y="564"/>
                </a:cubicBezTo>
                <a:cubicBezTo>
                  <a:pt x="1631" y="566"/>
                  <a:pt x="1714" y="570"/>
                  <a:pt x="1714" y="570"/>
                </a:cubicBezTo>
                <a:moveTo>
                  <a:pt x="1510" y="564"/>
                </a:moveTo>
                <a:cubicBezTo>
                  <a:pt x="1513" y="564"/>
                  <a:pt x="1515" y="564"/>
                  <a:pt x="1517" y="564"/>
                </a:cubicBezTo>
                <a:cubicBezTo>
                  <a:pt x="1517" y="572"/>
                  <a:pt x="1517" y="577"/>
                  <a:pt x="1516" y="580"/>
                </a:cubicBezTo>
                <a:cubicBezTo>
                  <a:pt x="1512" y="580"/>
                  <a:pt x="1512" y="580"/>
                  <a:pt x="1512" y="580"/>
                </a:cubicBezTo>
                <a:cubicBezTo>
                  <a:pt x="1512" y="578"/>
                  <a:pt x="1511" y="572"/>
                  <a:pt x="1510" y="564"/>
                </a:cubicBezTo>
                <a:moveTo>
                  <a:pt x="1549" y="551"/>
                </a:moveTo>
                <a:cubicBezTo>
                  <a:pt x="1550" y="557"/>
                  <a:pt x="1550" y="557"/>
                  <a:pt x="1550" y="557"/>
                </a:cubicBezTo>
                <a:cubicBezTo>
                  <a:pt x="1549" y="557"/>
                  <a:pt x="1549" y="557"/>
                  <a:pt x="1549" y="557"/>
                </a:cubicBezTo>
                <a:cubicBezTo>
                  <a:pt x="1549" y="551"/>
                  <a:pt x="1549" y="551"/>
                  <a:pt x="1549" y="551"/>
                </a:cubicBezTo>
                <a:moveTo>
                  <a:pt x="1544" y="479"/>
                </a:moveTo>
                <a:cubicBezTo>
                  <a:pt x="1546" y="481"/>
                  <a:pt x="1549" y="483"/>
                  <a:pt x="1551" y="485"/>
                </a:cubicBezTo>
                <a:cubicBezTo>
                  <a:pt x="1549" y="537"/>
                  <a:pt x="1549" y="537"/>
                  <a:pt x="1549" y="537"/>
                </a:cubicBezTo>
                <a:cubicBezTo>
                  <a:pt x="1544" y="479"/>
                  <a:pt x="1544" y="479"/>
                  <a:pt x="1544" y="479"/>
                </a:cubicBezTo>
                <a:moveTo>
                  <a:pt x="1592" y="558"/>
                </a:moveTo>
                <a:cubicBezTo>
                  <a:pt x="1591" y="558"/>
                  <a:pt x="1591" y="558"/>
                  <a:pt x="1590" y="558"/>
                </a:cubicBezTo>
                <a:cubicBezTo>
                  <a:pt x="1590" y="543"/>
                  <a:pt x="1590" y="543"/>
                  <a:pt x="1590" y="543"/>
                </a:cubicBezTo>
                <a:cubicBezTo>
                  <a:pt x="1592" y="558"/>
                  <a:pt x="1592" y="558"/>
                  <a:pt x="1592" y="558"/>
                </a:cubicBezTo>
                <a:moveTo>
                  <a:pt x="1590" y="537"/>
                </a:moveTo>
                <a:cubicBezTo>
                  <a:pt x="1591" y="515"/>
                  <a:pt x="1591" y="515"/>
                  <a:pt x="1591" y="515"/>
                </a:cubicBezTo>
                <a:cubicBezTo>
                  <a:pt x="1594" y="517"/>
                  <a:pt x="1598" y="520"/>
                  <a:pt x="1601" y="522"/>
                </a:cubicBezTo>
                <a:cubicBezTo>
                  <a:pt x="1601" y="558"/>
                  <a:pt x="1601" y="558"/>
                  <a:pt x="1601" y="558"/>
                </a:cubicBezTo>
                <a:cubicBezTo>
                  <a:pt x="1598" y="558"/>
                  <a:pt x="1596" y="558"/>
                  <a:pt x="1593" y="558"/>
                </a:cubicBezTo>
                <a:cubicBezTo>
                  <a:pt x="1590" y="537"/>
                  <a:pt x="1590" y="537"/>
                  <a:pt x="1590" y="537"/>
                </a:cubicBezTo>
                <a:moveTo>
                  <a:pt x="1590" y="530"/>
                </a:moveTo>
                <a:cubicBezTo>
                  <a:pt x="1588" y="513"/>
                  <a:pt x="1588" y="513"/>
                  <a:pt x="1588" y="513"/>
                </a:cubicBezTo>
                <a:cubicBezTo>
                  <a:pt x="1588" y="513"/>
                  <a:pt x="1589" y="514"/>
                  <a:pt x="1590" y="514"/>
                </a:cubicBezTo>
                <a:cubicBezTo>
                  <a:pt x="1590" y="530"/>
                  <a:pt x="1590" y="530"/>
                  <a:pt x="1590" y="530"/>
                </a:cubicBezTo>
                <a:moveTo>
                  <a:pt x="1589" y="537"/>
                </a:moveTo>
                <a:cubicBezTo>
                  <a:pt x="1589" y="558"/>
                  <a:pt x="1589" y="558"/>
                  <a:pt x="1589" y="558"/>
                </a:cubicBezTo>
                <a:cubicBezTo>
                  <a:pt x="1586" y="558"/>
                  <a:pt x="1583" y="558"/>
                  <a:pt x="1580" y="558"/>
                </a:cubicBezTo>
                <a:cubicBezTo>
                  <a:pt x="1577" y="533"/>
                  <a:pt x="1577" y="533"/>
                  <a:pt x="1577" y="533"/>
                </a:cubicBezTo>
                <a:cubicBezTo>
                  <a:pt x="1578" y="505"/>
                  <a:pt x="1578" y="505"/>
                  <a:pt x="1578" y="505"/>
                </a:cubicBezTo>
                <a:cubicBezTo>
                  <a:pt x="1580" y="508"/>
                  <a:pt x="1584" y="510"/>
                  <a:pt x="1587" y="512"/>
                </a:cubicBezTo>
                <a:cubicBezTo>
                  <a:pt x="1589" y="537"/>
                  <a:pt x="1589" y="537"/>
                  <a:pt x="1589" y="537"/>
                </a:cubicBezTo>
                <a:moveTo>
                  <a:pt x="1579" y="558"/>
                </a:moveTo>
                <a:cubicBezTo>
                  <a:pt x="1578" y="558"/>
                  <a:pt x="1577" y="558"/>
                  <a:pt x="1576" y="558"/>
                </a:cubicBezTo>
                <a:cubicBezTo>
                  <a:pt x="1577" y="540"/>
                  <a:pt x="1577" y="540"/>
                  <a:pt x="1577" y="540"/>
                </a:cubicBezTo>
                <a:cubicBezTo>
                  <a:pt x="1579" y="558"/>
                  <a:pt x="1579" y="558"/>
                  <a:pt x="1579" y="558"/>
                </a:cubicBezTo>
                <a:moveTo>
                  <a:pt x="1576" y="527"/>
                </a:moveTo>
                <a:cubicBezTo>
                  <a:pt x="1573" y="502"/>
                  <a:pt x="1573" y="502"/>
                  <a:pt x="1573" y="502"/>
                </a:cubicBezTo>
                <a:cubicBezTo>
                  <a:pt x="1573" y="502"/>
                  <a:pt x="1573" y="502"/>
                  <a:pt x="1573" y="502"/>
                </a:cubicBezTo>
                <a:cubicBezTo>
                  <a:pt x="1574" y="503"/>
                  <a:pt x="1576" y="504"/>
                  <a:pt x="1577" y="505"/>
                </a:cubicBezTo>
                <a:cubicBezTo>
                  <a:pt x="1576" y="527"/>
                  <a:pt x="1576" y="527"/>
                  <a:pt x="1576" y="527"/>
                </a:cubicBezTo>
                <a:moveTo>
                  <a:pt x="1576" y="533"/>
                </a:moveTo>
                <a:cubicBezTo>
                  <a:pt x="1575" y="558"/>
                  <a:pt x="1575" y="558"/>
                  <a:pt x="1575" y="558"/>
                </a:cubicBezTo>
                <a:cubicBezTo>
                  <a:pt x="1572" y="557"/>
                  <a:pt x="1568" y="557"/>
                  <a:pt x="1565" y="557"/>
                </a:cubicBezTo>
                <a:cubicBezTo>
                  <a:pt x="1564" y="545"/>
                  <a:pt x="1564" y="545"/>
                  <a:pt x="1564" y="545"/>
                </a:cubicBezTo>
                <a:cubicBezTo>
                  <a:pt x="1565" y="496"/>
                  <a:pt x="1565" y="496"/>
                  <a:pt x="1565" y="496"/>
                </a:cubicBezTo>
                <a:cubicBezTo>
                  <a:pt x="1567" y="498"/>
                  <a:pt x="1570" y="499"/>
                  <a:pt x="1572" y="501"/>
                </a:cubicBezTo>
                <a:cubicBezTo>
                  <a:pt x="1576" y="533"/>
                  <a:pt x="1576" y="533"/>
                  <a:pt x="1576" y="533"/>
                </a:cubicBezTo>
                <a:moveTo>
                  <a:pt x="1564" y="557"/>
                </a:moveTo>
                <a:cubicBezTo>
                  <a:pt x="1563" y="557"/>
                  <a:pt x="1563" y="557"/>
                  <a:pt x="1563" y="557"/>
                </a:cubicBezTo>
                <a:cubicBezTo>
                  <a:pt x="1563" y="552"/>
                  <a:pt x="1563" y="552"/>
                  <a:pt x="1563" y="552"/>
                </a:cubicBezTo>
                <a:cubicBezTo>
                  <a:pt x="1564" y="557"/>
                  <a:pt x="1564" y="557"/>
                  <a:pt x="1564" y="557"/>
                </a:cubicBezTo>
                <a:moveTo>
                  <a:pt x="1563" y="537"/>
                </a:moveTo>
                <a:cubicBezTo>
                  <a:pt x="1559" y="491"/>
                  <a:pt x="1559" y="491"/>
                  <a:pt x="1559" y="491"/>
                </a:cubicBezTo>
                <a:cubicBezTo>
                  <a:pt x="1560" y="492"/>
                  <a:pt x="1562" y="494"/>
                  <a:pt x="1564" y="495"/>
                </a:cubicBezTo>
                <a:cubicBezTo>
                  <a:pt x="1563" y="537"/>
                  <a:pt x="1563" y="537"/>
                  <a:pt x="1563" y="537"/>
                </a:cubicBezTo>
                <a:moveTo>
                  <a:pt x="1620" y="545"/>
                </a:moveTo>
                <a:cubicBezTo>
                  <a:pt x="1622" y="559"/>
                  <a:pt x="1622" y="559"/>
                  <a:pt x="1622" y="559"/>
                </a:cubicBezTo>
                <a:cubicBezTo>
                  <a:pt x="1621" y="559"/>
                  <a:pt x="1620" y="559"/>
                  <a:pt x="1619" y="559"/>
                </a:cubicBezTo>
                <a:cubicBezTo>
                  <a:pt x="1620" y="545"/>
                  <a:pt x="1620" y="545"/>
                  <a:pt x="1620" y="545"/>
                </a:cubicBezTo>
                <a:moveTo>
                  <a:pt x="1620" y="534"/>
                </a:moveTo>
                <a:cubicBezTo>
                  <a:pt x="1620" y="534"/>
                  <a:pt x="1620" y="534"/>
                  <a:pt x="1620" y="534"/>
                </a:cubicBezTo>
                <a:cubicBezTo>
                  <a:pt x="1620" y="535"/>
                  <a:pt x="1620" y="535"/>
                  <a:pt x="1620" y="535"/>
                </a:cubicBezTo>
                <a:cubicBezTo>
                  <a:pt x="1620" y="534"/>
                  <a:pt x="1620" y="534"/>
                  <a:pt x="1620" y="534"/>
                </a:cubicBezTo>
                <a:moveTo>
                  <a:pt x="1637" y="559"/>
                </a:moveTo>
                <a:cubicBezTo>
                  <a:pt x="1637" y="559"/>
                  <a:pt x="1636" y="559"/>
                  <a:pt x="1635" y="559"/>
                </a:cubicBezTo>
                <a:cubicBezTo>
                  <a:pt x="1636" y="548"/>
                  <a:pt x="1636" y="548"/>
                  <a:pt x="1636" y="548"/>
                </a:cubicBezTo>
                <a:cubicBezTo>
                  <a:pt x="1637" y="559"/>
                  <a:pt x="1637" y="559"/>
                  <a:pt x="1637" y="559"/>
                </a:cubicBezTo>
                <a:moveTo>
                  <a:pt x="1637" y="545"/>
                </a:moveTo>
                <a:cubicBezTo>
                  <a:pt x="1642" y="548"/>
                  <a:pt x="1648" y="551"/>
                  <a:pt x="1653" y="554"/>
                </a:cubicBezTo>
                <a:cubicBezTo>
                  <a:pt x="1653" y="559"/>
                  <a:pt x="1653" y="559"/>
                  <a:pt x="1653" y="559"/>
                </a:cubicBezTo>
                <a:cubicBezTo>
                  <a:pt x="1648" y="559"/>
                  <a:pt x="1643" y="559"/>
                  <a:pt x="1638" y="559"/>
                </a:cubicBezTo>
                <a:cubicBezTo>
                  <a:pt x="1637" y="545"/>
                  <a:pt x="1637" y="545"/>
                  <a:pt x="1637" y="545"/>
                </a:cubicBezTo>
                <a:moveTo>
                  <a:pt x="1634" y="559"/>
                </a:moveTo>
                <a:cubicBezTo>
                  <a:pt x="1630" y="559"/>
                  <a:pt x="1627" y="559"/>
                  <a:pt x="1623" y="559"/>
                </a:cubicBezTo>
                <a:cubicBezTo>
                  <a:pt x="1620" y="540"/>
                  <a:pt x="1620" y="540"/>
                  <a:pt x="1620" y="540"/>
                </a:cubicBezTo>
                <a:cubicBezTo>
                  <a:pt x="1621" y="535"/>
                  <a:pt x="1621" y="535"/>
                  <a:pt x="1621" y="535"/>
                </a:cubicBezTo>
                <a:cubicBezTo>
                  <a:pt x="1626" y="538"/>
                  <a:pt x="1630" y="541"/>
                  <a:pt x="1635" y="544"/>
                </a:cubicBezTo>
                <a:cubicBezTo>
                  <a:pt x="1634" y="559"/>
                  <a:pt x="1634" y="559"/>
                  <a:pt x="1634" y="559"/>
                </a:cubicBezTo>
                <a:moveTo>
                  <a:pt x="1619" y="559"/>
                </a:moveTo>
                <a:cubicBezTo>
                  <a:pt x="1614" y="558"/>
                  <a:pt x="1610" y="558"/>
                  <a:pt x="1606" y="558"/>
                </a:cubicBezTo>
                <a:cubicBezTo>
                  <a:pt x="1602" y="523"/>
                  <a:pt x="1602" y="523"/>
                  <a:pt x="1602" y="523"/>
                </a:cubicBezTo>
                <a:cubicBezTo>
                  <a:pt x="1608" y="527"/>
                  <a:pt x="1613" y="530"/>
                  <a:pt x="1619" y="534"/>
                </a:cubicBezTo>
                <a:cubicBezTo>
                  <a:pt x="1619" y="540"/>
                  <a:pt x="1619" y="540"/>
                  <a:pt x="1619" y="540"/>
                </a:cubicBezTo>
                <a:cubicBezTo>
                  <a:pt x="1619" y="559"/>
                  <a:pt x="1619" y="559"/>
                  <a:pt x="1619" y="559"/>
                </a:cubicBezTo>
                <a:moveTo>
                  <a:pt x="1605" y="558"/>
                </a:moveTo>
                <a:cubicBezTo>
                  <a:pt x="1604" y="558"/>
                  <a:pt x="1603" y="558"/>
                  <a:pt x="1602" y="558"/>
                </a:cubicBezTo>
                <a:cubicBezTo>
                  <a:pt x="1602" y="530"/>
                  <a:pt x="1602" y="530"/>
                  <a:pt x="1602" y="530"/>
                </a:cubicBezTo>
                <a:cubicBezTo>
                  <a:pt x="1605" y="558"/>
                  <a:pt x="1605" y="558"/>
                  <a:pt x="1605" y="558"/>
                </a:cubicBezTo>
                <a:moveTo>
                  <a:pt x="1654" y="559"/>
                </a:moveTo>
                <a:cubicBezTo>
                  <a:pt x="1654" y="556"/>
                  <a:pt x="1654" y="556"/>
                  <a:pt x="1654" y="556"/>
                </a:cubicBezTo>
                <a:cubicBezTo>
                  <a:pt x="1654" y="559"/>
                  <a:pt x="1654" y="559"/>
                  <a:pt x="1654" y="559"/>
                </a:cubicBezTo>
                <a:cubicBezTo>
                  <a:pt x="1654" y="559"/>
                  <a:pt x="1654" y="559"/>
                  <a:pt x="1654" y="559"/>
                </a:cubicBezTo>
                <a:moveTo>
                  <a:pt x="1655" y="554"/>
                </a:moveTo>
                <a:cubicBezTo>
                  <a:pt x="1659" y="556"/>
                  <a:pt x="1662" y="558"/>
                  <a:pt x="1666" y="560"/>
                </a:cubicBezTo>
                <a:cubicBezTo>
                  <a:pt x="1663" y="560"/>
                  <a:pt x="1659" y="560"/>
                  <a:pt x="1655" y="559"/>
                </a:cubicBezTo>
                <a:cubicBezTo>
                  <a:pt x="1655" y="554"/>
                  <a:pt x="1655" y="554"/>
                  <a:pt x="1655" y="554"/>
                </a:cubicBezTo>
                <a:moveTo>
                  <a:pt x="1693" y="561"/>
                </a:moveTo>
                <a:cubicBezTo>
                  <a:pt x="1688" y="560"/>
                  <a:pt x="1682" y="560"/>
                  <a:pt x="1676" y="560"/>
                </a:cubicBezTo>
                <a:cubicBezTo>
                  <a:pt x="1674" y="553"/>
                  <a:pt x="1674" y="553"/>
                  <a:pt x="1674" y="553"/>
                </a:cubicBezTo>
                <a:cubicBezTo>
                  <a:pt x="1680" y="556"/>
                  <a:pt x="1687" y="558"/>
                  <a:pt x="1693" y="561"/>
                </a:cubicBezTo>
                <a:moveTo>
                  <a:pt x="1673" y="553"/>
                </a:moveTo>
                <a:cubicBezTo>
                  <a:pt x="1675" y="560"/>
                  <a:pt x="1675" y="560"/>
                  <a:pt x="1675" y="560"/>
                </a:cubicBezTo>
                <a:cubicBezTo>
                  <a:pt x="1673" y="560"/>
                  <a:pt x="1671" y="560"/>
                  <a:pt x="1669" y="560"/>
                </a:cubicBezTo>
                <a:cubicBezTo>
                  <a:pt x="1664" y="558"/>
                  <a:pt x="1659" y="556"/>
                  <a:pt x="1654" y="553"/>
                </a:cubicBezTo>
                <a:cubicBezTo>
                  <a:pt x="1653" y="543"/>
                  <a:pt x="1653" y="543"/>
                  <a:pt x="1653" y="543"/>
                </a:cubicBezTo>
                <a:cubicBezTo>
                  <a:pt x="1660" y="547"/>
                  <a:pt x="1666" y="550"/>
                  <a:pt x="1673" y="553"/>
                </a:cubicBezTo>
                <a:moveTo>
                  <a:pt x="1652" y="543"/>
                </a:moveTo>
                <a:cubicBezTo>
                  <a:pt x="1653" y="553"/>
                  <a:pt x="1653" y="553"/>
                  <a:pt x="1653" y="553"/>
                </a:cubicBezTo>
                <a:cubicBezTo>
                  <a:pt x="1648" y="550"/>
                  <a:pt x="1642" y="547"/>
                  <a:pt x="1636" y="543"/>
                </a:cubicBezTo>
                <a:cubicBezTo>
                  <a:pt x="1635" y="534"/>
                  <a:pt x="1635" y="534"/>
                  <a:pt x="1635" y="534"/>
                </a:cubicBezTo>
                <a:cubicBezTo>
                  <a:pt x="1641" y="537"/>
                  <a:pt x="1646" y="540"/>
                  <a:pt x="1652" y="543"/>
                </a:cubicBezTo>
                <a:moveTo>
                  <a:pt x="1634" y="533"/>
                </a:moveTo>
                <a:cubicBezTo>
                  <a:pt x="1635" y="543"/>
                  <a:pt x="1635" y="543"/>
                  <a:pt x="1635" y="543"/>
                </a:cubicBezTo>
                <a:cubicBezTo>
                  <a:pt x="1630" y="540"/>
                  <a:pt x="1625" y="537"/>
                  <a:pt x="1619" y="533"/>
                </a:cubicBezTo>
                <a:cubicBezTo>
                  <a:pt x="1618" y="524"/>
                  <a:pt x="1618" y="524"/>
                  <a:pt x="1618" y="524"/>
                </a:cubicBezTo>
                <a:cubicBezTo>
                  <a:pt x="1623" y="527"/>
                  <a:pt x="1629" y="530"/>
                  <a:pt x="1634" y="533"/>
                </a:cubicBezTo>
                <a:moveTo>
                  <a:pt x="1617" y="523"/>
                </a:moveTo>
                <a:cubicBezTo>
                  <a:pt x="1618" y="533"/>
                  <a:pt x="1618" y="533"/>
                  <a:pt x="1618" y="533"/>
                </a:cubicBezTo>
                <a:cubicBezTo>
                  <a:pt x="1613" y="529"/>
                  <a:pt x="1607" y="525"/>
                  <a:pt x="1602" y="522"/>
                </a:cubicBezTo>
                <a:cubicBezTo>
                  <a:pt x="1601" y="513"/>
                  <a:pt x="1601" y="513"/>
                  <a:pt x="1601" y="513"/>
                </a:cubicBezTo>
                <a:cubicBezTo>
                  <a:pt x="1606" y="516"/>
                  <a:pt x="1612" y="520"/>
                  <a:pt x="1617" y="523"/>
                </a:cubicBezTo>
                <a:moveTo>
                  <a:pt x="1600" y="512"/>
                </a:moveTo>
                <a:cubicBezTo>
                  <a:pt x="1601" y="521"/>
                  <a:pt x="1601" y="521"/>
                  <a:pt x="1601" y="521"/>
                </a:cubicBezTo>
                <a:cubicBezTo>
                  <a:pt x="1596" y="518"/>
                  <a:pt x="1592" y="515"/>
                  <a:pt x="1588" y="512"/>
                </a:cubicBezTo>
                <a:cubicBezTo>
                  <a:pt x="1587" y="503"/>
                  <a:pt x="1587" y="503"/>
                  <a:pt x="1587" y="503"/>
                </a:cubicBezTo>
                <a:cubicBezTo>
                  <a:pt x="1591" y="506"/>
                  <a:pt x="1595" y="509"/>
                  <a:pt x="1600" y="512"/>
                </a:cubicBezTo>
                <a:moveTo>
                  <a:pt x="1582" y="500"/>
                </a:moveTo>
                <a:cubicBezTo>
                  <a:pt x="1583" y="501"/>
                  <a:pt x="1584" y="502"/>
                  <a:pt x="1586" y="503"/>
                </a:cubicBezTo>
                <a:cubicBezTo>
                  <a:pt x="1586" y="511"/>
                  <a:pt x="1586" y="511"/>
                  <a:pt x="1586" y="511"/>
                </a:cubicBezTo>
                <a:cubicBezTo>
                  <a:pt x="1582" y="508"/>
                  <a:pt x="1578" y="505"/>
                  <a:pt x="1574" y="502"/>
                </a:cubicBezTo>
                <a:cubicBezTo>
                  <a:pt x="1573" y="501"/>
                  <a:pt x="1573" y="501"/>
                  <a:pt x="1573" y="501"/>
                </a:cubicBezTo>
                <a:cubicBezTo>
                  <a:pt x="1572" y="493"/>
                  <a:pt x="1572" y="493"/>
                  <a:pt x="1572" y="493"/>
                </a:cubicBezTo>
                <a:cubicBezTo>
                  <a:pt x="1575" y="495"/>
                  <a:pt x="1579" y="498"/>
                  <a:pt x="1582" y="500"/>
                </a:cubicBezTo>
                <a:moveTo>
                  <a:pt x="1571" y="492"/>
                </a:moveTo>
                <a:cubicBezTo>
                  <a:pt x="1572" y="500"/>
                  <a:pt x="1572" y="500"/>
                  <a:pt x="1572" y="500"/>
                </a:cubicBezTo>
                <a:cubicBezTo>
                  <a:pt x="1567" y="497"/>
                  <a:pt x="1563" y="493"/>
                  <a:pt x="1559" y="490"/>
                </a:cubicBezTo>
                <a:cubicBezTo>
                  <a:pt x="1558" y="483"/>
                  <a:pt x="1558" y="483"/>
                  <a:pt x="1558" y="483"/>
                </a:cubicBezTo>
                <a:cubicBezTo>
                  <a:pt x="1562" y="486"/>
                  <a:pt x="1567" y="489"/>
                  <a:pt x="1571" y="492"/>
                </a:cubicBezTo>
                <a:moveTo>
                  <a:pt x="1563" y="545"/>
                </a:moveTo>
                <a:cubicBezTo>
                  <a:pt x="1562" y="557"/>
                  <a:pt x="1562" y="557"/>
                  <a:pt x="1562" y="557"/>
                </a:cubicBezTo>
                <a:cubicBezTo>
                  <a:pt x="1558" y="557"/>
                  <a:pt x="1554" y="557"/>
                  <a:pt x="1551" y="557"/>
                </a:cubicBezTo>
                <a:cubicBezTo>
                  <a:pt x="1549" y="544"/>
                  <a:pt x="1549" y="544"/>
                  <a:pt x="1549" y="544"/>
                </a:cubicBezTo>
                <a:cubicBezTo>
                  <a:pt x="1552" y="486"/>
                  <a:pt x="1552" y="486"/>
                  <a:pt x="1552" y="486"/>
                </a:cubicBezTo>
                <a:cubicBezTo>
                  <a:pt x="1554" y="487"/>
                  <a:pt x="1556" y="489"/>
                  <a:pt x="1558" y="490"/>
                </a:cubicBezTo>
                <a:cubicBezTo>
                  <a:pt x="1563" y="545"/>
                  <a:pt x="1563" y="545"/>
                  <a:pt x="1563" y="545"/>
                </a:cubicBezTo>
                <a:moveTo>
                  <a:pt x="1557" y="482"/>
                </a:moveTo>
                <a:cubicBezTo>
                  <a:pt x="1558" y="489"/>
                  <a:pt x="1558" y="489"/>
                  <a:pt x="1558" y="489"/>
                </a:cubicBezTo>
                <a:cubicBezTo>
                  <a:pt x="1553" y="485"/>
                  <a:pt x="1548" y="481"/>
                  <a:pt x="1544" y="478"/>
                </a:cubicBezTo>
                <a:cubicBezTo>
                  <a:pt x="1543" y="472"/>
                  <a:pt x="1543" y="472"/>
                  <a:pt x="1543" y="472"/>
                </a:cubicBezTo>
                <a:cubicBezTo>
                  <a:pt x="1547" y="475"/>
                  <a:pt x="1552" y="478"/>
                  <a:pt x="1557" y="482"/>
                </a:cubicBezTo>
                <a:moveTo>
                  <a:pt x="1548" y="544"/>
                </a:moveTo>
                <a:cubicBezTo>
                  <a:pt x="1548" y="557"/>
                  <a:pt x="1548" y="557"/>
                  <a:pt x="1548" y="557"/>
                </a:cubicBezTo>
                <a:cubicBezTo>
                  <a:pt x="1544" y="557"/>
                  <a:pt x="1540" y="557"/>
                  <a:pt x="1536" y="557"/>
                </a:cubicBezTo>
                <a:cubicBezTo>
                  <a:pt x="1538" y="475"/>
                  <a:pt x="1538" y="475"/>
                  <a:pt x="1538" y="475"/>
                </a:cubicBezTo>
                <a:cubicBezTo>
                  <a:pt x="1540" y="476"/>
                  <a:pt x="1541" y="477"/>
                  <a:pt x="1543" y="478"/>
                </a:cubicBezTo>
                <a:cubicBezTo>
                  <a:pt x="1548" y="544"/>
                  <a:pt x="1548" y="544"/>
                  <a:pt x="1548" y="544"/>
                </a:cubicBezTo>
                <a:moveTo>
                  <a:pt x="1535" y="551"/>
                </a:moveTo>
                <a:cubicBezTo>
                  <a:pt x="1529" y="467"/>
                  <a:pt x="1529" y="467"/>
                  <a:pt x="1529" y="467"/>
                </a:cubicBezTo>
                <a:cubicBezTo>
                  <a:pt x="1532" y="469"/>
                  <a:pt x="1534" y="471"/>
                  <a:pt x="1537" y="474"/>
                </a:cubicBezTo>
                <a:cubicBezTo>
                  <a:pt x="1535" y="551"/>
                  <a:pt x="1535" y="551"/>
                  <a:pt x="1535" y="551"/>
                </a:cubicBezTo>
                <a:moveTo>
                  <a:pt x="1542" y="471"/>
                </a:moveTo>
                <a:cubicBezTo>
                  <a:pt x="1543" y="477"/>
                  <a:pt x="1543" y="477"/>
                  <a:pt x="1543" y="477"/>
                </a:cubicBezTo>
                <a:cubicBezTo>
                  <a:pt x="1538" y="473"/>
                  <a:pt x="1533" y="469"/>
                  <a:pt x="1529" y="466"/>
                </a:cubicBezTo>
                <a:cubicBezTo>
                  <a:pt x="1529" y="460"/>
                  <a:pt x="1529" y="460"/>
                  <a:pt x="1529" y="460"/>
                </a:cubicBezTo>
                <a:cubicBezTo>
                  <a:pt x="1533" y="463"/>
                  <a:pt x="1537" y="467"/>
                  <a:pt x="1542" y="471"/>
                </a:cubicBezTo>
                <a:moveTo>
                  <a:pt x="1535" y="557"/>
                </a:moveTo>
                <a:cubicBezTo>
                  <a:pt x="1533" y="557"/>
                  <a:pt x="1531" y="557"/>
                  <a:pt x="1529" y="557"/>
                </a:cubicBezTo>
                <a:cubicBezTo>
                  <a:pt x="1529" y="541"/>
                  <a:pt x="1529" y="521"/>
                  <a:pt x="1529" y="506"/>
                </a:cubicBezTo>
                <a:cubicBezTo>
                  <a:pt x="1529" y="493"/>
                  <a:pt x="1528" y="478"/>
                  <a:pt x="1526" y="464"/>
                </a:cubicBezTo>
                <a:cubicBezTo>
                  <a:pt x="1526" y="465"/>
                  <a:pt x="1527" y="465"/>
                  <a:pt x="1528" y="466"/>
                </a:cubicBezTo>
                <a:cubicBezTo>
                  <a:pt x="1535" y="557"/>
                  <a:pt x="1535" y="557"/>
                  <a:pt x="1535" y="557"/>
                </a:cubicBezTo>
                <a:moveTo>
                  <a:pt x="1528" y="459"/>
                </a:moveTo>
                <a:cubicBezTo>
                  <a:pt x="1528" y="465"/>
                  <a:pt x="1528" y="465"/>
                  <a:pt x="1528" y="465"/>
                </a:cubicBezTo>
                <a:cubicBezTo>
                  <a:pt x="1527" y="464"/>
                  <a:pt x="1526" y="463"/>
                  <a:pt x="1525" y="462"/>
                </a:cubicBezTo>
                <a:cubicBezTo>
                  <a:pt x="1525" y="460"/>
                  <a:pt x="1525" y="458"/>
                  <a:pt x="1524" y="456"/>
                </a:cubicBezTo>
                <a:cubicBezTo>
                  <a:pt x="1526" y="457"/>
                  <a:pt x="1527" y="458"/>
                  <a:pt x="1528" y="459"/>
                </a:cubicBezTo>
                <a:moveTo>
                  <a:pt x="1513" y="429"/>
                </a:moveTo>
                <a:cubicBezTo>
                  <a:pt x="1513" y="429"/>
                  <a:pt x="1517" y="443"/>
                  <a:pt x="1511" y="448"/>
                </a:cubicBezTo>
                <a:cubicBezTo>
                  <a:pt x="1511" y="448"/>
                  <a:pt x="1508" y="438"/>
                  <a:pt x="1513" y="429"/>
                </a:cubicBezTo>
                <a:moveTo>
                  <a:pt x="1513" y="481"/>
                </a:moveTo>
                <a:cubicBezTo>
                  <a:pt x="1513" y="481"/>
                  <a:pt x="1516" y="491"/>
                  <a:pt x="1518" y="527"/>
                </a:cubicBezTo>
                <a:cubicBezTo>
                  <a:pt x="1519" y="536"/>
                  <a:pt x="1518" y="547"/>
                  <a:pt x="1518" y="556"/>
                </a:cubicBezTo>
                <a:cubicBezTo>
                  <a:pt x="1515" y="556"/>
                  <a:pt x="1512" y="556"/>
                  <a:pt x="1510" y="556"/>
                </a:cubicBezTo>
                <a:cubicBezTo>
                  <a:pt x="1509" y="550"/>
                  <a:pt x="1509" y="542"/>
                  <a:pt x="1509" y="535"/>
                </a:cubicBezTo>
                <a:cubicBezTo>
                  <a:pt x="1508" y="510"/>
                  <a:pt x="1513" y="481"/>
                  <a:pt x="1513" y="481"/>
                </a:cubicBezTo>
                <a:moveTo>
                  <a:pt x="1498" y="458"/>
                </a:moveTo>
                <a:cubicBezTo>
                  <a:pt x="1499" y="458"/>
                  <a:pt x="1500" y="457"/>
                  <a:pt x="1501" y="456"/>
                </a:cubicBezTo>
                <a:cubicBezTo>
                  <a:pt x="1501" y="457"/>
                  <a:pt x="1501" y="458"/>
                  <a:pt x="1501" y="458"/>
                </a:cubicBezTo>
                <a:cubicBezTo>
                  <a:pt x="1500" y="459"/>
                  <a:pt x="1499" y="460"/>
                  <a:pt x="1498" y="460"/>
                </a:cubicBezTo>
                <a:cubicBezTo>
                  <a:pt x="1498" y="458"/>
                  <a:pt x="1498" y="458"/>
                  <a:pt x="1498" y="458"/>
                </a:cubicBezTo>
                <a:moveTo>
                  <a:pt x="1500" y="460"/>
                </a:moveTo>
                <a:cubicBezTo>
                  <a:pt x="1499" y="471"/>
                  <a:pt x="1498" y="485"/>
                  <a:pt x="1498" y="501"/>
                </a:cubicBezTo>
                <a:cubicBezTo>
                  <a:pt x="1498" y="524"/>
                  <a:pt x="1499" y="542"/>
                  <a:pt x="1500" y="556"/>
                </a:cubicBezTo>
                <a:cubicBezTo>
                  <a:pt x="1499" y="556"/>
                  <a:pt x="1499" y="556"/>
                  <a:pt x="1499" y="556"/>
                </a:cubicBezTo>
                <a:cubicBezTo>
                  <a:pt x="1494" y="556"/>
                  <a:pt x="1494" y="556"/>
                  <a:pt x="1494" y="556"/>
                </a:cubicBezTo>
                <a:cubicBezTo>
                  <a:pt x="1498" y="462"/>
                  <a:pt x="1498" y="462"/>
                  <a:pt x="1498" y="462"/>
                </a:cubicBezTo>
                <a:cubicBezTo>
                  <a:pt x="1499" y="461"/>
                  <a:pt x="1500" y="460"/>
                  <a:pt x="1500" y="460"/>
                </a:cubicBezTo>
                <a:moveTo>
                  <a:pt x="1493" y="556"/>
                </a:moveTo>
                <a:cubicBezTo>
                  <a:pt x="1492" y="556"/>
                  <a:pt x="1492" y="556"/>
                  <a:pt x="1492" y="556"/>
                </a:cubicBezTo>
                <a:cubicBezTo>
                  <a:pt x="1487" y="470"/>
                  <a:pt x="1487" y="470"/>
                  <a:pt x="1487" y="470"/>
                </a:cubicBezTo>
                <a:cubicBezTo>
                  <a:pt x="1490" y="467"/>
                  <a:pt x="1494" y="464"/>
                  <a:pt x="1497" y="462"/>
                </a:cubicBezTo>
                <a:cubicBezTo>
                  <a:pt x="1493" y="556"/>
                  <a:pt x="1493" y="556"/>
                  <a:pt x="1493" y="556"/>
                </a:cubicBezTo>
                <a:moveTo>
                  <a:pt x="1482" y="469"/>
                </a:moveTo>
                <a:cubicBezTo>
                  <a:pt x="1488" y="465"/>
                  <a:pt x="1493" y="462"/>
                  <a:pt x="1497" y="459"/>
                </a:cubicBezTo>
                <a:cubicBezTo>
                  <a:pt x="1497" y="461"/>
                  <a:pt x="1497" y="461"/>
                  <a:pt x="1497" y="461"/>
                </a:cubicBezTo>
                <a:cubicBezTo>
                  <a:pt x="1493" y="464"/>
                  <a:pt x="1488" y="468"/>
                  <a:pt x="1482" y="472"/>
                </a:cubicBezTo>
                <a:cubicBezTo>
                  <a:pt x="1482" y="469"/>
                  <a:pt x="1482" y="469"/>
                  <a:pt x="1482" y="469"/>
                </a:cubicBezTo>
                <a:moveTo>
                  <a:pt x="1486" y="470"/>
                </a:moveTo>
                <a:cubicBezTo>
                  <a:pt x="1491" y="556"/>
                  <a:pt x="1491" y="556"/>
                  <a:pt x="1491" y="556"/>
                </a:cubicBezTo>
                <a:cubicBezTo>
                  <a:pt x="1479" y="556"/>
                  <a:pt x="1479" y="556"/>
                  <a:pt x="1479" y="556"/>
                </a:cubicBezTo>
                <a:cubicBezTo>
                  <a:pt x="1482" y="473"/>
                  <a:pt x="1482" y="473"/>
                  <a:pt x="1482" y="473"/>
                </a:cubicBezTo>
                <a:cubicBezTo>
                  <a:pt x="1483" y="472"/>
                  <a:pt x="1484" y="471"/>
                  <a:pt x="1486" y="470"/>
                </a:cubicBezTo>
                <a:moveTo>
                  <a:pt x="1478" y="556"/>
                </a:moveTo>
                <a:cubicBezTo>
                  <a:pt x="1476" y="556"/>
                  <a:pt x="1476" y="556"/>
                  <a:pt x="1476" y="556"/>
                </a:cubicBezTo>
                <a:cubicBezTo>
                  <a:pt x="1472" y="479"/>
                  <a:pt x="1472" y="479"/>
                  <a:pt x="1472" y="479"/>
                </a:cubicBezTo>
                <a:cubicBezTo>
                  <a:pt x="1475" y="477"/>
                  <a:pt x="1478" y="475"/>
                  <a:pt x="1481" y="473"/>
                </a:cubicBezTo>
                <a:cubicBezTo>
                  <a:pt x="1478" y="556"/>
                  <a:pt x="1478" y="556"/>
                  <a:pt x="1478" y="556"/>
                </a:cubicBezTo>
                <a:moveTo>
                  <a:pt x="1468" y="477"/>
                </a:moveTo>
                <a:cubicBezTo>
                  <a:pt x="1473" y="474"/>
                  <a:pt x="1477" y="472"/>
                  <a:pt x="1481" y="469"/>
                </a:cubicBezTo>
                <a:cubicBezTo>
                  <a:pt x="1481" y="472"/>
                  <a:pt x="1481" y="472"/>
                  <a:pt x="1481" y="472"/>
                </a:cubicBezTo>
                <a:cubicBezTo>
                  <a:pt x="1477" y="475"/>
                  <a:pt x="1473" y="478"/>
                  <a:pt x="1468" y="481"/>
                </a:cubicBezTo>
                <a:cubicBezTo>
                  <a:pt x="1468" y="477"/>
                  <a:pt x="1468" y="477"/>
                  <a:pt x="1468" y="477"/>
                </a:cubicBezTo>
                <a:moveTo>
                  <a:pt x="1471" y="480"/>
                </a:moveTo>
                <a:cubicBezTo>
                  <a:pt x="1475" y="556"/>
                  <a:pt x="1475" y="556"/>
                  <a:pt x="1475" y="556"/>
                </a:cubicBezTo>
                <a:cubicBezTo>
                  <a:pt x="1465" y="556"/>
                  <a:pt x="1465" y="556"/>
                  <a:pt x="1465" y="556"/>
                </a:cubicBezTo>
                <a:cubicBezTo>
                  <a:pt x="1468" y="482"/>
                  <a:pt x="1468" y="482"/>
                  <a:pt x="1468" y="482"/>
                </a:cubicBezTo>
                <a:cubicBezTo>
                  <a:pt x="1469" y="481"/>
                  <a:pt x="1470" y="480"/>
                  <a:pt x="1471" y="480"/>
                </a:cubicBezTo>
                <a:moveTo>
                  <a:pt x="1464" y="556"/>
                </a:moveTo>
                <a:cubicBezTo>
                  <a:pt x="1461" y="556"/>
                  <a:pt x="1461" y="556"/>
                  <a:pt x="1461" y="556"/>
                </a:cubicBezTo>
                <a:cubicBezTo>
                  <a:pt x="1458" y="488"/>
                  <a:pt x="1458" y="488"/>
                  <a:pt x="1458" y="488"/>
                </a:cubicBezTo>
                <a:cubicBezTo>
                  <a:pt x="1461" y="486"/>
                  <a:pt x="1464" y="484"/>
                  <a:pt x="1467" y="482"/>
                </a:cubicBezTo>
                <a:cubicBezTo>
                  <a:pt x="1464" y="556"/>
                  <a:pt x="1464" y="556"/>
                  <a:pt x="1464" y="556"/>
                </a:cubicBezTo>
                <a:moveTo>
                  <a:pt x="1453" y="486"/>
                </a:moveTo>
                <a:cubicBezTo>
                  <a:pt x="1458" y="483"/>
                  <a:pt x="1463" y="480"/>
                  <a:pt x="1467" y="478"/>
                </a:cubicBezTo>
                <a:cubicBezTo>
                  <a:pt x="1467" y="481"/>
                  <a:pt x="1467" y="481"/>
                  <a:pt x="1467" y="481"/>
                </a:cubicBezTo>
                <a:cubicBezTo>
                  <a:pt x="1463" y="484"/>
                  <a:pt x="1458" y="487"/>
                  <a:pt x="1453" y="490"/>
                </a:cubicBezTo>
                <a:cubicBezTo>
                  <a:pt x="1453" y="486"/>
                  <a:pt x="1453" y="486"/>
                  <a:pt x="1453" y="486"/>
                </a:cubicBezTo>
                <a:moveTo>
                  <a:pt x="1457" y="488"/>
                </a:moveTo>
                <a:cubicBezTo>
                  <a:pt x="1460" y="556"/>
                  <a:pt x="1460" y="556"/>
                  <a:pt x="1460" y="556"/>
                </a:cubicBezTo>
                <a:cubicBezTo>
                  <a:pt x="1450" y="556"/>
                  <a:pt x="1450" y="556"/>
                  <a:pt x="1450" y="556"/>
                </a:cubicBezTo>
                <a:cubicBezTo>
                  <a:pt x="1453" y="491"/>
                  <a:pt x="1453" y="491"/>
                  <a:pt x="1453" y="491"/>
                </a:cubicBezTo>
                <a:cubicBezTo>
                  <a:pt x="1454" y="490"/>
                  <a:pt x="1456" y="489"/>
                  <a:pt x="1457" y="488"/>
                </a:cubicBezTo>
                <a:moveTo>
                  <a:pt x="1449" y="556"/>
                </a:moveTo>
                <a:cubicBezTo>
                  <a:pt x="1443" y="556"/>
                  <a:pt x="1443" y="556"/>
                  <a:pt x="1443" y="556"/>
                </a:cubicBezTo>
                <a:cubicBezTo>
                  <a:pt x="1443" y="497"/>
                  <a:pt x="1443" y="497"/>
                  <a:pt x="1443" y="497"/>
                </a:cubicBezTo>
                <a:cubicBezTo>
                  <a:pt x="1446" y="495"/>
                  <a:pt x="1449" y="493"/>
                  <a:pt x="1452" y="491"/>
                </a:cubicBezTo>
                <a:cubicBezTo>
                  <a:pt x="1449" y="556"/>
                  <a:pt x="1449" y="556"/>
                  <a:pt x="1449" y="556"/>
                </a:cubicBezTo>
                <a:moveTo>
                  <a:pt x="1438" y="494"/>
                </a:moveTo>
                <a:cubicBezTo>
                  <a:pt x="1443" y="491"/>
                  <a:pt x="1448" y="489"/>
                  <a:pt x="1452" y="486"/>
                </a:cubicBezTo>
                <a:cubicBezTo>
                  <a:pt x="1452" y="490"/>
                  <a:pt x="1452" y="490"/>
                  <a:pt x="1452" y="490"/>
                </a:cubicBezTo>
                <a:cubicBezTo>
                  <a:pt x="1448" y="493"/>
                  <a:pt x="1444" y="495"/>
                  <a:pt x="1439" y="497"/>
                </a:cubicBezTo>
                <a:cubicBezTo>
                  <a:pt x="1439" y="498"/>
                  <a:pt x="1438" y="498"/>
                  <a:pt x="1437" y="498"/>
                </a:cubicBezTo>
                <a:cubicBezTo>
                  <a:pt x="1438" y="494"/>
                  <a:pt x="1438" y="494"/>
                  <a:pt x="1438" y="494"/>
                </a:cubicBezTo>
                <a:moveTo>
                  <a:pt x="1440" y="498"/>
                </a:moveTo>
                <a:cubicBezTo>
                  <a:pt x="1440" y="498"/>
                  <a:pt x="1441" y="497"/>
                  <a:pt x="1442" y="497"/>
                </a:cubicBezTo>
                <a:cubicBezTo>
                  <a:pt x="1442" y="556"/>
                  <a:pt x="1442" y="556"/>
                  <a:pt x="1442" y="556"/>
                </a:cubicBezTo>
                <a:cubicBezTo>
                  <a:pt x="1435" y="556"/>
                  <a:pt x="1435" y="556"/>
                  <a:pt x="1435" y="556"/>
                </a:cubicBezTo>
                <a:cubicBezTo>
                  <a:pt x="1437" y="499"/>
                  <a:pt x="1437" y="499"/>
                  <a:pt x="1437" y="499"/>
                </a:cubicBezTo>
                <a:cubicBezTo>
                  <a:pt x="1438" y="499"/>
                  <a:pt x="1439" y="499"/>
                  <a:pt x="1440" y="498"/>
                </a:cubicBezTo>
                <a:moveTo>
                  <a:pt x="1434" y="556"/>
                </a:moveTo>
                <a:cubicBezTo>
                  <a:pt x="1425" y="556"/>
                  <a:pt x="1425" y="556"/>
                  <a:pt x="1425" y="556"/>
                </a:cubicBezTo>
                <a:cubicBezTo>
                  <a:pt x="1426" y="505"/>
                  <a:pt x="1426" y="505"/>
                  <a:pt x="1426" y="505"/>
                </a:cubicBezTo>
                <a:cubicBezTo>
                  <a:pt x="1430" y="504"/>
                  <a:pt x="1433" y="502"/>
                  <a:pt x="1436" y="500"/>
                </a:cubicBezTo>
                <a:cubicBezTo>
                  <a:pt x="1434" y="556"/>
                  <a:pt x="1434" y="556"/>
                  <a:pt x="1434" y="556"/>
                </a:cubicBezTo>
                <a:moveTo>
                  <a:pt x="1422" y="502"/>
                </a:moveTo>
                <a:cubicBezTo>
                  <a:pt x="1426" y="500"/>
                  <a:pt x="1430" y="498"/>
                  <a:pt x="1434" y="496"/>
                </a:cubicBezTo>
                <a:cubicBezTo>
                  <a:pt x="1435" y="496"/>
                  <a:pt x="1436" y="495"/>
                  <a:pt x="1437" y="495"/>
                </a:cubicBezTo>
                <a:cubicBezTo>
                  <a:pt x="1436" y="499"/>
                  <a:pt x="1436" y="499"/>
                  <a:pt x="1436" y="499"/>
                </a:cubicBezTo>
                <a:cubicBezTo>
                  <a:pt x="1432" y="501"/>
                  <a:pt x="1427" y="504"/>
                  <a:pt x="1422" y="507"/>
                </a:cubicBezTo>
                <a:cubicBezTo>
                  <a:pt x="1422" y="502"/>
                  <a:pt x="1422" y="502"/>
                  <a:pt x="1422" y="502"/>
                </a:cubicBezTo>
                <a:moveTo>
                  <a:pt x="1425" y="506"/>
                </a:moveTo>
                <a:cubicBezTo>
                  <a:pt x="1424" y="556"/>
                  <a:pt x="1424" y="556"/>
                  <a:pt x="1424" y="556"/>
                </a:cubicBezTo>
                <a:cubicBezTo>
                  <a:pt x="1420" y="556"/>
                  <a:pt x="1420" y="556"/>
                  <a:pt x="1420" y="556"/>
                </a:cubicBezTo>
                <a:cubicBezTo>
                  <a:pt x="1422" y="508"/>
                  <a:pt x="1422" y="508"/>
                  <a:pt x="1422" y="508"/>
                </a:cubicBezTo>
                <a:cubicBezTo>
                  <a:pt x="1423" y="507"/>
                  <a:pt x="1424" y="506"/>
                  <a:pt x="1425" y="506"/>
                </a:cubicBezTo>
                <a:moveTo>
                  <a:pt x="1419" y="556"/>
                </a:moveTo>
                <a:cubicBezTo>
                  <a:pt x="1410" y="556"/>
                  <a:pt x="1410" y="556"/>
                  <a:pt x="1410" y="556"/>
                </a:cubicBezTo>
                <a:cubicBezTo>
                  <a:pt x="1412" y="512"/>
                  <a:pt x="1412" y="512"/>
                  <a:pt x="1412" y="512"/>
                </a:cubicBezTo>
                <a:cubicBezTo>
                  <a:pt x="1415" y="511"/>
                  <a:pt x="1418" y="510"/>
                  <a:pt x="1421" y="508"/>
                </a:cubicBezTo>
                <a:cubicBezTo>
                  <a:pt x="1419" y="556"/>
                  <a:pt x="1419" y="556"/>
                  <a:pt x="1419" y="556"/>
                </a:cubicBezTo>
                <a:moveTo>
                  <a:pt x="1406" y="510"/>
                </a:moveTo>
                <a:cubicBezTo>
                  <a:pt x="1411" y="507"/>
                  <a:pt x="1416" y="505"/>
                  <a:pt x="1421" y="503"/>
                </a:cubicBezTo>
                <a:cubicBezTo>
                  <a:pt x="1421" y="507"/>
                  <a:pt x="1421" y="507"/>
                  <a:pt x="1421" y="507"/>
                </a:cubicBezTo>
                <a:cubicBezTo>
                  <a:pt x="1416" y="509"/>
                  <a:pt x="1411" y="512"/>
                  <a:pt x="1406" y="514"/>
                </a:cubicBezTo>
                <a:cubicBezTo>
                  <a:pt x="1406" y="510"/>
                  <a:pt x="1406" y="510"/>
                  <a:pt x="1406" y="510"/>
                </a:cubicBezTo>
                <a:moveTo>
                  <a:pt x="1411" y="513"/>
                </a:moveTo>
                <a:cubicBezTo>
                  <a:pt x="1410" y="556"/>
                  <a:pt x="1410" y="556"/>
                  <a:pt x="1410" y="556"/>
                </a:cubicBezTo>
                <a:cubicBezTo>
                  <a:pt x="1404" y="556"/>
                  <a:pt x="1404" y="556"/>
                  <a:pt x="1404" y="556"/>
                </a:cubicBezTo>
                <a:cubicBezTo>
                  <a:pt x="1406" y="515"/>
                  <a:pt x="1406" y="515"/>
                  <a:pt x="1406" y="515"/>
                </a:cubicBezTo>
                <a:cubicBezTo>
                  <a:pt x="1407" y="515"/>
                  <a:pt x="1409" y="514"/>
                  <a:pt x="1411" y="513"/>
                </a:cubicBezTo>
                <a:moveTo>
                  <a:pt x="1403" y="556"/>
                </a:moveTo>
                <a:cubicBezTo>
                  <a:pt x="1396" y="556"/>
                  <a:pt x="1396" y="556"/>
                  <a:pt x="1396" y="556"/>
                </a:cubicBezTo>
                <a:cubicBezTo>
                  <a:pt x="1395" y="520"/>
                  <a:pt x="1395" y="520"/>
                  <a:pt x="1395" y="520"/>
                </a:cubicBezTo>
                <a:cubicBezTo>
                  <a:pt x="1398" y="519"/>
                  <a:pt x="1401" y="517"/>
                  <a:pt x="1405" y="516"/>
                </a:cubicBezTo>
                <a:cubicBezTo>
                  <a:pt x="1403" y="556"/>
                  <a:pt x="1403" y="556"/>
                  <a:pt x="1403" y="556"/>
                </a:cubicBezTo>
                <a:moveTo>
                  <a:pt x="1391" y="516"/>
                </a:moveTo>
                <a:cubicBezTo>
                  <a:pt x="1396" y="514"/>
                  <a:pt x="1400" y="512"/>
                  <a:pt x="1405" y="510"/>
                </a:cubicBezTo>
                <a:cubicBezTo>
                  <a:pt x="1405" y="515"/>
                  <a:pt x="1405" y="515"/>
                  <a:pt x="1405" y="515"/>
                </a:cubicBezTo>
                <a:cubicBezTo>
                  <a:pt x="1400" y="517"/>
                  <a:pt x="1396" y="519"/>
                  <a:pt x="1391" y="521"/>
                </a:cubicBezTo>
                <a:cubicBezTo>
                  <a:pt x="1391" y="516"/>
                  <a:pt x="1391" y="516"/>
                  <a:pt x="1391" y="516"/>
                </a:cubicBezTo>
                <a:moveTo>
                  <a:pt x="1394" y="521"/>
                </a:moveTo>
                <a:cubicBezTo>
                  <a:pt x="1395" y="556"/>
                  <a:pt x="1395" y="556"/>
                  <a:pt x="1395" y="556"/>
                </a:cubicBezTo>
                <a:cubicBezTo>
                  <a:pt x="1389" y="556"/>
                  <a:pt x="1389" y="556"/>
                  <a:pt x="1389" y="556"/>
                </a:cubicBezTo>
                <a:cubicBezTo>
                  <a:pt x="1391" y="522"/>
                  <a:pt x="1391" y="522"/>
                  <a:pt x="1391" y="522"/>
                </a:cubicBezTo>
                <a:cubicBezTo>
                  <a:pt x="1392" y="521"/>
                  <a:pt x="1393" y="521"/>
                  <a:pt x="1394" y="521"/>
                </a:cubicBezTo>
                <a:moveTo>
                  <a:pt x="1379" y="527"/>
                </a:moveTo>
                <a:cubicBezTo>
                  <a:pt x="1382" y="525"/>
                  <a:pt x="1386" y="524"/>
                  <a:pt x="1390" y="522"/>
                </a:cubicBezTo>
                <a:cubicBezTo>
                  <a:pt x="1388" y="556"/>
                  <a:pt x="1388" y="556"/>
                  <a:pt x="1388" y="556"/>
                </a:cubicBezTo>
                <a:cubicBezTo>
                  <a:pt x="1379" y="556"/>
                  <a:pt x="1379" y="556"/>
                  <a:pt x="1379" y="556"/>
                </a:cubicBezTo>
                <a:cubicBezTo>
                  <a:pt x="1379" y="527"/>
                  <a:pt x="1379" y="527"/>
                  <a:pt x="1379" y="527"/>
                </a:cubicBezTo>
                <a:cubicBezTo>
                  <a:pt x="1379" y="527"/>
                  <a:pt x="1379" y="527"/>
                  <a:pt x="1379" y="527"/>
                </a:cubicBezTo>
                <a:moveTo>
                  <a:pt x="1374" y="523"/>
                </a:moveTo>
                <a:cubicBezTo>
                  <a:pt x="1379" y="521"/>
                  <a:pt x="1385" y="519"/>
                  <a:pt x="1390" y="517"/>
                </a:cubicBezTo>
                <a:cubicBezTo>
                  <a:pt x="1390" y="521"/>
                  <a:pt x="1390" y="521"/>
                  <a:pt x="1390" y="521"/>
                </a:cubicBezTo>
                <a:cubicBezTo>
                  <a:pt x="1385" y="523"/>
                  <a:pt x="1379" y="526"/>
                  <a:pt x="1374" y="528"/>
                </a:cubicBezTo>
                <a:cubicBezTo>
                  <a:pt x="1374" y="523"/>
                  <a:pt x="1374" y="523"/>
                  <a:pt x="1374" y="523"/>
                </a:cubicBezTo>
                <a:moveTo>
                  <a:pt x="1378" y="527"/>
                </a:moveTo>
                <a:cubicBezTo>
                  <a:pt x="1378" y="556"/>
                  <a:pt x="1378" y="556"/>
                  <a:pt x="1378" y="556"/>
                </a:cubicBezTo>
                <a:cubicBezTo>
                  <a:pt x="1372" y="555"/>
                  <a:pt x="1372" y="555"/>
                  <a:pt x="1372" y="555"/>
                </a:cubicBezTo>
                <a:cubicBezTo>
                  <a:pt x="1374" y="529"/>
                  <a:pt x="1374" y="529"/>
                  <a:pt x="1374" y="529"/>
                </a:cubicBezTo>
                <a:cubicBezTo>
                  <a:pt x="1375" y="528"/>
                  <a:pt x="1377" y="528"/>
                  <a:pt x="1378" y="527"/>
                </a:cubicBezTo>
                <a:moveTo>
                  <a:pt x="1371" y="555"/>
                </a:moveTo>
                <a:cubicBezTo>
                  <a:pt x="1364" y="555"/>
                  <a:pt x="1364" y="555"/>
                  <a:pt x="1364" y="555"/>
                </a:cubicBezTo>
                <a:cubicBezTo>
                  <a:pt x="1364" y="533"/>
                  <a:pt x="1364" y="533"/>
                  <a:pt x="1364" y="533"/>
                </a:cubicBezTo>
                <a:cubicBezTo>
                  <a:pt x="1367" y="531"/>
                  <a:pt x="1370" y="530"/>
                  <a:pt x="1373" y="529"/>
                </a:cubicBezTo>
                <a:cubicBezTo>
                  <a:pt x="1371" y="555"/>
                  <a:pt x="1371" y="555"/>
                  <a:pt x="1371" y="555"/>
                </a:cubicBezTo>
                <a:moveTo>
                  <a:pt x="1359" y="529"/>
                </a:moveTo>
                <a:cubicBezTo>
                  <a:pt x="1364" y="527"/>
                  <a:pt x="1368" y="526"/>
                  <a:pt x="1373" y="524"/>
                </a:cubicBezTo>
                <a:cubicBezTo>
                  <a:pt x="1373" y="528"/>
                  <a:pt x="1373" y="528"/>
                  <a:pt x="1373" y="528"/>
                </a:cubicBezTo>
                <a:cubicBezTo>
                  <a:pt x="1368" y="530"/>
                  <a:pt x="1364" y="531"/>
                  <a:pt x="1359" y="533"/>
                </a:cubicBezTo>
                <a:cubicBezTo>
                  <a:pt x="1359" y="529"/>
                  <a:pt x="1359" y="529"/>
                  <a:pt x="1359" y="529"/>
                </a:cubicBezTo>
                <a:moveTo>
                  <a:pt x="1363" y="533"/>
                </a:moveTo>
                <a:cubicBezTo>
                  <a:pt x="1363" y="555"/>
                  <a:pt x="1363" y="555"/>
                  <a:pt x="1363" y="555"/>
                </a:cubicBezTo>
                <a:cubicBezTo>
                  <a:pt x="1357" y="555"/>
                  <a:pt x="1357" y="555"/>
                  <a:pt x="1357" y="555"/>
                </a:cubicBezTo>
                <a:cubicBezTo>
                  <a:pt x="1359" y="534"/>
                  <a:pt x="1359" y="534"/>
                  <a:pt x="1359" y="534"/>
                </a:cubicBezTo>
                <a:cubicBezTo>
                  <a:pt x="1360" y="534"/>
                  <a:pt x="1361" y="533"/>
                  <a:pt x="1363" y="533"/>
                </a:cubicBezTo>
                <a:moveTo>
                  <a:pt x="1356" y="555"/>
                </a:moveTo>
                <a:cubicBezTo>
                  <a:pt x="1348" y="555"/>
                  <a:pt x="1348" y="555"/>
                  <a:pt x="1348" y="555"/>
                </a:cubicBezTo>
                <a:cubicBezTo>
                  <a:pt x="1348" y="538"/>
                  <a:pt x="1348" y="538"/>
                  <a:pt x="1348" y="538"/>
                </a:cubicBezTo>
                <a:cubicBezTo>
                  <a:pt x="1351" y="537"/>
                  <a:pt x="1355" y="536"/>
                  <a:pt x="1358" y="535"/>
                </a:cubicBezTo>
                <a:cubicBezTo>
                  <a:pt x="1356" y="555"/>
                  <a:pt x="1356" y="555"/>
                  <a:pt x="1356" y="555"/>
                </a:cubicBezTo>
                <a:moveTo>
                  <a:pt x="1343" y="535"/>
                </a:moveTo>
                <a:cubicBezTo>
                  <a:pt x="1346" y="534"/>
                  <a:pt x="1348" y="533"/>
                  <a:pt x="1351" y="532"/>
                </a:cubicBezTo>
                <a:cubicBezTo>
                  <a:pt x="1353" y="531"/>
                  <a:pt x="1356" y="530"/>
                  <a:pt x="1358" y="529"/>
                </a:cubicBezTo>
                <a:cubicBezTo>
                  <a:pt x="1358" y="533"/>
                  <a:pt x="1358" y="533"/>
                  <a:pt x="1358" y="533"/>
                </a:cubicBezTo>
                <a:cubicBezTo>
                  <a:pt x="1353" y="535"/>
                  <a:pt x="1348" y="537"/>
                  <a:pt x="1343" y="539"/>
                </a:cubicBezTo>
                <a:cubicBezTo>
                  <a:pt x="1343" y="535"/>
                  <a:pt x="1343" y="535"/>
                  <a:pt x="1343" y="535"/>
                </a:cubicBezTo>
                <a:moveTo>
                  <a:pt x="1347" y="538"/>
                </a:moveTo>
                <a:cubicBezTo>
                  <a:pt x="1347" y="555"/>
                  <a:pt x="1347" y="555"/>
                  <a:pt x="1347" y="555"/>
                </a:cubicBezTo>
                <a:cubicBezTo>
                  <a:pt x="1341" y="555"/>
                  <a:pt x="1341" y="555"/>
                  <a:pt x="1341" y="555"/>
                </a:cubicBezTo>
                <a:cubicBezTo>
                  <a:pt x="1342" y="540"/>
                  <a:pt x="1342" y="540"/>
                  <a:pt x="1342" y="540"/>
                </a:cubicBezTo>
                <a:cubicBezTo>
                  <a:pt x="1344" y="539"/>
                  <a:pt x="1346" y="539"/>
                  <a:pt x="1347" y="538"/>
                </a:cubicBezTo>
                <a:moveTo>
                  <a:pt x="1340" y="555"/>
                </a:moveTo>
                <a:cubicBezTo>
                  <a:pt x="1332" y="555"/>
                  <a:pt x="1332" y="555"/>
                  <a:pt x="1332" y="555"/>
                </a:cubicBezTo>
                <a:cubicBezTo>
                  <a:pt x="1332" y="543"/>
                  <a:pt x="1332" y="543"/>
                  <a:pt x="1332" y="543"/>
                </a:cubicBezTo>
                <a:cubicBezTo>
                  <a:pt x="1335" y="542"/>
                  <a:pt x="1338" y="541"/>
                  <a:pt x="1342" y="540"/>
                </a:cubicBezTo>
                <a:cubicBezTo>
                  <a:pt x="1340" y="555"/>
                  <a:pt x="1340" y="555"/>
                  <a:pt x="1340" y="555"/>
                </a:cubicBezTo>
                <a:moveTo>
                  <a:pt x="1328" y="539"/>
                </a:moveTo>
                <a:cubicBezTo>
                  <a:pt x="1333" y="538"/>
                  <a:pt x="1337" y="536"/>
                  <a:pt x="1342" y="535"/>
                </a:cubicBezTo>
                <a:cubicBezTo>
                  <a:pt x="1342" y="539"/>
                  <a:pt x="1342" y="539"/>
                  <a:pt x="1342" y="539"/>
                </a:cubicBezTo>
                <a:cubicBezTo>
                  <a:pt x="1337" y="540"/>
                  <a:pt x="1333" y="542"/>
                  <a:pt x="1328" y="543"/>
                </a:cubicBezTo>
                <a:cubicBezTo>
                  <a:pt x="1328" y="539"/>
                  <a:pt x="1328" y="539"/>
                  <a:pt x="1328" y="539"/>
                </a:cubicBezTo>
                <a:moveTo>
                  <a:pt x="1331" y="543"/>
                </a:moveTo>
                <a:cubicBezTo>
                  <a:pt x="1331" y="555"/>
                  <a:pt x="1331" y="555"/>
                  <a:pt x="1331" y="555"/>
                </a:cubicBezTo>
                <a:cubicBezTo>
                  <a:pt x="1327" y="555"/>
                  <a:pt x="1327" y="555"/>
                  <a:pt x="1327" y="555"/>
                </a:cubicBezTo>
                <a:cubicBezTo>
                  <a:pt x="1328" y="544"/>
                  <a:pt x="1328" y="544"/>
                  <a:pt x="1328" y="544"/>
                </a:cubicBezTo>
                <a:cubicBezTo>
                  <a:pt x="1329" y="544"/>
                  <a:pt x="1330" y="543"/>
                  <a:pt x="1331" y="543"/>
                </a:cubicBezTo>
                <a:moveTo>
                  <a:pt x="1326" y="555"/>
                </a:moveTo>
                <a:cubicBezTo>
                  <a:pt x="1318" y="555"/>
                  <a:pt x="1318" y="555"/>
                  <a:pt x="1318" y="555"/>
                </a:cubicBezTo>
                <a:cubicBezTo>
                  <a:pt x="1318" y="547"/>
                  <a:pt x="1318" y="547"/>
                  <a:pt x="1318" y="547"/>
                </a:cubicBezTo>
                <a:cubicBezTo>
                  <a:pt x="1321" y="546"/>
                  <a:pt x="1324" y="545"/>
                  <a:pt x="1327" y="544"/>
                </a:cubicBezTo>
                <a:cubicBezTo>
                  <a:pt x="1326" y="555"/>
                  <a:pt x="1326" y="555"/>
                  <a:pt x="1326" y="555"/>
                </a:cubicBezTo>
                <a:moveTo>
                  <a:pt x="1314" y="543"/>
                </a:moveTo>
                <a:cubicBezTo>
                  <a:pt x="1319" y="542"/>
                  <a:pt x="1323" y="541"/>
                  <a:pt x="1328" y="539"/>
                </a:cubicBezTo>
                <a:cubicBezTo>
                  <a:pt x="1327" y="543"/>
                  <a:pt x="1327" y="543"/>
                  <a:pt x="1327" y="543"/>
                </a:cubicBezTo>
                <a:cubicBezTo>
                  <a:pt x="1323" y="544"/>
                  <a:pt x="1318" y="546"/>
                  <a:pt x="1314" y="547"/>
                </a:cubicBezTo>
                <a:cubicBezTo>
                  <a:pt x="1314" y="543"/>
                  <a:pt x="1314" y="543"/>
                  <a:pt x="1314" y="543"/>
                </a:cubicBezTo>
                <a:moveTo>
                  <a:pt x="1317" y="547"/>
                </a:moveTo>
                <a:cubicBezTo>
                  <a:pt x="1317" y="555"/>
                  <a:pt x="1317" y="555"/>
                  <a:pt x="1317" y="555"/>
                </a:cubicBezTo>
                <a:cubicBezTo>
                  <a:pt x="1313" y="555"/>
                  <a:pt x="1313" y="555"/>
                  <a:pt x="1313" y="555"/>
                </a:cubicBezTo>
                <a:cubicBezTo>
                  <a:pt x="1314" y="548"/>
                  <a:pt x="1314" y="548"/>
                  <a:pt x="1314" y="548"/>
                </a:cubicBezTo>
                <a:cubicBezTo>
                  <a:pt x="1315" y="547"/>
                  <a:pt x="1316" y="547"/>
                  <a:pt x="1317" y="547"/>
                </a:cubicBezTo>
                <a:moveTo>
                  <a:pt x="1297" y="548"/>
                </a:moveTo>
                <a:cubicBezTo>
                  <a:pt x="1302" y="546"/>
                  <a:pt x="1308" y="545"/>
                  <a:pt x="1313" y="543"/>
                </a:cubicBezTo>
                <a:cubicBezTo>
                  <a:pt x="1313" y="547"/>
                  <a:pt x="1313" y="547"/>
                  <a:pt x="1313" y="547"/>
                </a:cubicBezTo>
                <a:cubicBezTo>
                  <a:pt x="1307" y="548"/>
                  <a:pt x="1302" y="550"/>
                  <a:pt x="1296" y="551"/>
                </a:cubicBezTo>
                <a:cubicBezTo>
                  <a:pt x="1297" y="548"/>
                  <a:pt x="1297" y="548"/>
                  <a:pt x="1297" y="548"/>
                </a:cubicBezTo>
                <a:moveTo>
                  <a:pt x="1313" y="548"/>
                </a:moveTo>
                <a:cubicBezTo>
                  <a:pt x="1312" y="555"/>
                  <a:pt x="1312" y="555"/>
                  <a:pt x="1312" y="555"/>
                </a:cubicBezTo>
                <a:cubicBezTo>
                  <a:pt x="1301" y="555"/>
                  <a:pt x="1301" y="555"/>
                  <a:pt x="1301" y="555"/>
                </a:cubicBezTo>
                <a:cubicBezTo>
                  <a:pt x="1301" y="551"/>
                  <a:pt x="1301" y="551"/>
                  <a:pt x="1301" y="551"/>
                </a:cubicBezTo>
                <a:cubicBezTo>
                  <a:pt x="1305" y="550"/>
                  <a:pt x="1309" y="549"/>
                  <a:pt x="1313" y="548"/>
                </a:cubicBezTo>
                <a:moveTo>
                  <a:pt x="1300" y="551"/>
                </a:moveTo>
                <a:cubicBezTo>
                  <a:pt x="1300" y="555"/>
                  <a:pt x="1300" y="555"/>
                  <a:pt x="1300" y="555"/>
                </a:cubicBezTo>
                <a:cubicBezTo>
                  <a:pt x="1295" y="555"/>
                  <a:pt x="1295" y="555"/>
                  <a:pt x="1295" y="555"/>
                </a:cubicBezTo>
                <a:cubicBezTo>
                  <a:pt x="1296" y="552"/>
                  <a:pt x="1296" y="552"/>
                  <a:pt x="1296" y="552"/>
                </a:cubicBezTo>
                <a:cubicBezTo>
                  <a:pt x="1297" y="552"/>
                  <a:pt x="1299" y="551"/>
                  <a:pt x="1300" y="551"/>
                </a:cubicBezTo>
                <a:moveTo>
                  <a:pt x="1296" y="548"/>
                </a:moveTo>
                <a:cubicBezTo>
                  <a:pt x="1295" y="551"/>
                  <a:pt x="1295" y="551"/>
                  <a:pt x="1295" y="551"/>
                </a:cubicBezTo>
                <a:cubicBezTo>
                  <a:pt x="1288" y="553"/>
                  <a:pt x="1280" y="554"/>
                  <a:pt x="1273" y="555"/>
                </a:cubicBezTo>
                <a:cubicBezTo>
                  <a:pt x="1272" y="555"/>
                  <a:pt x="1272" y="555"/>
                  <a:pt x="1272" y="555"/>
                </a:cubicBezTo>
                <a:cubicBezTo>
                  <a:pt x="1271" y="554"/>
                  <a:pt x="1271" y="553"/>
                  <a:pt x="1271" y="553"/>
                </a:cubicBezTo>
                <a:cubicBezTo>
                  <a:pt x="1279" y="551"/>
                  <a:pt x="1288" y="550"/>
                  <a:pt x="1296" y="548"/>
                </a:cubicBezTo>
                <a:moveTo>
                  <a:pt x="1295" y="552"/>
                </a:moveTo>
                <a:cubicBezTo>
                  <a:pt x="1294" y="555"/>
                  <a:pt x="1294" y="555"/>
                  <a:pt x="1294" y="555"/>
                </a:cubicBezTo>
                <a:cubicBezTo>
                  <a:pt x="1278" y="555"/>
                  <a:pt x="1278" y="555"/>
                  <a:pt x="1278" y="555"/>
                </a:cubicBezTo>
                <a:cubicBezTo>
                  <a:pt x="1284" y="554"/>
                  <a:pt x="1289" y="553"/>
                  <a:pt x="1295" y="552"/>
                </a:cubicBezTo>
                <a:moveTo>
                  <a:pt x="1274" y="580"/>
                </a:moveTo>
                <a:cubicBezTo>
                  <a:pt x="1274" y="577"/>
                  <a:pt x="1273" y="571"/>
                  <a:pt x="1272" y="563"/>
                </a:cubicBezTo>
                <a:cubicBezTo>
                  <a:pt x="1499" y="564"/>
                  <a:pt x="1499" y="564"/>
                  <a:pt x="1499" y="564"/>
                </a:cubicBezTo>
                <a:cubicBezTo>
                  <a:pt x="1500" y="564"/>
                  <a:pt x="1500" y="564"/>
                  <a:pt x="1500" y="564"/>
                </a:cubicBezTo>
                <a:cubicBezTo>
                  <a:pt x="1500" y="572"/>
                  <a:pt x="1501" y="578"/>
                  <a:pt x="1501" y="580"/>
                </a:cubicBezTo>
                <a:cubicBezTo>
                  <a:pt x="1274" y="580"/>
                  <a:pt x="1274" y="580"/>
                  <a:pt x="1274" y="580"/>
                </a:cubicBezTo>
                <a:moveTo>
                  <a:pt x="2409" y="541"/>
                </a:moveTo>
                <a:cubicBezTo>
                  <a:pt x="2409" y="541"/>
                  <a:pt x="2409" y="541"/>
                  <a:pt x="2409" y="541"/>
                </a:cubicBezTo>
                <a:cubicBezTo>
                  <a:pt x="2408" y="541"/>
                  <a:pt x="2408" y="541"/>
                  <a:pt x="2408" y="541"/>
                </a:cubicBezTo>
                <a:cubicBezTo>
                  <a:pt x="2408" y="541"/>
                  <a:pt x="2408" y="541"/>
                  <a:pt x="2408" y="541"/>
                </a:cubicBezTo>
                <a:cubicBezTo>
                  <a:pt x="2409" y="541"/>
                  <a:pt x="2409" y="541"/>
                  <a:pt x="2409" y="541"/>
                </a:cubicBezTo>
                <a:moveTo>
                  <a:pt x="1954" y="426"/>
                </a:moveTo>
                <a:cubicBezTo>
                  <a:pt x="2160" y="426"/>
                  <a:pt x="2160" y="426"/>
                  <a:pt x="2160" y="426"/>
                </a:cubicBezTo>
                <a:cubicBezTo>
                  <a:pt x="2160" y="426"/>
                  <a:pt x="2160" y="426"/>
                  <a:pt x="2160" y="426"/>
                </a:cubicBezTo>
                <a:cubicBezTo>
                  <a:pt x="2160" y="426"/>
                  <a:pt x="2160" y="426"/>
                  <a:pt x="2160" y="426"/>
                </a:cubicBezTo>
                <a:cubicBezTo>
                  <a:pt x="2162" y="426"/>
                  <a:pt x="2162" y="426"/>
                  <a:pt x="2162" y="426"/>
                </a:cubicBezTo>
                <a:cubicBezTo>
                  <a:pt x="2169" y="424"/>
                  <a:pt x="2169" y="424"/>
                  <a:pt x="2169" y="424"/>
                </a:cubicBezTo>
                <a:cubicBezTo>
                  <a:pt x="2217" y="424"/>
                  <a:pt x="2217" y="424"/>
                  <a:pt x="2217" y="424"/>
                </a:cubicBezTo>
                <a:cubicBezTo>
                  <a:pt x="2208" y="436"/>
                  <a:pt x="2208" y="436"/>
                  <a:pt x="2208" y="436"/>
                </a:cubicBezTo>
                <a:cubicBezTo>
                  <a:pt x="2207" y="437"/>
                  <a:pt x="2199" y="443"/>
                  <a:pt x="2198" y="449"/>
                </a:cubicBezTo>
                <a:cubicBezTo>
                  <a:pt x="2198" y="451"/>
                  <a:pt x="2199" y="452"/>
                  <a:pt x="2200" y="454"/>
                </a:cubicBezTo>
                <a:cubicBezTo>
                  <a:pt x="2207" y="461"/>
                  <a:pt x="2228" y="467"/>
                  <a:pt x="2239" y="471"/>
                </a:cubicBezTo>
                <a:cubicBezTo>
                  <a:pt x="2239" y="471"/>
                  <a:pt x="2239" y="471"/>
                  <a:pt x="2239" y="471"/>
                </a:cubicBezTo>
                <a:cubicBezTo>
                  <a:pt x="2152" y="479"/>
                  <a:pt x="2152" y="479"/>
                  <a:pt x="2152" y="479"/>
                </a:cubicBezTo>
                <a:cubicBezTo>
                  <a:pt x="2101" y="448"/>
                  <a:pt x="1992" y="449"/>
                  <a:pt x="1965" y="450"/>
                </a:cubicBezTo>
                <a:cubicBezTo>
                  <a:pt x="1954" y="426"/>
                  <a:pt x="1954" y="426"/>
                  <a:pt x="1954" y="426"/>
                </a:cubicBezTo>
                <a:moveTo>
                  <a:pt x="2239" y="538"/>
                </a:moveTo>
                <a:cubicBezTo>
                  <a:pt x="2239" y="537"/>
                  <a:pt x="2238" y="537"/>
                  <a:pt x="2238" y="536"/>
                </a:cubicBezTo>
                <a:cubicBezTo>
                  <a:pt x="2239" y="537"/>
                  <a:pt x="2239" y="537"/>
                  <a:pt x="2239" y="537"/>
                </a:cubicBezTo>
                <a:cubicBezTo>
                  <a:pt x="2239" y="538"/>
                  <a:pt x="2239" y="538"/>
                  <a:pt x="2239" y="538"/>
                </a:cubicBezTo>
                <a:moveTo>
                  <a:pt x="2091" y="555"/>
                </a:moveTo>
                <a:cubicBezTo>
                  <a:pt x="2064" y="526"/>
                  <a:pt x="2035" y="511"/>
                  <a:pt x="2016" y="503"/>
                </a:cubicBezTo>
                <a:cubicBezTo>
                  <a:pt x="2003" y="498"/>
                  <a:pt x="1991" y="495"/>
                  <a:pt x="1983" y="494"/>
                </a:cubicBezTo>
                <a:cubicBezTo>
                  <a:pt x="1983" y="488"/>
                  <a:pt x="1983" y="488"/>
                  <a:pt x="1983" y="488"/>
                </a:cubicBezTo>
                <a:cubicBezTo>
                  <a:pt x="1991" y="488"/>
                  <a:pt x="2003" y="491"/>
                  <a:pt x="2017" y="496"/>
                </a:cubicBezTo>
                <a:cubicBezTo>
                  <a:pt x="2039" y="504"/>
                  <a:pt x="2072" y="520"/>
                  <a:pt x="2104" y="555"/>
                </a:cubicBezTo>
                <a:cubicBezTo>
                  <a:pt x="2091" y="555"/>
                  <a:pt x="2091" y="555"/>
                  <a:pt x="2091" y="555"/>
                </a:cubicBezTo>
                <a:moveTo>
                  <a:pt x="2108" y="555"/>
                </a:moveTo>
                <a:cubicBezTo>
                  <a:pt x="2075" y="519"/>
                  <a:pt x="2042" y="502"/>
                  <a:pt x="2019" y="494"/>
                </a:cubicBezTo>
                <a:cubicBezTo>
                  <a:pt x="2004" y="488"/>
                  <a:pt x="1992" y="486"/>
                  <a:pt x="1983" y="485"/>
                </a:cubicBezTo>
                <a:cubicBezTo>
                  <a:pt x="1983" y="479"/>
                  <a:pt x="1983" y="479"/>
                  <a:pt x="1983" y="479"/>
                </a:cubicBezTo>
                <a:cubicBezTo>
                  <a:pt x="2008" y="481"/>
                  <a:pt x="2064" y="496"/>
                  <a:pt x="2121" y="555"/>
                </a:cubicBezTo>
                <a:cubicBezTo>
                  <a:pt x="2108" y="555"/>
                  <a:pt x="2108" y="555"/>
                  <a:pt x="2108" y="555"/>
                </a:cubicBezTo>
                <a:moveTo>
                  <a:pt x="1980" y="501"/>
                </a:moveTo>
                <a:cubicBezTo>
                  <a:pt x="1977" y="500"/>
                  <a:pt x="1974" y="498"/>
                  <a:pt x="1974" y="497"/>
                </a:cubicBezTo>
                <a:cubicBezTo>
                  <a:pt x="1975" y="496"/>
                  <a:pt x="1977" y="496"/>
                  <a:pt x="1980" y="497"/>
                </a:cubicBezTo>
                <a:cubicBezTo>
                  <a:pt x="1980" y="501"/>
                  <a:pt x="1980" y="501"/>
                  <a:pt x="1980" y="501"/>
                </a:cubicBezTo>
                <a:moveTo>
                  <a:pt x="2125" y="555"/>
                </a:moveTo>
                <a:cubicBezTo>
                  <a:pt x="2086" y="514"/>
                  <a:pt x="2048" y="495"/>
                  <a:pt x="2023" y="485"/>
                </a:cubicBezTo>
                <a:cubicBezTo>
                  <a:pt x="1995" y="475"/>
                  <a:pt x="1973" y="474"/>
                  <a:pt x="1968" y="476"/>
                </a:cubicBezTo>
                <a:cubicBezTo>
                  <a:pt x="1967" y="475"/>
                  <a:pt x="1965" y="473"/>
                  <a:pt x="1964" y="470"/>
                </a:cubicBezTo>
                <a:cubicBezTo>
                  <a:pt x="1978" y="472"/>
                  <a:pt x="2068" y="483"/>
                  <a:pt x="2127" y="555"/>
                </a:cubicBezTo>
                <a:cubicBezTo>
                  <a:pt x="2125" y="555"/>
                  <a:pt x="2125" y="555"/>
                  <a:pt x="2125" y="555"/>
                </a:cubicBezTo>
                <a:moveTo>
                  <a:pt x="2072" y="555"/>
                </a:moveTo>
                <a:cubicBezTo>
                  <a:pt x="2031" y="518"/>
                  <a:pt x="1999" y="505"/>
                  <a:pt x="1983" y="502"/>
                </a:cubicBezTo>
                <a:cubicBezTo>
                  <a:pt x="1983" y="497"/>
                  <a:pt x="1983" y="497"/>
                  <a:pt x="1983" y="497"/>
                </a:cubicBezTo>
                <a:cubicBezTo>
                  <a:pt x="2002" y="500"/>
                  <a:pt x="2047" y="513"/>
                  <a:pt x="2087" y="555"/>
                </a:cubicBezTo>
                <a:cubicBezTo>
                  <a:pt x="2072" y="555"/>
                  <a:pt x="2072" y="555"/>
                  <a:pt x="2072" y="555"/>
                </a:cubicBezTo>
                <a:moveTo>
                  <a:pt x="1973" y="505"/>
                </a:moveTo>
                <a:cubicBezTo>
                  <a:pt x="1974" y="504"/>
                  <a:pt x="1977" y="504"/>
                  <a:pt x="1980" y="505"/>
                </a:cubicBezTo>
                <a:cubicBezTo>
                  <a:pt x="1980" y="510"/>
                  <a:pt x="1980" y="510"/>
                  <a:pt x="1980" y="510"/>
                </a:cubicBezTo>
                <a:cubicBezTo>
                  <a:pt x="1977" y="508"/>
                  <a:pt x="1974" y="506"/>
                  <a:pt x="1973" y="505"/>
                </a:cubicBezTo>
                <a:moveTo>
                  <a:pt x="2023" y="555"/>
                </a:moveTo>
                <a:cubicBezTo>
                  <a:pt x="2011" y="542"/>
                  <a:pt x="1993" y="535"/>
                  <a:pt x="1983" y="532"/>
                </a:cubicBezTo>
                <a:cubicBezTo>
                  <a:pt x="1983" y="524"/>
                  <a:pt x="1983" y="524"/>
                  <a:pt x="1983" y="524"/>
                </a:cubicBezTo>
                <a:cubicBezTo>
                  <a:pt x="1994" y="526"/>
                  <a:pt x="2013" y="534"/>
                  <a:pt x="2037" y="555"/>
                </a:cubicBezTo>
                <a:cubicBezTo>
                  <a:pt x="2023" y="555"/>
                  <a:pt x="2023" y="555"/>
                  <a:pt x="2023" y="555"/>
                </a:cubicBezTo>
                <a:moveTo>
                  <a:pt x="2058" y="555"/>
                </a:moveTo>
                <a:cubicBezTo>
                  <a:pt x="2025" y="524"/>
                  <a:pt x="1998" y="514"/>
                  <a:pt x="1983" y="512"/>
                </a:cubicBezTo>
                <a:cubicBezTo>
                  <a:pt x="1983" y="505"/>
                  <a:pt x="1983" y="505"/>
                  <a:pt x="1983" y="505"/>
                </a:cubicBezTo>
                <a:cubicBezTo>
                  <a:pt x="1998" y="508"/>
                  <a:pt x="2029" y="519"/>
                  <a:pt x="2068" y="555"/>
                </a:cubicBezTo>
                <a:cubicBezTo>
                  <a:pt x="2058" y="555"/>
                  <a:pt x="2058" y="555"/>
                  <a:pt x="2058" y="555"/>
                </a:cubicBezTo>
                <a:moveTo>
                  <a:pt x="1994" y="546"/>
                </a:moveTo>
                <a:cubicBezTo>
                  <a:pt x="1993" y="545"/>
                  <a:pt x="1989" y="539"/>
                  <a:pt x="1983" y="536"/>
                </a:cubicBezTo>
                <a:cubicBezTo>
                  <a:pt x="1983" y="535"/>
                  <a:pt x="1983" y="535"/>
                  <a:pt x="1983" y="535"/>
                </a:cubicBezTo>
                <a:cubicBezTo>
                  <a:pt x="1992" y="538"/>
                  <a:pt x="2008" y="544"/>
                  <a:pt x="2019" y="555"/>
                </a:cubicBezTo>
                <a:cubicBezTo>
                  <a:pt x="2003" y="555"/>
                  <a:pt x="2003" y="555"/>
                  <a:pt x="2003" y="555"/>
                </a:cubicBezTo>
                <a:cubicBezTo>
                  <a:pt x="2001" y="551"/>
                  <a:pt x="1997" y="548"/>
                  <a:pt x="1994" y="546"/>
                </a:cubicBezTo>
                <a:moveTo>
                  <a:pt x="2041" y="555"/>
                </a:moveTo>
                <a:cubicBezTo>
                  <a:pt x="2016" y="532"/>
                  <a:pt x="1995" y="524"/>
                  <a:pt x="1983" y="522"/>
                </a:cubicBezTo>
                <a:cubicBezTo>
                  <a:pt x="1983" y="515"/>
                  <a:pt x="1983" y="515"/>
                  <a:pt x="1983" y="515"/>
                </a:cubicBezTo>
                <a:cubicBezTo>
                  <a:pt x="1996" y="517"/>
                  <a:pt x="2022" y="526"/>
                  <a:pt x="2054" y="555"/>
                </a:cubicBezTo>
                <a:cubicBezTo>
                  <a:pt x="2041" y="555"/>
                  <a:pt x="2041" y="555"/>
                  <a:pt x="2041" y="555"/>
                </a:cubicBezTo>
                <a:moveTo>
                  <a:pt x="2239" y="533"/>
                </a:moveTo>
                <a:cubicBezTo>
                  <a:pt x="2237" y="532"/>
                  <a:pt x="2236" y="531"/>
                  <a:pt x="2236" y="531"/>
                </a:cubicBezTo>
                <a:cubicBezTo>
                  <a:pt x="2236" y="474"/>
                  <a:pt x="2236" y="474"/>
                  <a:pt x="2236" y="474"/>
                </a:cubicBezTo>
                <a:cubicBezTo>
                  <a:pt x="2239" y="474"/>
                  <a:pt x="2239" y="474"/>
                  <a:pt x="2239" y="474"/>
                </a:cubicBezTo>
                <a:cubicBezTo>
                  <a:pt x="2239" y="533"/>
                  <a:pt x="2239" y="533"/>
                  <a:pt x="2239" y="533"/>
                </a:cubicBezTo>
                <a:moveTo>
                  <a:pt x="2162" y="423"/>
                </a:moveTo>
                <a:cubicBezTo>
                  <a:pt x="2161" y="423"/>
                  <a:pt x="2161" y="423"/>
                  <a:pt x="2161" y="423"/>
                </a:cubicBezTo>
                <a:cubicBezTo>
                  <a:pt x="2161" y="417"/>
                  <a:pt x="2161" y="400"/>
                  <a:pt x="2162" y="387"/>
                </a:cubicBezTo>
                <a:cubicBezTo>
                  <a:pt x="2180" y="387"/>
                  <a:pt x="2180" y="387"/>
                  <a:pt x="2180" y="387"/>
                </a:cubicBezTo>
                <a:cubicBezTo>
                  <a:pt x="2180" y="342"/>
                  <a:pt x="2180" y="342"/>
                  <a:pt x="2180" y="342"/>
                </a:cubicBezTo>
                <a:cubicBezTo>
                  <a:pt x="2189" y="342"/>
                  <a:pt x="2189" y="342"/>
                  <a:pt x="2189" y="342"/>
                </a:cubicBezTo>
                <a:cubicBezTo>
                  <a:pt x="2189" y="339"/>
                  <a:pt x="2189" y="339"/>
                  <a:pt x="2189" y="339"/>
                </a:cubicBezTo>
                <a:cubicBezTo>
                  <a:pt x="2195" y="337"/>
                  <a:pt x="2195" y="337"/>
                  <a:pt x="2195" y="337"/>
                </a:cubicBezTo>
                <a:cubicBezTo>
                  <a:pt x="2214" y="336"/>
                  <a:pt x="2214" y="336"/>
                  <a:pt x="2214" y="336"/>
                </a:cubicBezTo>
                <a:cubicBezTo>
                  <a:pt x="2222" y="338"/>
                  <a:pt x="2222" y="338"/>
                  <a:pt x="2222" y="338"/>
                </a:cubicBezTo>
                <a:cubicBezTo>
                  <a:pt x="2222" y="340"/>
                  <a:pt x="2222" y="340"/>
                  <a:pt x="2222" y="340"/>
                </a:cubicBezTo>
                <a:cubicBezTo>
                  <a:pt x="2224" y="341"/>
                  <a:pt x="2224" y="341"/>
                  <a:pt x="2224" y="341"/>
                </a:cubicBezTo>
                <a:cubicBezTo>
                  <a:pt x="2227" y="344"/>
                  <a:pt x="2227" y="344"/>
                  <a:pt x="2227" y="344"/>
                </a:cubicBezTo>
                <a:cubicBezTo>
                  <a:pt x="2227" y="347"/>
                  <a:pt x="2227" y="347"/>
                  <a:pt x="2227" y="347"/>
                </a:cubicBezTo>
                <a:cubicBezTo>
                  <a:pt x="2231" y="350"/>
                  <a:pt x="2231" y="350"/>
                  <a:pt x="2231" y="350"/>
                </a:cubicBezTo>
                <a:cubicBezTo>
                  <a:pt x="2231" y="367"/>
                  <a:pt x="2231" y="367"/>
                  <a:pt x="2231" y="367"/>
                </a:cubicBezTo>
                <a:cubicBezTo>
                  <a:pt x="2233" y="367"/>
                  <a:pt x="2233" y="367"/>
                  <a:pt x="2233" y="367"/>
                </a:cubicBezTo>
                <a:cubicBezTo>
                  <a:pt x="2233" y="387"/>
                  <a:pt x="2233" y="387"/>
                  <a:pt x="2233" y="387"/>
                </a:cubicBezTo>
                <a:cubicBezTo>
                  <a:pt x="2233" y="387"/>
                  <a:pt x="2233" y="387"/>
                  <a:pt x="2233" y="387"/>
                </a:cubicBezTo>
                <a:cubicBezTo>
                  <a:pt x="2233" y="466"/>
                  <a:pt x="2233" y="466"/>
                  <a:pt x="2233" y="466"/>
                </a:cubicBezTo>
                <a:cubicBezTo>
                  <a:pt x="2222" y="462"/>
                  <a:pt x="2207" y="457"/>
                  <a:pt x="2202" y="452"/>
                </a:cubicBezTo>
                <a:cubicBezTo>
                  <a:pt x="2201" y="451"/>
                  <a:pt x="2201" y="450"/>
                  <a:pt x="2201" y="449"/>
                </a:cubicBezTo>
                <a:cubicBezTo>
                  <a:pt x="2201" y="445"/>
                  <a:pt x="2207" y="440"/>
                  <a:pt x="2210" y="438"/>
                </a:cubicBezTo>
                <a:cubicBezTo>
                  <a:pt x="2210" y="438"/>
                  <a:pt x="2210" y="438"/>
                  <a:pt x="2210" y="438"/>
                </a:cubicBezTo>
                <a:cubicBezTo>
                  <a:pt x="2222" y="421"/>
                  <a:pt x="2222" y="421"/>
                  <a:pt x="2222" y="421"/>
                </a:cubicBezTo>
                <a:cubicBezTo>
                  <a:pt x="2169" y="421"/>
                  <a:pt x="2169" y="421"/>
                  <a:pt x="2169" y="421"/>
                </a:cubicBezTo>
                <a:cubicBezTo>
                  <a:pt x="2162" y="423"/>
                  <a:pt x="2162" y="423"/>
                  <a:pt x="2162" y="423"/>
                </a:cubicBezTo>
                <a:moveTo>
                  <a:pt x="2174" y="506"/>
                </a:moveTo>
                <a:cubicBezTo>
                  <a:pt x="2106" y="453"/>
                  <a:pt x="1973" y="456"/>
                  <a:pt x="1962" y="456"/>
                </a:cubicBezTo>
                <a:cubicBezTo>
                  <a:pt x="1961" y="455"/>
                  <a:pt x="1961" y="454"/>
                  <a:pt x="1960" y="453"/>
                </a:cubicBezTo>
                <a:cubicBezTo>
                  <a:pt x="1975" y="452"/>
                  <a:pt x="2150" y="446"/>
                  <a:pt x="2174" y="506"/>
                </a:cubicBezTo>
                <a:moveTo>
                  <a:pt x="1961" y="459"/>
                </a:moveTo>
                <a:cubicBezTo>
                  <a:pt x="1961" y="459"/>
                  <a:pt x="1961" y="459"/>
                  <a:pt x="1962" y="459"/>
                </a:cubicBezTo>
                <a:cubicBezTo>
                  <a:pt x="1964" y="459"/>
                  <a:pt x="2143" y="451"/>
                  <a:pt x="2197" y="534"/>
                </a:cubicBezTo>
                <a:cubicBezTo>
                  <a:pt x="2157" y="500"/>
                  <a:pt x="2101" y="482"/>
                  <a:pt x="2058" y="473"/>
                </a:cubicBezTo>
                <a:cubicBezTo>
                  <a:pt x="2013" y="464"/>
                  <a:pt x="1974" y="462"/>
                  <a:pt x="1963" y="462"/>
                </a:cubicBezTo>
                <a:cubicBezTo>
                  <a:pt x="1962" y="461"/>
                  <a:pt x="1961" y="460"/>
                  <a:pt x="1961" y="459"/>
                </a:cubicBezTo>
                <a:moveTo>
                  <a:pt x="2239" y="468"/>
                </a:moveTo>
                <a:cubicBezTo>
                  <a:pt x="2238" y="468"/>
                  <a:pt x="2237" y="467"/>
                  <a:pt x="2236" y="467"/>
                </a:cubicBezTo>
                <a:cubicBezTo>
                  <a:pt x="2236" y="437"/>
                  <a:pt x="2236" y="437"/>
                  <a:pt x="2236" y="437"/>
                </a:cubicBezTo>
                <a:cubicBezTo>
                  <a:pt x="2237" y="437"/>
                  <a:pt x="2237" y="437"/>
                  <a:pt x="2237" y="437"/>
                </a:cubicBezTo>
                <a:cubicBezTo>
                  <a:pt x="2239" y="439"/>
                  <a:pt x="2239" y="439"/>
                  <a:pt x="2239" y="439"/>
                </a:cubicBezTo>
                <a:cubicBezTo>
                  <a:pt x="2239" y="468"/>
                  <a:pt x="2239" y="468"/>
                  <a:pt x="2239" y="468"/>
                </a:cubicBezTo>
                <a:moveTo>
                  <a:pt x="2194" y="478"/>
                </a:moveTo>
                <a:cubicBezTo>
                  <a:pt x="2194" y="481"/>
                  <a:pt x="2195" y="490"/>
                  <a:pt x="2202" y="502"/>
                </a:cubicBezTo>
                <a:cubicBezTo>
                  <a:pt x="2188" y="496"/>
                  <a:pt x="2175" y="497"/>
                  <a:pt x="2172" y="497"/>
                </a:cubicBezTo>
                <a:cubicBezTo>
                  <a:pt x="2168" y="491"/>
                  <a:pt x="2163" y="486"/>
                  <a:pt x="2156" y="481"/>
                </a:cubicBezTo>
                <a:cubicBezTo>
                  <a:pt x="2194" y="478"/>
                  <a:pt x="2194" y="478"/>
                  <a:pt x="2194" y="478"/>
                </a:cubicBezTo>
                <a:moveTo>
                  <a:pt x="1980" y="485"/>
                </a:moveTo>
                <a:cubicBezTo>
                  <a:pt x="1978" y="485"/>
                  <a:pt x="1977" y="485"/>
                  <a:pt x="1975" y="485"/>
                </a:cubicBezTo>
                <a:cubicBezTo>
                  <a:pt x="1973" y="484"/>
                  <a:pt x="1970" y="481"/>
                  <a:pt x="1969" y="479"/>
                </a:cubicBezTo>
                <a:cubicBezTo>
                  <a:pt x="1970" y="478"/>
                  <a:pt x="1974" y="478"/>
                  <a:pt x="1980" y="478"/>
                </a:cubicBezTo>
                <a:cubicBezTo>
                  <a:pt x="1980" y="485"/>
                  <a:pt x="1980" y="485"/>
                  <a:pt x="1980" y="485"/>
                </a:cubicBezTo>
                <a:moveTo>
                  <a:pt x="2206" y="504"/>
                </a:moveTo>
                <a:cubicBezTo>
                  <a:pt x="2197" y="491"/>
                  <a:pt x="2196" y="480"/>
                  <a:pt x="2196" y="478"/>
                </a:cubicBezTo>
                <a:cubicBezTo>
                  <a:pt x="2233" y="474"/>
                  <a:pt x="2233" y="474"/>
                  <a:pt x="2233" y="474"/>
                </a:cubicBezTo>
                <a:cubicBezTo>
                  <a:pt x="2233" y="527"/>
                  <a:pt x="2233" y="527"/>
                  <a:pt x="2233" y="527"/>
                </a:cubicBezTo>
                <a:cubicBezTo>
                  <a:pt x="2230" y="522"/>
                  <a:pt x="2227" y="518"/>
                  <a:pt x="2223" y="515"/>
                </a:cubicBezTo>
                <a:cubicBezTo>
                  <a:pt x="2218" y="510"/>
                  <a:pt x="2212" y="506"/>
                  <a:pt x="2206" y="504"/>
                </a:cubicBezTo>
                <a:moveTo>
                  <a:pt x="2130" y="555"/>
                </a:moveTo>
                <a:cubicBezTo>
                  <a:pt x="2097" y="513"/>
                  <a:pt x="2053" y="492"/>
                  <a:pt x="2022" y="481"/>
                </a:cubicBezTo>
                <a:cubicBezTo>
                  <a:pt x="1992" y="470"/>
                  <a:pt x="1967" y="468"/>
                  <a:pt x="1963" y="468"/>
                </a:cubicBezTo>
                <a:cubicBezTo>
                  <a:pt x="1963" y="467"/>
                  <a:pt x="1962" y="466"/>
                  <a:pt x="1962" y="465"/>
                </a:cubicBezTo>
                <a:cubicBezTo>
                  <a:pt x="1969" y="465"/>
                  <a:pt x="2010" y="466"/>
                  <a:pt x="2058" y="476"/>
                </a:cubicBezTo>
                <a:cubicBezTo>
                  <a:pt x="2106" y="486"/>
                  <a:pt x="2172" y="507"/>
                  <a:pt x="2211" y="552"/>
                </a:cubicBezTo>
                <a:cubicBezTo>
                  <a:pt x="2211" y="570"/>
                  <a:pt x="2211" y="570"/>
                  <a:pt x="2211" y="570"/>
                </a:cubicBezTo>
                <a:cubicBezTo>
                  <a:pt x="2139" y="555"/>
                  <a:pt x="2139" y="555"/>
                  <a:pt x="2139" y="555"/>
                </a:cubicBezTo>
                <a:cubicBezTo>
                  <a:pt x="2130" y="555"/>
                  <a:pt x="2130" y="555"/>
                  <a:pt x="2130" y="555"/>
                </a:cubicBezTo>
                <a:moveTo>
                  <a:pt x="1980" y="493"/>
                </a:moveTo>
                <a:cubicBezTo>
                  <a:pt x="1977" y="491"/>
                  <a:pt x="1974" y="489"/>
                  <a:pt x="1973" y="488"/>
                </a:cubicBezTo>
                <a:cubicBezTo>
                  <a:pt x="1974" y="487"/>
                  <a:pt x="1976" y="487"/>
                  <a:pt x="1980" y="487"/>
                </a:cubicBezTo>
                <a:cubicBezTo>
                  <a:pt x="1980" y="493"/>
                  <a:pt x="1980" y="493"/>
                  <a:pt x="1980" y="493"/>
                </a:cubicBezTo>
                <a:moveTo>
                  <a:pt x="2213" y="561"/>
                </a:moveTo>
                <a:cubicBezTo>
                  <a:pt x="2213" y="551"/>
                  <a:pt x="2213" y="551"/>
                  <a:pt x="2213" y="551"/>
                </a:cubicBezTo>
                <a:cubicBezTo>
                  <a:pt x="2213" y="551"/>
                  <a:pt x="2213" y="551"/>
                  <a:pt x="2213" y="551"/>
                </a:cubicBezTo>
                <a:cubicBezTo>
                  <a:pt x="2210" y="547"/>
                  <a:pt x="2207" y="544"/>
                  <a:pt x="2204" y="541"/>
                </a:cubicBezTo>
                <a:cubicBezTo>
                  <a:pt x="2197" y="528"/>
                  <a:pt x="2188" y="518"/>
                  <a:pt x="2178" y="509"/>
                </a:cubicBezTo>
                <a:cubicBezTo>
                  <a:pt x="2177" y="506"/>
                  <a:pt x="2176" y="502"/>
                  <a:pt x="2174" y="499"/>
                </a:cubicBezTo>
                <a:cubicBezTo>
                  <a:pt x="2181" y="499"/>
                  <a:pt x="2204" y="501"/>
                  <a:pt x="2221" y="517"/>
                </a:cubicBezTo>
                <a:cubicBezTo>
                  <a:pt x="2226" y="521"/>
                  <a:pt x="2230" y="526"/>
                  <a:pt x="2233" y="532"/>
                </a:cubicBezTo>
                <a:cubicBezTo>
                  <a:pt x="2233" y="532"/>
                  <a:pt x="2233" y="532"/>
                  <a:pt x="2233" y="532"/>
                </a:cubicBezTo>
                <a:cubicBezTo>
                  <a:pt x="2233" y="532"/>
                  <a:pt x="2233" y="532"/>
                  <a:pt x="2233" y="532"/>
                </a:cubicBezTo>
                <a:cubicBezTo>
                  <a:pt x="2239" y="543"/>
                  <a:pt x="2242" y="555"/>
                  <a:pt x="2243" y="570"/>
                </a:cubicBezTo>
                <a:cubicBezTo>
                  <a:pt x="2213" y="561"/>
                  <a:pt x="2213" y="561"/>
                  <a:pt x="2213" y="561"/>
                </a:cubicBezTo>
                <a:moveTo>
                  <a:pt x="2610" y="519"/>
                </a:moveTo>
                <a:cubicBezTo>
                  <a:pt x="2603" y="519"/>
                  <a:pt x="2603" y="519"/>
                  <a:pt x="2603" y="519"/>
                </a:cubicBezTo>
                <a:cubicBezTo>
                  <a:pt x="2603" y="459"/>
                  <a:pt x="2603" y="459"/>
                  <a:pt x="2603" y="459"/>
                </a:cubicBezTo>
                <a:cubicBezTo>
                  <a:pt x="2610" y="459"/>
                  <a:pt x="2610" y="459"/>
                  <a:pt x="2610" y="459"/>
                </a:cubicBezTo>
                <a:cubicBezTo>
                  <a:pt x="2610" y="519"/>
                  <a:pt x="2610" y="519"/>
                  <a:pt x="2610" y="519"/>
                </a:cubicBezTo>
                <a:moveTo>
                  <a:pt x="2598" y="528"/>
                </a:moveTo>
                <a:cubicBezTo>
                  <a:pt x="2594" y="528"/>
                  <a:pt x="2594" y="528"/>
                  <a:pt x="2594" y="528"/>
                </a:cubicBezTo>
                <a:cubicBezTo>
                  <a:pt x="2594" y="489"/>
                  <a:pt x="2594" y="489"/>
                  <a:pt x="2594" y="489"/>
                </a:cubicBezTo>
                <a:cubicBezTo>
                  <a:pt x="2601" y="489"/>
                  <a:pt x="2601" y="489"/>
                  <a:pt x="2601" y="489"/>
                </a:cubicBezTo>
                <a:cubicBezTo>
                  <a:pt x="2601" y="519"/>
                  <a:pt x="2601" y="519"/>
                  <a:pt x="2601" y="519"/>
                </a:cubicBezTo>
                <a:cubicBezTo>
                  <a:pt x="2595" y="519"/>
                  <a:pt x="2595" y="519"/>
                  <a:pt x="2595" y="519"/>
                </a:cubicBezTo>
                <a:cubicBezTo>
                  <a:pt x="2598" y="528"/>
                  <a:pt x="2598" y="528"/>
                  <a:pt x="2598" y="528"/>
                </a:cubicBezTo>
                <a:moveTo>
                  <a:pt x="2352" y="540"/>
                </a:moveTo>
                <a:cubicBezTo>
                  <a:pt x="2322" y="540"/>
                  <a:pt x="2322" y="540"/>
                  <a:pt x="2322" y="540"/>
                </a:cubicBezTo>
                <a:cubicBezTo>
                  <a:pt x="2322" y="482"/>
                  <a:pt x="2322" y="482"/>
                  <a:pt x="2322" y="482"/>
                </a:cubicBezTo>
                <a:cubicBezTo>
                  <a:pt x="2322" y="481"/>
                  <a:pt x="2322" y="481"/>
                  <a:pt x="2322" y="481"/>
                </a:cubicBezTo>
                <a:cubicBezTo>
                  <a:pt x="2322" y="370"/>
                  <a:pt x="2322" y="370"/>
                  <a:pt x="2322" y="370"/>
                </a:cubicBezTo>
                <a:cubicBezTo>
                  <a:pt x="2330" y="168"/>
                  <a:pt x="2330" y="168"/>
                  <a:pt x="2330" y="168"/>
                </a:cubicBezTo>
                <a:cubicBezTo>
                  <a:pt x="2334" y="165"/>
                  <a:pt x="2343" y="159"/>
                  <a:pt x="2361" y="157"/>
                </a:cubicBezTo>
                <a:cubicBezTo>
                  <a:pt x="2366" y="157"/>
                  <a:pt x="2374" y="160"/>
                  <a:pt x="2374" y="170"/>
                </a:cubicBezTo>
                <a:cubicBezTo>
                  <a:pt x="2375" y="180"/>
                  <a:pt x="2383" y="507"/>
                  <a:pt x="2383" y="507"/>
                </a:cubicBezTo>
                <a:cubicBezTo>
                  <a:pt x="2387" y="507"/>
                  <a:pt x="2387" y="507"/>
                  <a:pt x="2387" y="507"/>
                </a:cubicBezTo>
                <a:cubicBezTo>
                  <a:pt x="2387" y="539"/>
                  <a:pt x="2387" y="539"/>
                  <a:pt x="2387" y="539"/>
                </a:cubicBezTo>
                <a:cubicBezTo>
                  <a:pt x="2381" y="539"/>
                  <a:pt x="2381" y="539"/>
                  <a:pt x="2381" y="539"/>
                </a:cubicBezTo>
                <a:cubicBezTo>
                  <a:pt x="2378" y="529"/>
                  <a:pt x="2378" y="529"/>
                  <a:pt x="2378" y="529"/>
                </a:cubicBezTo>
                <a:cubicBezTo>
                  <a:pt x="2356" y="529"/>
                  <a:pt x="2356" y="529"/>
                  <a:pt x="2356" y="529"/>
                </a:cubicBezTo>
                <a:cubicBezTo>
                  <a:pt x="2352" y="540"/>
                  <a:pt x="2352" y="540"/>
                  <a:pt x="2352" y="540"/>
                </a:cubicBezTo>
                <a:moveTo>
                  <a:pt x="2331" y="165"/>
                </a:moveTo>
                <a:cubicBezTo>
                  <a:pt x="2330" y="164"/>
                  <a:pt x="2330" y="163"/>
                  <a:pt x="2330" y="162"/>
                </a:cubicBezTo>
                <a:cubicBezTo>
                  <a:pt x="2330" y="159"/>
                  <a:pt x="2336" y="157"/>
                  <a:pt x="2344" y="158"/>
                </a:cubicBezTo>
                <a:cubicBezTo>
                  <a:pt x="2338" y="160"/>
                  <a:pt x="2334" y="162"/>
                  <a:pt x="2331" y="165"/>
                </a:cubicBezTo>
                <a:moveTo>
                  <a:pt x="2319" y="481"/>
                </a:moveTo>
                <a:cubicBezTo>
                  <a:pt x="2315" y="481"/>
                  <a:pt x="2315" y="481"/>
                  <a:pt x="2315" y="481"/>
                </a:cubicBezTo>
                <a:cubicBezTo>
                  <a:pt x="2315" y="403"/>
                  <a:pt x="2315" y="403"/>
                  <a:pt x="2315" y="403"/>
                </a:cubicBezTo>
                <a:cubicBezTo>
                  <a:pt x="2315" y="403"/>
                  <a:pt x="2317" y="402"/>
                  <a:pt x="2319" y="401"/>
                </a:cubicBezTo>
                <a:cubicBezTo>
                  <a:pt x="2319" y="481"/>
                  <a:pt x="2319" y="481"/>
                  <a:pt x="2319" y="481"/>
                </a:cubicBezTo>
                <a:moveTo>
                  <a:pt x="2247" y="470"/>
                </a:moveTo>
                <a:cubicBezTo>
                  <a:pt x="2247" y="470"/>
                  <a:pt x="2245" y="470"/>
                  <a:pt x="2241" y="469"/>
                </a:cubicBezTo>
                <a:cubicBezTo>
                  <a:pt x="2241" y="441"/>
                  <a:pt x="2241" y="441"/>
                  <a:pt x="2241" y="441"/>
                </a:cubicBezTo>
                <a:cubicBezTo>
                  <a:pt x="2246" y="441"/>
                  <a:pt x="2246" y="441"/>
                  <a:pt x="2246" y="441"/>
                </a:cubicBezTo>
                <a:cubicBezTo>
                  <a:pt x="2248" y="443"/>
                  <a:pt x="2248" y="443"/>
                  <a:pt x="2248" y="443"/>
                </a:cubicBezTo>
                <a:cubicBezTo>
                  <a:pt x="2248" y="470"/>
                  <a:pt x="2248" y="470"/>
                  <a:pt x="2248" y="470"/>
                </a:cubicBezTo>
                <a:cubicBezTo>
                  <a:pt x="2247" y="470"/>
                  <a:pt x="2247" y="470"/>
                  <a:pt x="2247" y="470"/>
                </a:cubicBezTo>
                <a:moveTo>
                  <a:pt x="2673" y="518"/>
                </a:moveTo>
                <a:cubicBezTo>
                  <a:pt x="2612" y="519"/>
                  <a:pt x="2612" y="519"/>
                  <a:pt x="2612" y="519"/>
                </a:cubicBezTo>
                <a:cubicBezTo>
                  <a:pt x="2612" y="454"/>
                  <a:pt x="2612" y="454"/>
                  <a:pt x="2612" y="454"/>
                </a:cubicBezTo>
                <a:cubicBezTo>
                  <a:pt x="2624" y="454"/>
                  <a:pt x="2648" y="454"/>
                  <a:pt x="2667" y="460"/>
                </a:cubicBezTo>
                <a:cubicBezTo>
                  <a:pt x="2667" y="460"/>
                  <a:pt x="2667" y="460"/>
                  <a:pt x="2667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73" y="460"/>
                  <a:pt x="2673" y="460"/>
                  <a:pt x="2673" y="460"/>
                </a:cubicBezTo>
                <a:cubicBezTo>
                  <a:pt x="2673" y="518"/>
                  <a:pt x="2673" y="518"/>
                  <a:pt x="2673" y="518"/>
                </a:cubicBezTo>
                <a:moveTo>
                  <a:pt x="2599" y="522"/>
                </a:moveTo>
                <a:cubicBezTo>
                  <a:pt x="2759" y="520"/>
                  <a:pt x="2759" y="520"/>
                  <a:pt x="2759" y="520"/>
                </a:cubicBezTo>
                <a:cubicBezTo>
                  <a:pt x="2759" y="521"/>
                  <a:pt x="2759" y="521"/>
                  <a:pt x="2759" y="521"/>
                </a:cubicBezTo>
                <a:cubicBezTo>
                  <a:pt x="2600" y="528"/>
                  <a:pt x="2600" y="528"/>
                  <a:pt x="2600" y="528"/>
                </a:cubicBezTo>
                <a:cubicBezTo>
                  <a:pt x="2599" y="522"/>
                  <a:pt x="2599" y="522"/>
                  <a:pt x="2599" y="522"/>
                </a:cubicBezTo>
                <a:moveTo>
                  <a:pt x="2732" y="478"/>
                </a:moveTo>
                <a:cubicBezTo>
                  <a:pt x="2719" y="482"/>
                  <a:pt x="2719" y="482"/>
                  <a:pt x="2719" y="482"/>
                </a:cubicBezTo>
                <a:cubicBezTo>
                  <a:pt x="2719" y="481"/>
                  <a:pt x="2719" y="481"/>
                  <a:pt x="2719" y="481"/>
                </a:cubicBezTo>
                <a:cubicBezTo>
                  <a:pt x="2719" y="473"/>
                  <a:pt x="2719" y="473"/>
                  <a:pt x="2719" y="473"/>
                </a:cubicBezTo>
                <a:cubicBezTo>
                  <a:pt x="2723" y="473"/>
                  <a:pt x="2723" y="473"/>
                  <a:pt x="2723" y="473"/>
                </a:cubicBezTo>
                <a:cubicBezTo>
                  <a:pt x="2731" y="473"/>
                  <a:pt x="2731" y="473"/>
                  <a:pt x="2731" y="473"/>
                </a:cubicBezTo>
                <a:cubicBezTo>
                  <a:pt x="2731" y="457"/>
                  <a:pt x="2731" y="457"/>
                  <a:pt x="2731" y="457"/>
                </a:cubicBezTo>
                <a:cubicBezTo>
                  <a:pt x="2739" y="454"/>
                  <a:pt x="2739" y="454"/>
                  <a:pt x="2739" y="454"/>
                </a:cubicBezTo>
                <a:cubicBezTo>
                  <a:pt x="2739" y="518"/>
                  <a:pt x="2739" y="518"/>
                  <a:pt x="2739" y="518"/>
                </a:cubicBezTo>
                <a:cubicBezTo>
                  <a:pt x="2714" y="518"/>
                  <a:pt x="2714" y="518"/>
                  <a:pt x="2714" y="518"/>
                </a:cubicBezTo>
                <a:cubicBezTo>
                  <a:pt x="2714" y="504"/>
                  <a:pt x="2714" y="504"/>
                  <a:pt x="2714" y="504"/>
                </a:cubicBezTo>
                <a:cubicBezTo>
                  <a:pt x="2732" y="500"/>
                  <a:pt x="2732" y="500"/>
                  <a:pt x="2732" y="500"/>
                </a:cubicBezTo>
                <a:cubicBezTo>
                  <a:pt x="2732" y="478"/>
                  <a:pt x="2732" y="478"/>
                  <a:pt x="2732" y="478"/>
                </a:cubicBezTo>
                <a:moveTo>
                  <a:pt x="2717" y="499"/>
                </a:moveTo>
                <a:cubicBezTo>
                  <a:pt x="2712" y="499"/>
                  <a:pt x="2712" y="499"/>
                  <a:pt x="2712" y="499"/>
                </a:cubicBezTo>
                <a:cubicBezTo>
                  <a:pt x="2712" y="496"/>
                  <a:pt x="2712" y="496"/>
                  <a:pt x="2712" y="496"/>
                </a:cubicBezTo>
                <a:cubicBezTo>
                  <a:pt x="2713" y="496"/>
                  <a:pt x="2713" y="496"/>
                  <a:pt x="2713" y="496"/>
                </a:cubicBezTo>
                <a:cubicBezTo>
                  <a:pt x="2712" y="486"/>
                  <a:pt x="2712" y="486"/>
                  <a:pt x="2712" y="486"/>
                </a:cubicBezTo>
                <a:cubicBezTo>
                  <a:pt x="2729" y="482"/>
                  <a:pt x="2729" y="482"/>
                  <a:pt x="2729" y="482"/>
                </a:cubicBezTo>
                <a:cubicBezTo>
                  <a:pt x="2729" y="498"/>
                  <a:pt x="2729" y="498"/>
                  <a:pt x="2729" y="498"/>
                </a:cubicBezTo>
                <a:cubicBezTo>
                  <a:pt x="2717" y="501"/>
                  <a:pt x="2717" y="501"/>
                  <a:pt x="2717" y="501"/>
                </a:cubicBezTo>
                <a:cubicBezTo>
                  <a:pt x="2717" y="499"/>
                  <a:pt x="2717" y="499"/>
                  <a:pt x="2717" y="499"/>
                </a:cubicBezTo>
                <a:moveTo>
                  <a:pt x="2664" y="456"/>
                </a:moveTo>
                <a:cubicBezTo>
                  <a:pt x="2660" y="455"/>
                  <a:pt x="2655" y="454"/>
                  <a:pt x="2651" y="454"/>
                </a:cubicBezTo>
                <a:cubicBezTo>
                  <a:pt x="2664" y="451"/>
                  <a:pt x="2664" y="451"/>
                  <a:pt x="2664" y="451"/>
                </a:cubicBezTo>
                <a:cubicBezTo>
                  <a:pt x="2664" y="456"/>
                  <a:pt x="2664" y="456"/>
                  <a:pt x="2664" y="456"/>
                </a:cubicBezTo>
                <a:moveTo>
                  <a:pt x="2248" y="543"/>
                </a:moveTo>
                <a:cubicBezTo>
                  <a:pt x="2246" y="540"/>
                  <a:pt x="2243" y="538"/>
                  <a:pt x="2241" y="536"/>
                </a:cubicBezTo>
                <a:cubicBezTo>
                  <a:pt x="2241" y="473"/>
                  <a:pt x="2241" y="473"/>
                  <a:pt x="2241" y="473"/>
                </a:cubicBezTo>
                <a:cubicBezTo>
                  <a:pt x="2248" y="473"/>
                  <a:pt x="2248" y="473"/>
                  <a:pt x="2248" y="473"/>
                </a:cubicBezTo>
                <a:cubicBezTo>
                  <a:pt x="2248" y="543"/>
                  <a:pt x="2248" y="543"/>
                  <a:pt x="2248" y="543"/>
                </a:cubicBezTo>
                <a:moveTo>
                  <a:pt x="1988" y="543"/>
                </a:moveTo>
                <a:cubicBezTo>
                  <a:pt x="1986" y="542"/>
                  <a:pt x="1984" y="542"/>
                  <a:pt x="1983" y="541"/>
                </a:cubicBezTo>
                <a:cubicBezTo>
                  <a:pt x="1983" y="539"/>
                  <a:pt x="1983" y="539"/>
                  <a:pt x="1983" y="539"/>
                </a:cubicBezTo>
                <a:cubicBezTo>
                  <a:pt x="1985" y="540"/>
                  <a:pt x="1987" y="542"/>
                  <a:pt x="1988" y="543"/>
                </a:cubicBezTo>
                <a:moveTo>
                  <a:pt x="1843" y="437"/>
                </a:moveTo>
                <a:cubicBezTo>
                  <a:pt x="1843" y="441"/>
                  <a:pt x="1843" y="441"/>
                  <a:pt x="1843" y="441"/>
                </a:cubicBezTo>
                <a:cubicBezTo>
                  <a:pt x="1860" y="441"/>
                  <a:pt x="1860" y="441"/>
                  <a:pt x="1860" y="441"/>
                </a:cubicBezTo>
                <a:cubicBezTo>
                  <a:pt x="1860" y="449"/>
                  <a:pt x="1860" y="449"/>
                  <a:pt x="1860" y="449"/>
                </a:cubicBezTo>
                <a:cubicBezTo>
                  <a:pt x="1862" y="449"/>
                  <a:pt x="1862" y="449"/>
                  <a:pt x="1862" y="449"/>
                </a:cubicBezTo>
                <a:cubicBezTo>
                  <a:pt x="1862" y="449"/>
                  <a:pt x="1862" y="449"/>
                  <a:pt x="1862" y="449"/>
                </a:cubicBezTo>
                <a:cubicBezTo>
                  <a:pt x="1822" y="449"/>
                  <a:pt x="1822" y="449"/>
                  <a:pt x="1822" y="449"/>
                </a:cubicBezTo>
                <a:cubicBezTo>
                  <a:pt x="1822" y="445"/>
                  <a:pt x="1822" y="445"/>
                  <a:pt x="1822" y="445"/>
                </a:cubicBezTo>
                <a:cubicBezTo>
                  <a:pt x="1821" y="445"/>
                  <a:pt x="1821" y="445"/>
                  <a:pt x="1821" y="445"/>
                </a:cubicBezTo>
                <a:cubicBezTo>
                  <a:pt x="1823" y="443"/>
                  <a:pt x="1828" y="439"/>
                  <a:pt x="1843" y="437"/>
                </a:cubicBezTo>
                <a:moveTo>
                  <a:pt x="1978" y="543"/>
                </a:moveTo>
                <a:cubicBezTo>
                  <a:pt x="1977" y="543"/>
                  <a:pt x="1976" y="543"/>
                  <a:pt x="1976" y="542"/>
                </a:cubicBezTo>
                <a:cubicBezTo>
                  <a:pt x="1977" y="542"/>
                  <a:pt x="1978" y="543"/>
                  <a:pt x="1980" y="543"/>
                </a:cubicBezTo>
                <a:cubicBezTo>
                  <a:pt x="1980" y="544"/>
                  <a:pt x="1980" y="544"/>
                  <a:pt x="1980" y="544"/>
                </a:cubicBezTo>
                <a:cubicBezTo>
                  <a:pt x="1979" y="544"/>
                  <a:pt x="1979" y="543"/>
                  <a:pt x="1978" y="543"/>
                </a:cubicBezTo>
                <a:moveTo>
                  <a:pt x="1867" y="446"/>
                </a:moveTo>
                <a:cubicBezTo>
                  <a:pt x="1864" y="446"/>
                  <a:pt x="1864" y="446"/>
                  <a:pt x="1864" y="446"/>
                </a:cubicBezTo>
                <a:cubicBezTo>
                  <a:pt x="1864" y="437"/>
                  <a:pt x="1864" y="437"/>
                  <a:pt x="1864" y="437"/>
                </a:cubicBezTo>
                <a:cubicBezTo>
                  <a:pt x="1894" y="437"/>
                  <a:pt x="1894" y="437"/>
                  <a:pt x="1894" y="437"/>
                </a:cubicBezTo>
                <a:cubicBezTo>
                  <a:pt x="1894" y="442"/>
                  <a:pt x="1894" y="442"/>
                  <a:pt x="1894" y="442"/>
                </a:cubicBezTo>
                <a:cubicBezTo>
                  <a:pt x="1910" y="445"/>
                  <a:pt x="1910" y="445"/>
                  <a:pt x="1910" y="445"/>
                </a:cubicBezTo>
                <a:cubicBezTo>
                  <a:pt x="1910" y="451"/>
                  <a:pt x="1910" y="451"/>
                  <a:pt x="1910" y="451"/>
                </a:cubicBezTo>
                <a:cubicBezTo>
                  <a:pt x="1893" y="449"/>
                  <a:pt x="1873" y="449"/>
                  <a:pt x="1867" y="449"/>
                </a:cubicBezTo>
                <a:cubicBezTo>
                  <a:pt x="1867" y="446"/>
                  <a:pt x="1867" y="446"/>
                  <a:pt x="1867" y="446"/>
                </a:cubicBezTo>
                <a:moveTo>
                  <a:pt x="1978" y="533"/>
                </a:moveTo>
                <a:cubicBezTo>
                  <a:pt x="1979" y="533"/>
                  <a:pt x="1979" y="534"/>
                  <a:pt x="1980" y="534"/>
                </a:cubicBezTo>
                <a:cubicBezTo>
                  <a:pt x="1980" y="535"/>
                  <a:pt x="1980" y="535"/>
                  <a:pt x="1980" y="535"/>
                </a:cubicBezTo>
                <a:cubicBezTo>
                  <a:pt x="1979" y="535"/>
                  <a:pt x="1978" y="535"/>
                  <a:pt x="1977" y="534"/>
                </a:cubicBezTo>
                <a:cubicBezTo>
                  <a:pt x="1974" y="534"/>
                  <a:pt x="1973" y="534"/>
                  <a:pt x="1973" y="533"/>
                </a:cubicBezTo>
                <a:cubicBezTo>
                  <a:pt x="1973" y="533"/>
                  <a:pt x="1975" y="532"/>
                  <a:pt x="1978" y="533"/>
                </a:cubicBezTo>
                <a:moveTo>
                  <a:pt x="1980" y="524"/>
                </a:moveTo>
                <a:cubicBezTo>
                  <a:pt x="1980" y="527"/>
                  <a:pt x="1980" y="527"/>
                  <a:pt x="1980" y="527"/>
                </a:cubicBezTo>
                <a:cubicBezTo>
                  <a:pt x="1977" y="526"/>
                  <a:pt x="1975" y="525"/>
                  <a:pt x="1974" y="524"/>
                </a:cubicBezTo>
                <a:cubicBezTo>
                  <a:pt x="1975" y="524"/>
                  <a:pt x="1977" y="524"/>
                  <a:pt x="1980" y="524"/>
                </a:cubicBezTo>
                <a:moveTo>
                  <a:pt x="1980" y="515"/>
                </a:moveTo>
                <a:cubicBezTo>
                  <a:pt x="1980" y="518"/>
                  <a:pt x="1980" y="518"/>
                  <a:pt x="1980" y="518"/>
                </a:cubicBezTo>
                <a:cubicBezTo>
                  <a:pt x="1977" y="517"/>
                  <a:pt x="1975" y="515"/>
                  <a:pt x="1974" y="514"/>
                </a:cubicBezTo>
                <a:cubicBezTo>
                  <a:pt x="1975" y="514"/>
                  <a:pt x="1977" y="514"/>
                  <a:pt x="1980" y="515"/>
                </a:cubicBezTo>
                <a:moveTo>
                  <a:pt x="1988" y="555"/>
                </a:moveTo>
                <a:cubicBezTo>
                  <a:pt x="1987" y="553"/>
                  <a:pt x="1985" y="550"/>
                  <a:pt x="1983" y="547"/>
                </a:cubicBezTo>
                <a:cubicBezTo>
                  <a:pt x="1983" y="544"/>
                  <a:pt x="1983" y="544"/>
                  <a:pt x="1983" y="544"/>
                </a:cubicBezTo>
                <a:cubicBezTo>
                  <a:pt x="1988" y="546"/>
                  <a:pt x="1995" y="549"/>
                  <a:pt x="2000" y="555"/>
                </a:cubicBezTo>
                <a:cubicBezTo>
                  <a:pt x="1988" y="555"/>
                  <a:pt x="1988" y="555"/>
                  <a:pt x="1988" y="555"/>
                </a:cubicBezTo>
                <a:moveTo>
                  <a:pt x="1760" y="450"/>
                </a:moveTo>
                <a:cubicBezTo>
                  <a:pt x="1760" y="450"/>
                  <a:pt x="1760" y="450"/>
                  <a:pt x="1760" y="450"/>
                </a:cubicBezTo>
                <a:cubicBezTo>
                  <a:pt x="1760" y="449"/>
                  <a:pt x="1760" y="449"/>
                  <a:pt x="1760" y="449"/>
                </a:cubicBezTo>
                <a:cubicBezTo>
                  <a:pt x="1761" y="449"/>
                  <a:pt x="1761" y="449"/>
                  <a:pt x="1761" y="449"/>
                </a:cubicBezTo>
                <a:cubicBezTo>
                  <a:pt x="1761" y="444"/>
                  <a:pt x="1761" y="444"/>
                  <a:pt x="1761" y="444"/>
                </a:cubicBezTo>
                <a:cubicBezTo>
                  <a:pt x="1761" y="444"/>
                  <a:pt x="1767" y="442"/>
                  <a:pt x="1770" y="442"/>
                </a:cubicBezTo>
                <a:cubicBezTo>
                  <a:pt x="1770" y="439"/>
                  <a:pt x="1770" y="439"/>
                  <a:pt x="1770" y="439"/>
                </a:cubicBezTo>
                <a:cubicBezTo>
                  <a:pt x="1806" y="444"/>
                  <a:pt x="1806" y="444"/>
                  <a:pt x="1806" y="444"/>
                </a:cubicBezTo>
                <a:cubicBezTo>
                  <a:pt x="1806" y="447"/>
                  <a:pt x="1806" y="447"/>
                  <a:pt x="1806" y="447"/>
                </a:cubicBezTo>
                <a:cubicBezTo>
                  <a:pt x="1808" y="447"/>
                  <a:pt x="1808" y="447"/>
                  <a:pt x="1808" y="447"/>
                </a:cubicBezTo>
                <a:cubicBezTo>
                  <a:pt x="1808" y="452"/>
                  <a:pt x="1808" y="452"/>
                  <a:pt x="1808" y="452"/>
                </a:cubicBezTo>
                <a:cubicBezTo>
                  <a:pt x="1804" y="452"/>
                  <a:pt x="1804" y="452"/>
                  <a:pt x="1804" y="452"/>
                </a:cubicBezTo>
                <a:cubicBezTo>
                  <a:pt x="1804" y="451"/>
                  <a:pt x="1804" y="451"/>
                  <a:pt x="1804" y="451"/>
                </a:cubicBezTo>
                <a:cubicBezTo>
                  <a:pt x="1792" y="451"/>
                  <a:pt x="1792" y="451"/>
                  <a:pt x="1792" y="451"/>
                </a:cubicBezTo>
                <a:cubicBezTo>
                  <a:pt x="1789" y="450"/>
                  <a:pt x="1789" y="450"/>
                  <a:pt x="1789" y="450"/>
                </a:cubicBezTo>
                <a:cubicBezTo>
                  <a:pt x="1760" y="450"/>
                  <a:pt x="1760" y="450"/>
                  <a:pt x="1760" y="450"/>
                </a:cubicBezTo>
                <a:moveTo>
                  <a:pt x="1938" y="559"/>
                </a:moveTo>
                <a:cubicBezTo>
                  <a:pt x="1969" y="557"/>
                  <a:pt x="1969" y="557"/>
                  <a:pt x="1969" y="557"/>
                </a:cubicBezTo>
                <a:cubicBezTo>
                  <a:pt x="1969" y="555"/>
                  <a:pt x="1969" y="555"/>
                  <a:pt x="1969" y="555"/>
                </a:cubicBezTo>
                <a:cubicBezTo>
                  <a:pt x="1980" y="555"/>
                  <a:pt x="1980" y="555"/>
                  <a:pt x="1980" y="555"/>
                </a:cubicBezTo>
                <a:cubicBezTo>
                  <a:pt x="1980" y="548"/>
                  <a:pt x="1980" y="548"/>
                  <a:pt x="1980" y="548"/>
                </a:cubicBezTo>
                <a:cubicBezTo>
                  <a:pt x="1979" y="547"/>
                  <a:pt x="1978" y="546"/>
                  <a:pt x="1977" y="546"/>
                </a:cubicBezTo>
                <a:cubicBezTo>
                  <a:pt x="1973" y="544"/>
                  <a:pt x="1971" y="543"/>
                  <a:pt x="1972" y="541"/>
                </a:cubicBezTo>
                <a:cubicBezTo>
                  <a:pt x="1972" y="541"/>
                  <a:pt x="1973" y="539"/>
                  <a:pt x="1976" y="540"/>
                </a:cubicBezTo>
                <a:cubicBezTo>
                  <a:pt x="1976" y="540"/>
                  <a:pt x="1978" y="540"/>
                  <a:pt x="1980" y="540"/>
                </a:cubicBezTo>
                <a:cubicBezTo>
                  <a:pt x="1980" y="538"/>
                  <a:pt x="1980" y="538"/>
                  <a:pt x="1980" y="538"/>
                </a:cubicBezTo>
                <a:cubicBezTo>
                  <a:pt x="1979" y="537"/>
                  <a:pt x="1978" y="537"/>
                  <a:pt x="1977" y="537"/>
                </a:cubicBezTo>
                <a:cubicBezTo>
                  <a:pt x="1973" y="537"/>
                  <a:pt x="1971" y="536"/>
                  <a:pt x="1970" y="534"/>
                </a:cubicBezTo>
                <a:cubicBezTo>
                  <a:pt x="1970" y="533"/>
                  <a:pt x="1970" y="532"/>
                  <a:pt x="1971" y="532"/>
                </a:cubicBezTo>
                <a:cubicBezTo>
                  <a:pt x="1972" y="530"/>
                  <a:pt x="1975" y="530"/>
                  <a:pt x="1979" y="531"/>
                </a:cubicBezTo>
                <a:cubicBezTo>
                  <a:pt x="1980" y="531"/>
                  <a:pt x="1980" y="531"/>
                  <a:pt x="1980" y="531"/>
                </a:cubicBezTo>
                <a:cubicBezTo>
                  <a:pt x="1980" y="530"/>
                  <a:pt x="1980" y="530"/>
                  <a:pt x="1980" y="530"/>
                </a:cubicBezTo>
                <a:cubicBezTo>
                  <a:pt x="1977" y="529"/>
                  <a:pt x="1972" y="527"/>
                  <a:pt x="1972" y="524"/>
                </a:cubicBezTo>
                <a:cubicBezTo>
                  <a:pt x="1972" y="523"/>
                  <a:pt x="1972" y="522"/>
                  <a:pt x="1973" y="522"/>
                </a:cubicBezTo>
                <a:cubicBezTo>
                  <a:pt x="1974" y="521"/>
                  <a:pt x="1977" y="521"/>
                  <a:pt x="1980" y="521"/>
                </a:cubicBezTo>
                <a:cubicBezTo>
                  <a:pt x="1980" y="521"/>
                  <a:pt x="1980" y="521"/>
                  <a:pt x="1980" y="521"/>
                </a:cubicBezTo>
                <a:cubicBezTo>
                  <a:pt x="1976" y="519"/>
                  <a:pt x="1971" y="517"/>
                  <a:pt x="1971" y="514"/>
                </a:cubicBezTo>
                <a:cubicBezTo>
                  <a:pt x="1971" y="513"/>
                  <a:pt x="1971" y="513"/>
                  <a:pt x="1972" y="512"/>
                </a:cubicBezTo>
                <a:cubicBezTo>
                  <a:pt x="1973" y="512"/>
                  <a:pt x="1975" y="511"/>
                  <a:pt x="1977" y="511"/>
                </a:cubicBezTo>
                <a:cubicBezTo>
                  <a:pt x="1974" y="510"/>
                  <a:pt x="1971" y="508"/>
                  <a:pt x="1971" y="504"/>
                </a:cubicBezTo>
                <a:cubicBezTo>
                  <a:pt x="1971" y="504"/>
                  <a:pt x="1971" y="503"/>
                  <a:pt x="1972" y="502"/>
                </a:cubicBezTo>
                <a:cubicBezTo>
                  <a:pt x="1973" y="502"/>
                  <a:pt x="1974" y="502"/>
                  <a:pt x="1976" y="502"/>
                </a:cubicBezTo>
                <a:cubicBezTo>
                  <a:pt x="1973" y="500"/>
                  <a:pt x="1971" y="498"/>
                  <a:pt x="1971" y="496"/>
                </a:cubicBezTo>
                <a:cubicBezTo>
                  <a:pt x="1971" y="496"/>
                  <a:pt x="1971" y="495"/>
                  <a:pt x="1972" y="494"/>
                </a:cubicBezTo>
                <a:cubicBezTo>
                  <a:pt x="1973" y="494"/>
                  <a:pt x="1974" y="494"/>
                  <a:pt x="1976" y="494"/>
                </a:cubicBezTo>
                <a:cubicBezTo>
                  <a:pt x="1973" y="492"/>
                  <a:pt x="1970" y="489"/>
                  <a:pt x="1970" y="487"/>
                </a:cubicBezTo>
                <a:cubicBezTo>
                  <a:pt x="1970" y="486"/>
                  <a:pt x="1970" y="486"/>
                  <a:pt x="1971" y="485"/>
                </a:cubicBezTo>
                <a:cubicBezTo>
                  <a:pt x="1969" y="484"/>
                  <a:pt x="1966" y="481"/>
                  <a:pt x="1966" y="478"/>
                </a:cubicBezTo>
                <a:cubicBezTo>
                  <a:pt x="1965" y="477"/>
                  <a:pt x="1962" y="473"/>
                  <a:pt x="1961" y="470"/>
                </a:cubicBezTo>
                <a:cubicBezTo>
                  <a:pt x="1960" y="468"/>
                  <a:pt x="1958" y="465"/>
                  <a:pt x="1959" y="463"/>
                </a:cubicBezTo>
                <a:cubicBezTo>
                  <a:pt x="1959" y="462"/>
                  <a:pt x="1959" y="462"/>
                  <a:pt x="1959" y="462"/>
                </a:cubicBezTo>
                <a:cubicBezTo>
                  <a:pt x="1958" y="461"/>
                  <a:pt x="1958" y="460"/>
                  <a:pt x="1958" y="458"/>
                </a:cubicBezTo>
                <a:cubicBezTo>
                  <a:pt x="1958" y="458"/>
                  <a:pt x="1959" y="457"/>
                  <a:pt x="1959" y="457"/>
                </a:cubicBezTo>
                <a:cubicBezTo>
                  <a:pt x="1957" y="453"/>
                  <a:pt x="1957" y="452"/>
                  <a:pt x="1958" y="451"/>
                </a:cubicBezTo>
                <a:cubicBezTo>
                  <a:pt x="1958" y="451"/>
                  <a:pt x="1958" y="450"/>
                  <a:pt x="1959" y="450"/>
                </a:cubicBezTo>
                <a:cubicBezTo>
                  <a:pt x="1959" y="450"/>
                  <a:pt x="1960" y="450"/>
                  <a:pt x="1962" y="450"/>
                </a:cubicBezTo>
                <a:cubicBezTo>
                  <a:pt x="1949" y="423"/>
                  <a:pt x="1949" y="423"/>
                  <a:pt x="1949" y="423"/>
                </a:cubicBezTo>
                <a:cubicBezTo>
                  <a:pt x="1996" y="423"/>
                  <a:pt x="1996" y="423"/>
                  <a:pt x="1996" y="423"/>
                </a:cubicBezTo>
                <a:cubicBezTo>
                  <a:pt x="2008" y="409"/>
                  <a:pt x="2008" y="409"/>
                  <a:pt x="2008" y="409"/>
                </a:cubicBezTo>
                <a:cubicBezTo>
                  <a:pt x="2008" y="418"/>
                  <a:pt x="2008" y="418"/>
                  <a:pt x="2008" y="418"/>
                </a:cubicBezTo>
                <a:cubicBezTo>
                  <a:pt x="2007" y="418"/>
                  <a:pt x="2007" y="418"/>
                  <a:pt x="2007" y="418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5" y="423"/>
                  <a:pt x="2005" y="423"/>
                  <a:pt x="2005" y="423"/>
                </a:cubicBezTo>
                <a:cubicBezTo>
                  <a:pt x="2024" y="423"/>
                  <a:pt x="2024" y="423"/>
                  <a:pt x="2024" y="423"/>
                </a:cubicBezTo>
                <a:cubicBezTo>
                  <a:pt x="2024" y="419"/>
                  <a:pt x="2024" y="419"/>
                  <a:pt x="2024" y="419"/>
                </a:cubicBezTo>
                <a:cubicBezTo>
                  <a:pt x="2028" y="414"/>
                  <a:pt x="2028" y="414"/>
                  <a:pt x="2028" y="414"/>
                </a:cubicBezTo>
                <a:cubicBezTo>
                  <a:pt x="2028" y="423"/>
                  <a:pt x="2028" y="423"/>
                  <a:pt x="2028" y="423"/>
                </a:cubicBezTo>
                <a:cubicBezTo>
                  <a:pt x="2034" y="423"/>
                  <a:pt x="2034" y="423"/>
                  <a:pt x="2034" y="423"/>
                </a:cubicBezTo>
                <a:cubicBezTo>
                  <a:pt x="2036" y="421"/>
                  <a:pt x="2036" y="421"/>
                  <a:pt x="2036" y="421"/>
                </a:cubicBezTo>
                <a:cubicBezTo>
                  <a:pt x="2036" y="423"/>
                  <a:pt x="2036" y="423"/>
                  <a:pt x="2036" y="423"/>
                </a:cubicBezTo>
                <a:cubicBezTo>
                  <a:pt x="2040" y="423"/>
                  <a:pt x="2040" y="423"/>
                  <a:pt x="2040" y="423"/>
                </a:cubicBezTo>
                <a:cubicBezTo>
                  <a:pt x="2040" y="417"/>
                  <a:pt x="2040" y="417"/>
                  <a:pt x="2040" y="417"/>
                </a:cubicBezTo>
                <a:cubicBezTo>
                  <a:pt x="2044" y="412"/>
                  <a:pt x="2044" y="412"/>
                  <a:pt x="2044" y="412"/>
                </a:cubicBezTo>
                <a:cubicBezTo>
                  <a:pt x="2046" y="413"/>
                  <a:pt x="2046" y="413"/>
                  <a:pt x="2046" y="413"/>
                </a:cubicBezTo>
                <a:cubicBezTo>
                  <a:pt x="2046" y="422"/>
                  <a:pt x="2046" y="422"/>
                  <a:pt x="2046" y="422"/>
                </a:cubicBezTo>
                <a:cubicBezTo>
                  <a:pt x="2045" y="423"/>
                  <a:pt x="2045" y="423"/>
                  <a:pt x="2045" y="423"/>
                </a:cubicBezTo>
                <a:cubicBezTo>
                  <a:pt x="2048" y="423"/>
                  <a:pt x="2048" y="423"/>
                  <a:pt x="2048" y="423"/>
                </a:cubicBezTo>
                <a:cubicBezTo>
                  <a:pt x="2048" y="423"/>
                  <a:pt x="2048" y="423"/>
                  <a:pt x="2048" y="423"/>
                </a:cubicBezTo>
                <a:cubicBezTo>
                  <a:pt x="2053" y="418"/>
                  <a:pt x="2053" y="418"/>
                  <a:pt x="2053" y="418"/>
                </a:cubicBezTo>
                <a:cubicBezTo>
                  <a:pt x="2056" y="421"/>
                  <a:pt x="2056" y="421"/>
                  <a:pt x="2056" y="421"/>
                </a:cubicBezTo>
                <a:cubicBezTo>
                  <a:pt x="2056" y="423"/>
                  <a:pt x="2056" y="423"/>
                  <a:pt x="2056" y="423"/>
                </a:cubicBezTo>
                <a:cubicBezTo>
                  <a:pt x="2059" y="423"/>
                  <a:pt x="2059" y="423"/>
                  <a:pt x="2059" y="423"/>
                </a:cubicBezTo>
                <a:cubicBezTo>
                  <a:pt x="2059" y="422"/>
                  <a:pt x="2059" y="422"/>
                  <a:pt x="2059" y="422"/>
                </a:cubicBezTo>
                <a:cubicBezTo>
                  <a:pt x="2060" y="423"/>
                  <a:pt x="2060" y="423"/>
                  <a:pt x="2060" y="423"/>
                </a:cubicBezTo>
                <a:cubicBezTo>
                  <a:pt x="2065" y="423"/>
                  <a:pt x="2065" y="423"/>
                  <a:pt x="2065" y="423"/>
                </a:cubicBezTo>
                <a:cubicBezTo>
                  <a:pt x="2066" y="422"/>
                  <a:pt x="2066" y="422"/>
                  <a:pt x="2066" y="422"/>
                </a:cubicBezTo>
                <a:cubicBezTo>
                  <a:pt x="2068" y="423"/>
                  <a:pt x="2068" y="423"/>
                  <a:pt x="2068" y="423"/>
                </a:cubicBezTo>
                <a:cubicBezTo>
                  <a:pt x="2068" y="423"/>
                  <a:pt x="2068" y="423"/>
                  <a:pt x="2068" y="423"/>
                </a:cubicBezTo>
                <a:cubicBezTo>
                  <a:pt x="2073" y="423"/>
                  <a:pt x="2073" y="423"/>
                  <a:pt x="2073" y="423"/>
                </a:cubicBezTo>
                <a:cubicBezTo>
                  <a:pt x="2071" y="422"/>
                  <a:pt x="2071" y="422"/>
                  <a:pt x="2071" y="422"/>
                </a:cubicBezTo>
                <a:cubicBezTo>
                  <a:pt x="2071" y="418"/>
                  <a:pt x="2071" y="418"/>
                  <a:pt x="2071" y="418"/>
                </a:cubicBezTo>
                <a:cubicBezTo>
                  <a:pt x="2079" y="422"/>
                  <a:pt x="2079" y="422"/>
                  <a:pt x="2079" y="422"/>
                </a:cubicBezTo>
                <a:cubicBezTo>
                  <a:pt x="2079" y="423"/>
                  <a:pt x="2079" y="423"/>
                  <a:pt x="2079" y="423"/>
                </a:cubicBezTo>
                <a:cubicBezTo>
                  <a:pt x="2088" y="423"/>
                  <a:pt x="2088" y="423"/>
                  <a:pt x="2088" y="423"/>
                </a:cubicBezTo>
                <a:cubicBezTo>
                  <a:pt x="2086" y="422"/>
                  <a:pt x="2086" y="422"/>
                  <a:pt x="2086" y="422"/>
                </a:cubicBezTo>
                <a:cubicBezTo>
                  <a:pt x="2086" y="418"/>
                  <a:pt x="2086" y="418"/>
                  <a:pt x="2086" y="418"/>
                </a:cubicBezTo>
                <a:cubicBezTo>
                  <a:pt x="2093" y="422"/>
                  <a:pt x="2093" y="422"/>
                  <a:pt x="2093" y="422"/>
                </a:cubicBezTo>
                <a:cubicBezTo>
                  <a:pt x="2091" y="422"/>
                  <a:pt x="2091" y="422"/>
                  <a:pt x="2091" y="422"/>
                </a:cubicBezTo>
                <a:cubicBezTo>
                  <a:pt x="2091" y="423"/>
                  <a:pt x="2091" y="423"/>
                  <a:pt x="2091" y="423"/>
                </a:cubicBezTo>
                <a:cubicBezTo>
                  <a:pt x="2096" y="423"/>
                  <a:pt x="2096" y="423"/>
                  <a:pt x="2096" y="423"/>
                </a:cubicBezTo>
                <a:cubicBezTo>
                  <a:pt x="2096" y="423"/>
                  <a:pt x="2096" y="423"/>
                  <a:pt x="2096" y="423"/>
                </a:cubicBezTo>
                <a:cubicBezTo>
                  <a:pt x="2097" y="423"/>
                  <a:pt x="2097" y="423"/>
                  <a:pt x="2097" y="423"/>
                </a:cubicBezTo>
                <a:cubicBezTo>
                  <a:pt x="2105" y="423"/>
                  <a:pt x="2105" y="423"/>
                  <a:pt x="2105" y="423"/>
                </a:cubicBezTo>
                <a:cubicBezTo>
                  <a:pt x="2031" y="393"/>
                  <a:pt x="2031" y="393"/>
                  <a:pt x="2031" y="393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4" y="388"/>
                  <a:pt x="2024" y="388"/>
                  <a:pt x="2024" y="388"/>
                </a:cubicBezTo>
                <a:cubicBezTo>
                  <a:pt x="2108" y="423"/>
                  <a:pt x="2108" y="423"/>
                  <a:pt x="2108" y="423"/>
                </a:cubicBezTo>
                <a:cubicBezTo>
                  <a:pt x="2115" y="423"/>
                  <a:pt x="2115" y="423"/>
                  <a:pt x="2115" y="423"/>
                </a:cubicBezTo>
                <a:cubicBezTo>
                  <a:pt x="2019" y="383"/>
                  <a:pt x="2019" y="383"/>
                  <a:pt x="2019" y="383"/>
                </a:cubicBezTo>
                <a:cubicBezTo>
                  <a:pt x="2019" y="381"/>
                  <a:pt x="2019" y="381"/>
                  <a:pt x="2019" y="381"/>
                </a:cubicBezTo>
                <a:cubicBezTo>
                  <a:pt x="2017" y="381"/>
                  <a:pt x="2017" y="381"/>
                  <a:pt x="2017" y="381"/>
                </a:cubicBezTo>
                <a:cubicBezTo>
                  <a:pt x="2017" y="380"/>
                  <a:pt x="2017" y="380"/>
                  <a:pt x="2017" y="380"/>
                </a:cubicBezTo>
                <a:cubicBezTo>
                  <a:pt x="2122" y="423"/>
                  <a:pt x="2122" y="423"/>
                  <a:pt x="2122" y="423"/>
                </a:cubicBezTo>
                <a:cubicBezTo>
                  <a:pt x="2129" y="423"/>
                  <a:pt x="2129" y="423"/>
                  <a:pt x="2129" y="423"/>
                </a:cubicBezTo>
                <a:cubicBezTo>
                  <a:pt x="2017" y="377"/>
                  <a:pt x="2017" y="377"/>
                  <a:pt x="2017" y="377"/>
                </a:cubicBezTo>
                <a:cubicBezTo>
                  <a:pt x="2017" y="376"/>
                  <a:pt x="2017" y="376"/>
                  <a:pt x="2017" y="376"/>
                </a:cubicBezTo>
                <a:cubicBezTo>
                  <a:pt x="2013" y="376"/>
                  <a:pt x="2013" y="376"/>
                  <a:pt x="2013" y="376"/>
                </a:cubicBezTo>
                <a:cubicBezTo>
                  <a:pt x="2013" y="374"/>
                  <a:pt x="2013" y="374"/>
                  <a:pt x="2013" y="374"/>
                </a:cubicBezTo>
                <a:cubicBezTo>
                  <a:pt x="2015" y="374"/>
                  <a:pt x="2015" y="374"/>
                  <a:pt x="2015" y="374"/>
                </a:cubicBezTo>
                <a:cubicBezTo>
                  <a:pt x="2014" y="372"/>
                  <a:pt x="2014" y="372"/>
                  <a:pt x="2014" y="372"/>
                </a:cubicBezTo>
                <a:cubicBezTo>
                  <a:pt x="2134" y="423"/>
                  <a:pt x="2134" y="423"/>
                  <a:pt x="2134" y="423"/>
                </a:cubicBezTo>
                <a:cubicBezTo>
                  <a:pt x="2140" y="423"/>
                  <a:pt x="2140" y="423"/>
                  <a:pt x="2140" y="423"/>
                </a:cubicBezTo>
                <a:cubicBezTo>
                  <a:pt x="2013" y="369"/>
                  <a:pt x="2013" y="369"/>
                  <a:pt x="2013" y="369"/>
                </a:cubicBezTo>
                <a:cubicBezTo>
                  <a:pt x="2013" y="368"/>
                  <a:pt x="2013" y="368"/>
                  <a:pt x="2013" y="368"/>
                </a:cubicBezTo>
                <a:cubicBezTo>
                  <a:pt x="2013" y="366"/>
                  <a:pt x="2013" y="366"/>
                  <a:pt x="2013" y="366"/>
                </a:cubicBezTo>
                <a:cubicBezTo>
                  <a:pt x="2014" y="366"/>
                  <a:pt x="2014" y="366"/>
                  <a:pt x="2014" y="366"/>
                </a:cubicBezTo>
                <a:cubicBezTo>
                  <a:pt x="2147" y="423"/>
                  <a:pt x="2147" y="423"/>
                  <a:pt x="2147" y="423"/>
                </a:cubicBezTo>
                <a:cubicBezTo>
                  <a:pt x="2153" y="423"/>
                  <a:pt x="2153" y="423"/>
                  <a:pt x="2153" y="423"/>
                </a:cubicBezTo>
                <a:cubicBezTo>
                  <a:pt x="2014" y="363"/>
                  <a:pt x="2014" y="363"/>
                  <a:pt x="2014" y="363"/>
                </a:cubicBezTo>
                <a:cubicBezTo>
                  <a:pt x="2013" y="361"/>
                  <a:pt x="2013" y="361"/>
                  <a:pt x="2013" y="361"/>
                </a:cubicBezTo>
                <a:cubicBezTo>
                  <a:pt x="2008" y="361"/>
                  <a:pt x="2008" y="361"/>
                  <a:pt x="2008" y="361"/>
                </a:cubicBezTo>
                <a:cubicBezTo>
                  <a:pt x="2007" y="364"/>
                  <a:pt x="2007" y="364"/>
                  <a:pt x="2007" y="364"/>
                </a:cubicBezTo>
                <a:cubicBezTo>
                  <a:pt x="1979" y="394"/>
                  <a:pt x="1979" y="394"/>
                  <a:pt x="1979" y="394"/>
                </a:cubicBezTo>
                <a:cubicBezTo>
                  <a:pt x="1976" y="359"/>
                  <a:pt x="1976" y="359"/>
                  <a:pt x="1976" y="359"/>
                </a:cubicBezTo>
                <a:cubicBezTo>
                  <a:pt x="1976" y="359"/>
                  <a:pt x="1976" y="359"/>
                  <a:pt x="1976" y="359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4" y="340"/>
                  <a:pt x="1974" y="340"/>
                  <a:pt x="1974" y="340"/>
                </a:cubicBezTo>
                <a:cubicBezTo>
                  <a:pt x="1974" y="359"/>
                  <a:pt x="1974" y="359"/>
                  <a:pt x="1974" y="359"/>
                </a:cubicBezTo>
                <a:cubicBezTo>
                  <a:pt x="1973" y="359"/>
                  <a:pt x="1973" y="359"/>
                  <a:pt x="1973" y="359"/>
                </a:cubicBezTo>
                <a:cubicBezTo>
                  <a:pt x="1969" y="404"/>
                  <a:pt x="1969" y="404"/>
                  <a:pt x="1969" y="404"/>
                </a:cubicBezTo>
                <a:cubicBezTo>
                  <a:pt x="1956" y="418"/>
                  <a:pt x="1956" y="418"/>
                  <a:pt x="1956" y="418"/>
                </a:cubicBezTo>
                <a:cubicBezTo>
                  <a:pt x="1912" y="418"/>
                  <a:pt x="1912" y="418"/>
                  <a:pt x="1912" y="418"/>
                </a:cubicBezTo>
                <a:cubicBezTo>
                  <a:pt x="1912" y="443"/>
                  <a:pt x="1912" y="443"/>
                  <a:pt x="1912" y="443"/>
                </a:cubicBezTo>
                <a:cubicBezTo>
                  <a:pt x="1938" y="443"/>
                  <a:pt x="1938" y="443"/>
                  <a:pt x="1938" y="443"/>
                </a:cubicBezTo>
                <a:cubicBezTo>
                  <a:pt x="1938" y="559"/>
                  <a:pt x="1938" y="559"/>
                  <a:pt x="1938" y="559"/>
                </a:cubicBezTo>
                <a:moveTo>
                  <a:pt x="2046" y="410"/>
                </a:moveTo>
                <a:cubicBezTo>
                  <a:pt x="2046" y="410"/>
                  <a:pt x="2046" y="410"/>
                  <a:pt x="2046" y="410"/>
                </a:cubicBezTo>
                <a:cubicBezTo>
                  <a:pt x="2046" y="410"/>
                  <a:pt x="2046" y="410"/>
                  <a:pt x="2046" y="410"/>
                </a:cubicBezTo>
                <a:cubicBezTo>
                  <a:pt x="2046" y="410"/>
                  <a:pt x="2046" y="410"/>
                  <a:pt x="2046" y="410"/>
                </a:cubicBezTo>
                <a:moveTo>
                  <a:pt x="2048" y="419"/>
                </a:moveTo>
                <a:cubicBezTo>
                  <a:pt x="2048" y="415"/>
                  <a:pt x="2048" y="415"/>
                  <a:pt x="2048" y="415"/>
                </a:cubicBezTo>
                <a:cubicBezTo>
                  <a:pt x="2051" y="417"/>
                  <a:pt x="2051" y="417"/>
                  <a:pt x="2051" y="417"/>
                </a:cubicBezTo>
                <a:cubicBezTo>
                  <a:pt x="2048" y="419"/>
                  <a:pt x="2048" y="419"/>
                  <a:pt x="2048" y="419"/>
                </a:cubicBezTo>
                <a:moveTo>
                  <a:pt x="2053" y="415"/>
                </a:moveTo>
                <a:cubicBezTo>
                  <a:pt x="2048" y="412"/>
                  <a:pt x="2048" y="412"/>
                  <a:pt x="2048" y="412"/>
                </a:cubicBezTo>
                <a:cubicBezTo>
                  <a:pt x="2048" y="409"/>
                  <a:pt x="2048" y="409"/>
                  <a:pt x="2048" y="409"/>
                </a:cubicBezTo>
                <a:cubicBezTo>
                  <a:pt x="2049" y="409"/>
                  <a:pt x="2049" y="409"/>
                  <a:pt x="2049" y="409"/>
                </a:cubicBezTo>
                <a:cubicBezTo>
                  <a:pt x="2054" y="413"/>
                  <a:pt x="2054" y="413"/>
                  <a:pt x="2054" y="413"/>
                </a:cubicBezTo>
                <a:cubicBezTo>
                  <a:pt x="2053" y="415"/>
                  <a:pt x="2053" y="415"/>
                  <a:pt x="2053" y="415"/>
                </a:cubicBezTo>
                <a:moveTo>
                  <a:pt x="2056" y="417"/>
                </a:moveTo>
                <a:cubicBezTo>
                  <a:pt x="2055" y="416"/>
                  <a:pt x="2055" y="416"/>
                  <a:pt x="2055" y="416"/>
                </a:cubicBezTo>
                <a:cubicBezTo>
                  <a:pt x="2056" y="415"/>
                  <a:pt x="2056" y="415"/>
                  <a:pt x="2056" y="415"/>
                </a:cubicBezTo>
                <a:cubicBezTo>
                  <a:pt x="2056" y="417"/>
                  <a:pt x="2056" y="417"/>
                  <a:pt x="2056" y="417"/>
                </a:cubicBezTo>
                <a:moveTo>
                  <a:pt x="2063" y="422"/>
                </a:moveTo>
                <a:cubicBezTo>
                  <a:pt x="2059" y="419"/>
                  <a:pt x="2059" y="419"/>
                  <a:pt x="2059" y="419"/>
                </a:cubicBezTo>
                <a:cubicBezTo>
                  <a:pt x="2059" y="416"/>
                  <a:pt x="2059" y="416"/>
                  <a:pt x="2059" y="416"/>
                </a:cubicBezTo>
                <a:cubicBezTo>
                  <a:pt x="2064" y="420"/>
                  <a:pt x="2064" y="420"/>
                  <a:pt x="2064" y="420"/>
                </a:cubicBezTo>
                <a:cubicBezTo>
                  <a:pt x="2063" y="422"/>
                  <a:pt x="2063" y="422"/>
                  <a:pt x="2063" y="422"/>
                </a:cubicBezTo>
                <a:moveTo>
                  <a:pt x="2066" y="418"/>
                </a:moveTo>
                <a:cubicBezTo>
                  <a:pt x="2059" y="413"/>
                  <a:pt x="2059" y="413"/>
                  <a:pt x="2059" y="413"/>
                </a:cubicBezTo>
                <a:cubicBezTo>
                  <a:pt x="2060" y="413"/>
                  <a:pt x="2060" y="413"/>
                  <a:pt x="2060" y="413"/>
                </a:cubicBezTo>
                <a:cubicBezTo>
                  <a:pt x="2067" y="417"/>
                  <a:pt x="2067" y="417"/>
                  <a:pt x="2067" y="417"/>
                </a:cubicBezTo>
                <a:cubicBezTo>
                  <a:pt x="2066" y="418"/>
                  <a:pt x="2066" y="418"/>
                  <a:pt x="2066" y="418"/>
                </a:cubicBezTo>
                <a:moveTo>
                  <a:pt x="2085" y="418"/>
                </a:moveTo>
                <a:cubicBezTo>
                  <a:pt x="2079" y="418"/>
                  <a:pt x="2079" y="418"/>
                  <a:pt x="2079" y="418"/>
                </a:cubicBezTo>
                <a:cubicBezTo>
                  <a:pt x="2079" y="419"/>
                  <a:pt x="2079" y="419"/>
                  <a:pt x="2079" y="419"/>
                </a:cubicBezTo>
                <a:cubicBezTo>
                  <a:pt x="2071" y="416"/>
                  <a:pt x="2071" y="416"/>
                  <a:pt x="2071" y="416"/>
                </a:cubicBezTo>
                <a:cubicBezTo>
                  <a:pt x="2071" y="414"/>
                  <a:pt x="2071" y="414"/>
                  <a:pt x="2071" y="414"/>
                </a:cubicBezTo>
                <a:cubicBezTo>
                  <a:pt x="2068" y="414"/>
                  <a:pt x="2068" y="414"/>
                  <a:pt x="2068" y="414"/>
                </a:cubicBezTo>
                <a:cubicBezTo>
                  <a:pt x="2060" y="410"/>
                  <a:pt x="2060" y="410"/>
                  <a:pt x="2060" y="410"/>
                </a:cubicBezTo>
                <a:cubicBezTo>
                  <a:pt x="2060" y="410"/>
                  <a:pt x="2060" y="410"/>
                  <a:pt x="2060" y="410"/>
                </a:cubicBezTo>
                <a:cubicBezTo>
                  <a:pt x="2059" y="410"/>
                  <a:pt x="2059" y="410"/>
                  <a:pt x="2059" y="410"/>
                </a:cubicBezTo>
                <a:cubicBezTo>
                  <a:pt x="2047" y="405"/>
                  <a:pt x="2047" y="405"/>
                  <a:pt x="2047" y="405"/>
                </a:cubicBezTo>
                <a:cubicBezTo>
                  <a:pt x="2040" y="400"/>
                  <a:pt x="2040" y="400"/>
                  <a:pt x="2040" y="400"/>
                </a:cubicBezTo>
                <a:cubicBezTo>
                  <a:pt x="2085" y="418"/>
                  <a:pt x="2085" y="418"/>
                  <a:pt x="2085" y="418"/>
                </a:cubicBezTo>
                <a:moveTo>
                  <a:pt x="2040" y="404"/>
                </a:moveTo>
                <a:cubicBezTo>
                  <a:pt x="2044" y="406"/>
                  <a:pt x="2044" y="406"/>
                  <a:pt x="2044" y="406"/>
                </a:cubicBezTo>
                <a:cubicBezTo>
                  <a:pt x="2044" y="407"/>
                  <a:pt x="2044" y="407"/>
                  <a:pt x="2044" y="407"/>
                </a:cubicBezTo>
                <a:cubicBezTo>
                  <a:pt x="2044" y="408"/>
                  <a:pt x="2044" y="408"/>
                  <a:pt x="2044" y="408"/>
                </a:cubicBezTo>
                <a:cubicBezTo>
                  <a:pt x="2040" y="405"/>
                  <a:pt x="2040" y="405"/>
                  <a:pt x="2040" y="405"/>
                </a:cubicBezTo>
                <a:cubicBezTo>
                  <a:pt x="2040" y="404"/>
                  <a:pt x="2040" y="404"/>
                  <a:pt x="2040" y="404"/>
                </a:cubicBezTo>
                <a:moveTo>
                  <a:pt x="2040" y="409"/>
                </a:moveTo>
                <a:cubicBezTo>
                  <a:pt x="2042" y="410"/>
                  <a:pt x="2042" y="410"/>
                  <a:pt x="2042" y="410"/>
                </a:cubicBezTo>
                <a:cubicBezTo>
                  <a:pt x="2040" y="413"/>
                  <a:pt x="2040" y="413"/>
                  <a:pt x="2040" y="413"/>
                </a:cubicBezTo>
                <a:cubicBezTo>
                  <a:pt x="2040" y="409"/>
                  <a:pt x="2040" y="409"/>
                  <a:pt x="2040" y="409"/>
                </a:cubicBezTo>
                <a:moveTo>
                  <a:pt x="2033" y="397"/>
                </a:moveTo>
                <a:cubicBezTo>
                  <a:pt x="2035" y="399"/>
                  <a:pt x="2035" y="399"/>
                  <a:pt x="2035" y="399"/>
                </a:cubicBezTo>
                <a:cubicBezTo>
                  <a:pt x="2033" y="398"/>
                  <a:pt x="2033" y="398"/>
                  <a:pt x="2033" y="398"/>
                </a:cubicBezTo>
                <a:cubicBezTo>
                  <a:pt x="2033" y="397"/>
                  <a:pt x="2033" y="397"/>
                  <a:pt x="2033" y="397"/>
                </a:cubicBezTo>
                <a:moveTo>
                  <a:pt x="2032" y="403"/>
                </a:moveTo>
                <a:cubicBezTo>
                  <a:pt x="2034" y="404"/>
                  <a:pt x="2034" y="404"/>
                  <a:pt x="2034" y="404"/>
                </a:cubicBezTo>
                <a:cubicBezTo>
                  <a:pt x="2032" y="407"/>
                  <a:pt x="2032" y="407"/>
                  <a:pt x="2032" y="407"/>
                </a:cubicBezTo>
                <a:cubicBezTo>
                  <a:pt x="2032" y="403"/>
                  <a:pt x="2032" y="403"/>
                  <a:pt x="2032" y="403"/>
                </a:cubicBezTo>
                <a:moveTo>
                  <a:pt x="2032" y="411"/>
                </a:moveTo>
                <a:cubicBezTo>
                  <a:pt x="2036" y="406"/>
                  <a:pt x="2036" y="406"/>
                  <a:pt x="2036" y="406"/>
                </a:cubicBezTo>
                <a:cubicBezTo>
                  <a:pt x="2036" y="406"/>
                  <a:pt x="2036" y="406"/>
                  <a:pt x="2036" y="406"/>
                </a:cubicBezTo>
                <a:cubicBezTo>
                  <a:pt x="2036" y="417"/>
                  <a:pt x="2036" y="417"/>
                  <a:pt x="2036" y="417"/>
                </a:cubicBezTo>
                <a:cubicBezTo>
                  <a:pt x="2032" y="422"/>
                  <a:pt x="2032" y="422"/>
                  <a:pt x="2032" y="422"/>
                </a:cubicBezTo>
                <a:cubicBezTo>
                  <a:pt x="2032" y="411"/>
                  <a:pt x="2032" y="411"/>
                  <a:pt x="2032" y="411"/>
                </a:cubicBezTo>
                <a:moveTo>
                  <a:pt x="2024" y="394"/>
                </a:moveTo>
                <a:cubicBezTo>
                  <a:pt x="2026" y="394"/>
                  <a:pt x="2026" y="394"/>
                  <a:pt x="2026" y="394"/>
                </a:cubicBezTo>
                <a:cubicBezTo>
                  <a:pt x="2028" y="394"/>
                  <a:pt x="2028" y="394"/>
                  <a:pt x="2028" y="394"/>
                </a:cubicBezTo>
                <a:cubicBezTo>
                  <a:pt x="2027" y="394"/>
                  <a:pt x="2027" y="394"/>
                  <a:pt x="2027" y="394"/>
                </a:cubicBezTo>
                <a:cubicBezTo>
                  <a:pt x="2027" y="396"/>
                  <a:pt x="2027" y="396"/>
                  <a:pt x="2027" y="396"/>
                </a:cubicBezTo>
                <a:cubicBezTo>
                  <a:pt x="2024" y="394"/>
                  <a:pt x="2024" y="394"/>
                  <a:pt x="2024" y="394"/>
                </a:cubicBezTo>
                <a:cubicBezTo>
                  <a:pt x="2024" y="394"/>
                  <a:pt x="2024" y="394"/>
                  <a:pt x="2024" y="394"/>
                </a:cubicBezTo>
                <a:moveTo>
                  <a:pt x="2024" y="397"/>
                </a:moveTo>
                <a:cubicBezTo>
                  <a:pt x="2028" y="400"/>
                  <a:pt x="2028" y="400"/>
                  <a:pt x="2028" y="400"/>
                </a:cubicBezTo>
                <a:cubicBezTo>
                  <a:pt x="2028" y="410"/>
                  <a:pt x="2028" y="410"/>
                  <a:pt x="2028" y="410"/>
                </a:cubicBezTo>
                <a:cubicBezTo>
                  <a:pt x="2024" y="415"/>
                  <a:pt x="2024" y="415"/>
                  <a:pt x="2024" y="415"/>
                </a:cubicBezTo>
                <a:cubicBezTo>
                  <a:pt x="2024" y="397"/>
                  <a:pt x="2024" y="397"/>
                  <a:pt x="2024" y="397"/>
                </a:cubicBezTo>
                <a:moveTo>
                  <a:pt x="2019" y="388"/>
                </a:moveTo>
                <a:cubicBezTo>
                  <a:pt x="2021" y="389"/>
                  <a:pt x="2021" y="389"/>
                  <a:pt x="2021" y="389"/>
                </a:cubicBezTo>
                <a:cubicBezTo>
                  <a:pt x="2019" y="389"/>
                  <a:pt x="2019" y="389"/>
                  <a:pt x="2019" y="389"/>
                </a:cubicBezTo>
                <a:cubicBezTo>
                  <a:pt x="2019" y="388"/>
                  <a:pt x="2019" y="388"/>
                  <a:pt x="2019" y="388"/>
                </a:cubicBezTo>
                <a:moveTo>
                  <a:pt x="2008" y="405"/>
                </a:moveTo>
                <a:cubicBezTo>
                  <a:pt x="1993" y="423"/>
                  <a:pt x="1993" y="423"/>
                  <a:pt x="1993" y="423"/>
                </a:cubicBezTo>
                <a:cubicBezTo>
                  <a:pt x="1986" y="420"/>
                  <a:pt x="1986" y="420"/>
                  <a:pt x="1986" y="420"/>
                </a:cubicBezTo>
                <a:cubicBezTo>
                  <a:pt x="2008" y="395"/>
                  <a:pt x="2008" y="395"/>
                  <a:pt x="2008" y="395"/>
                </a:cubicBezTo>
                <a:cubicBezTo>
                  <a:pt x="2008" y="405"/>
                  <a:pt x="2008" y="405"/>
                  <a:pt x="2008" y="405"/>
                </a:cubicBezTo>
                <a:moveTo>
                  <a:pt x="2008" y="391"/>
                </a:moveTo>
                <a:cubicBezTo>
                  <a:pt x="1983" y="419"/>
                  <a:pt x="1983" y="419"/>
                  <a:pt x="1983" y="419"/>
                </a:cubicBezTo>
                <a:cubicBezTo>
                  <a:pt x="1981" y="418"/>
                  <a:pt x="1981" y="418"/>
                  <a:pt x="1981" y="418"/>
                </a:cubicBezTo>
                <a:cubicBezTo>
                  <a:pt x="1981" y="415"/>
                  <a:pt x="1981" y="415"/>
                  <a:pt x="1981" y="415"/>
                </a:cubicBezTo>
                <a:cubicBezTo>
                  <a:pt x="2008" y="384"/>
                  <a:pt x="2008" y="384"/>
                  <a:pt x="2008" y="384"/>
                </a:cubicBezTo>
                <a:cubicBezTo>
                  <a:pt x="2008" y="391"/>
                  <a:pt x="2008" y="391"/>
                  <a:pt x="2008" y="391"/>
                </a:cubicBezTo>
                <a:moveTo>
                  <a:pt x="2008" y="380"/>
                </a:moveTo>
                <a:cubicBezTo>
                  <a:pt x="1980" y="411"/>
                  <a:pt x="1980" y="411"/>
                  <a:pt x="1980" y="411"/>
                </a:cubicBezTo>
                <a:cubicBezTo>
                  <a:pt x="1980" y="406"/>
                  <a:pt x="1980" y="406"/>
                  <a:pt x="1980" y="406"/>
                </a:cubicBezTo>
                <a:cubicBezTo>
                  <a:pt x="2008" y="375"/>
                  <a:pt x="2008" y="375"/>
                  <a:pt x="2008" y="375"/>
                </a:cubicBezTo>
                <a:cubicBezTo>
                  <a:pt x="2008" y="380"/>
                  <a:pt x="2008" y="380"/>
                  <a:pt x="2008" y="380"/>
                </a:cubicBezTo>
                <a:moveTo>
                  <a:pt x="2008" y="367"/>
                </a:moveTo>
                <a:cubicBezTo>
                  <a:pt x="2006" y="373"/>
                  <a:pt x="2006" y="373"/>
                  <a:pt x="2006" y="373"/>
                </a:cubicBezTo>
                <a:cubicBezTo>
                  <a:pt x="1980" y="403"/>
                  <a:pt x="1980" y="403"/>
                  <a:pt x="1980" y="403"/>
                </a:cubicBezTo>
                <a:cubicBezTo>
                  <a:pt x="1979" y="397"/>
                  <a:pt x="1979" y="397"/>
                  <a:pt x="1979" y="397"/>
                </a:cubicBezTo>
                <a:cubicBezTo>
                  <a:pt x="2008" y="367"/>
                  <a:pt x="2008" y="367"/>
                  <a:pt x="2008" y="367"/>
                </a:cubicBezTo>
                <a:moveTo>
                  <a:pt x="1969" y="408"/>
                </a:moveTo>
                <a:cubicBezTo>
                  <a:pt x="1968" y="415"/>
                  <a:pt x="1968" y="415"/>
                  <a:pt x="1968" y="415"/>
                </a:cubicBezTo>
                <a:cubicBezTo>
                  <a:pt x="1966" y="418"/>
                  <a:pt x="1966" y="418"/>
                  <a:pt x="1966" y="418"/>
                </a:cubicBezTo>
                <a:cubicBezTo>
                  <a:pt x="1960" y="418"/>
                  <a:pt x="1960" y="418"/>
                  <a:pt x="1960" y="418"/>
                </a:cubicBezTo>
                <a:cubicBezTo>
                  <a:pt x="1969" y="408"/>
                  <a:pt x="1969" y="408"/>
                  <a:pt x="1969" y="408"/>
                </a:cubicBezTo>
                <a:moveTo>
                  <a:pt x="2245" y="570"/>
                </a:moveTo>
                <a:cubicBezTo>
                  <a:pt x="2245" y="561"/>
                  <a:pt x="2244" y="553"/>
                  <a:pt x="2241" y="545"/>
                </a:cubicBezTo>
                <a:cubicBezTo>
                  <a:pt x="2241" y="540"/>
                  <a:pt x="2241" y="540"/>
                  <a:pt x="2241" y="540"/>
                </a:cubicBezTo>
                <a:cubicBezTo>
                  <a:pt x="2244" y="542"/>
                  <a:pt x="2246" y="545"/>
                  <a:pt x="2248" y="549"/>
                </a:cubicBezTo>
                <a:cubicBezTo>
                  <a:pt x="2248" y="549"/>
                  <a:pt x="2248" y="549"/>
                  <a:pt x="2248" y="549"/>
                </a:cubicBezTo>
                <a:cubicBezTo>
                  <a:pt x="2248" y="549"/>
                  <a:pt x="2248" y="549"/>
                  <a:pt x="2248" y="549"/>
                </a:cubicBezTo>
                <a:cubicBezTo>
                  <a:pt x="2251" y="555"/>
                  <a:pt x="2253" y="563"/>
                  <a:pt x="2252" y="572"/>
                </a:cubicBezTo>
                <a:cubicBezTo>
                  <a:pt x="2245" y="570"/>
                  <a:pt x="2245" y="570"/>
                  <a:pt x="2245" y="570"/>
                </a:cubicBezTo>
                <a:moveTo>
                  <a:pt x="1983" y="551"/>
                </a:moveTo>
                <a:cubicBezTo>
                  <a:pt x="1984" y="553"/>
                  <a:pt x="1984" y="554"/>
                  <a:pt x="1985" y="555"/>
                </a:cubicBezTo>
                <a:cubicBezTo>
                  <a:pt x="1983" y="555"/>
                  <a:pt x="1983" y="555"/>
                  <a:pt x="1983" y="555"/>
                </a:cubicBezTo>
                <a:cubicBezTo>
                  <a:pt x="1983" y="551"/>
                  <a:pt x="1983" y="551"/>
                  <a:pt x="1983" y="551"/>
                </a:cubicBezTo>
                <a:moveTo>
                  <a:pt x="1733" y="449"/>
                </a:moveTo>
                <a:cubicBezTo>
                  <a:pt x="1733" y="446"/>
                  <a:pt x="1733" y="442"/>
                  <a:pt x="1735" y="441"/>
                </a:cubicBezTo>
                <a:cubicBezTo>
                  <a:pt x="1757" y="440"/>
                  <a:pt x="1757" y="440"/>
                  <a:pt x="1757" y="440"/>
                </a:cubicBezTo>
                <a:cubicBezTo>
                  <a:pt x="1757" y="451"/>
                  <a:pt x="1757" y="451"/>
                  <a:pt x="1757" y="451"/>
                </a:cubicBezTo>
                <a:cubicBezTo>
                  <a:pt x="1753" y="451"/>
                  <a:pt x="1753" y="451"/>
                  <a:pt x="1753" y="451"/>
                </a:cubicBezTo>
                <a:cubicBezTo>
                  <a:pt x="1747" y="451"/>
                  <a:pt x="1747" y="451"/>
                  <a:pt x="1747" y="451"/>
                </a:cubicBezTo>
                <a:cubicBezTo>
                  <a:pt x="1739" y="449"/>
                  <a:pt x="1739" y="449"/>
                  <a:pt x="1739" y="449"/>
                </a:cubicBezTo>
                <a:cubicBezTo>
                  <a:pt x="1733" y="449"/>
                  <a:pt x="1733" y="449"/>
                  <a:pt x="1733" y="449"/>
                </a:cubicBezTo>
                <a:moveTo>
                  <a:pt x="865" y="427"/>
                </a:moveTo>
                <a:cubicBezTo>
                  <a:pt x="865" y="473"/>
                  <a:pt x="865" y="473"/>
                  <a:pt x="865" y="473"/>
                </a:cubicBezTo>
                <a:cubicBezTo>
                  <a:pt x="919" y="473"/>
                  <a:pt x="919" y="473"/>
                  <a:pt x="919" y="473"/>
                </a:cubicBezTo>
                <a:cubicBezTo>
                  <a:pt x="919" y="480"/>
                  <a:pt x="919" y="480"/>
                  <a:pt x="919" y="480"/>
                </a:cubicBezTo>
                <a:cubicBezTo>
                  <a:pt x="940" y="480"/>
                  <a:pt x="940" y="480"/>
                  <a:pt x="940" y="480"/>
                </a:cubicBezTo>
                <a:cubicBezTo>
                  <a:pt x="941" y="490"/>
                  <a:pt x="941" y="497"/>
                  <a:pt x="942" y="499"/>
                </a:cubicBezTo>
                <a:cubicBezTo>
                  <a:pt x="893" y="499"/>
                  <a:pt x="893" y="499"/>
                  <a:pt x="893" y="499"/>
                </a:cubicBezTo>
                <a:cubicBezTo>
                  <a:pt x="893" y="516"/>
                  <a:pt x="893" y="516"/>
                  <a:pt x="893" y="516"/>
                </a:cubicBezTo>
                <a:cubicBezTo>
                  <a:pt x="848" y="516"/>
                  <a:pt x="848" y="516"/>
                  <a:pt x="848" y="516"/>
                </a:cubicBezTo>
                <a:cubicBezTo>
                  <a:pt x="848" y="505"/>
                  <a:pt x="848" y="505"/>
                  <a:pt x="848" y="505"/>
                </a:cubicBezTo>
                <a:cubicBezTo>
                  <a:pt x="837" y="505"/>
                  <a:pt x="837" y="505"/>
                  <a:pt x="837" y="505"/>
                </a:cubicBezTo>
                <a:cubicBezTo>
                  <a:pt x="837" y="427"/>
                  <a:pt x="837" y="427"/>
                  <a:pt x="837" y="427"/>
                </a:cubicBezTo>
                <a:cubicBezTo>
                  <a:pt x="865" y="427"/>
                  <a:pt x="865" y="427"/>
                  <a:pt x="865" y="427"/>
                </a:cubicBezTo>
                <a:moveTo>
                  <a:pt x="278" y="477"/>
                </a:moveTo>
                <a:cubicBezTo>
                  <a:pt x="277" y="477"/>
                  <a:pt x="277" y="477"/>
                  <a:pt x="277" y="477"/>
                </a:cubicBezTo>
                <a:cubicBezTo>
                  <a:pt x="295" y="447"/>
                  <a:pt x="295" y="447"/>
                  <a:pt x="295" y="447"/>
                </a:cubicBezTo>
                <a:cubicBezTo>
                  <a:pt x="316" y="474"/>
                  <a:pt x="316" y="474"/>
                  <a:pt x="316" y="474"/>
                </a:cubicBezTo>
                <a:cubicBezTo>
                  <a:pt x="336" y="447"/>
                  <a:pt x="336" y="447"/>
                  <a:pt x="336" y="447"/>
                </a:cubicBezTo>
                <a:cubicBezTo>
                  <a:pt x="347" y="462"/>
                  <a:pt x="347" y="462"/>
                  <a:pt x="347" y="462"/>
                </a:cubicBezTo>
                <a:cubicBezTo>
                  <a:pt x="350" y="468"/>
                  <a:pt x="350" y="468"/>
                  <a:pt x="350" y="468"/>
                </a:cubicBezTo>
                <a:cubicBezTo>
                  <a:pt x="350" y="467"/>
                  <a:pt x="350" y="467"/>
                  <a:pt x="350" y="467"/>
                </a:cubicBezTo>
                <a:cubicBezTo>
                  <a:pt x="362" y="483"/>
                  <a:pt x="362" y="483"/>
                  <a:pt x="362" y="483"/>
                </a:cubicBezTo>
                <a:cubicBezTo>
                  <a:pt x="334" y="483"/>
                  <a:pt x="334" y="483"/>
                  <a:pt x="334" y="483"/>
                </a:cubicBezTo>
                <a:cubicBezTo>
                  <a:pt x="334" y="484"/>
                  <a:pt x="334" y="484"/>
                  <a:pt x="334" y="484"/>
                </a:cubicBezTo>
                <a:cubicBezTo>
                  <a:pt x="333" y="484"/>
                  <a:pt x="333" y="484"/>
                  <a:pt x="333" y="484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278" y="496"/>
                  <a:pt x="278" y="496"/>
                  <a:pt x="278" y="496"/>
                </a:cubicBezTo>
                <a:cubicBezTo>
                  <a:pt x="278" y="477"/>
                  <a:pt x="278" y="477"/>
                  <a:pt x="278" y="477"/>
                </a:cubicBezTo>
                <a:moveTo>
                  <a:pt x="245" y="477"/>
                </a:moveTo>
                <a:cubicBezTo>
                  <a:pt x="227" y="477"/>
                  <a:pt x="227" y="477"/>
                  <a:pt x="227" y="477"/>
                </a:cubicBezTo>
                <a:cubicBezTo>
                  <a:pt x="227" y="148"/>
                  <a:pt x="227" y="148"/>
                  <a:pt x="227" y="148"/>
                </a:cubicBezTo>
                <a:cubicBezTo>
                  <a:pt x="229" y="145"/>
                  <a:pt x="229" y="145"/>
                  <a:pt x="229" y="145"/>
                </a:cubicBezTo>
                <a:cubicBezTo>
                  <a:pt x="236" y="145"/>
                  <a:pt x="236" y="145"/>
                  <a:pt x="236" y="145"/>
                </a:cubicBezTo>
                <a:cubicBezTo>
                  <a:pt x="245" y="477"/>
                  <a:pt x="245" y="477"/>
                  <a:pt x="245" y="477"/>
                </a:cubicBezTo>
                <a:moveTo>
                  <a:pt x="395" y="101"/>
                </a:moveTo>
                <a:cubicBezTo>
                  <a:pt x="387" y="103"/>
                  <a:pt x="387" y="103"/>
                  <a:pt x="387" y="103"/>
                </a:cubicBezTo>
                <a:cubicBezTo>
                  <a:pt x="387" y="485"/>
                  <a:pt x="387" y="485"/>
                  <a:pt x="387" y="485"/>
                </a:cubicBezTo>
                <a:cubicBezTo>
                  <a:pt x="387" y="487"/>
                  <a:pt x="387" y="487"/>
                  <a:pt x="387" y="487"/>
                </a:cubicBezTo>
                <a:cubicBezTo>
                  <a:pt x="387" y="496"/>
                  <a:pt x="387" y="496"/>
                  <a:pt x="387" y="496"/>
                </a:cubicBezTo>
                <a:cubicBezTo>
                  <a:pt x="402" y="496"/>
                  <a:pt x="402" y="496"/>
                  <a:pt x="402" y="496"/>
                </a:cubicBezTo>
                <a:cubicBezTo>
                  <a:pt x="402" y="99"/>
                  <a:pt x="402" y="99"/>
                  <a:pt x="402" y="99"/>
                </a:cubicBezTo>
                <a:cubicBezTo>
                  <a:pt x="398" y="100"/>
                  <a:pt x="398" y="100"/>
                  <a:pt x="398" y="100"/>
                </a:cubicBezTo>
                <a:cubicBezTo>
                  <a:pt x="398" y="67"/>
                  <a:pt x="398" y="67"/>
                  <a:pt x="398" y="67"/>
                </a:cubicBezTo>
                <a:cubicBezTo>
                  <a:pt x="406" y="67"/>
                  <a:pt x="406" y="67"/>
                  <a:pt x="406" y="67"/>
                </a:cubicBezTo>
                <a:cubicBezTo>
                  <a:pt x="406" y="99"/>
                  <a:pt x="406" y="99"/>
                  <a:pt x="406" y="99"/>
                </a:cubicBezTo>
                <a:cubicBezTo>
                  <a:pt x="405" y="99"/>
                  <a:pt x="405" y="99"/>
                  <a:pt x="405" y="99"/>
                </a:cubicBezTo>
                <a:cubicBezTo>
                  <a:pt x="405" y="496"/>
                  <a:pt x="405" y="496"/>
                  <a:pt x="405" y="496"/>
                </a:cubicBezTo>
                <a:cubicBezTo>
                  <a:pt x="435" y="496"/>
                  <a:pt x="435" y="496"/>
                  <a:pt x="435" y="496"/>
                </a:cubicBezTo>
                <a:cubicBezTo>
                  <a:pt x="435" y="491"/>
                  <a:pt x="435" y="491"/>
                  <a:pt x="435" y="491"/>
                </a:cubicBezTo>
                <a:cubicBezTo>
                  <a:pt x="432" y="491"/>
                  <a:pt x="432" y="491"/>
                  <a:pt x="432" y="491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24" y="99"/>
                  <a:pt x="424" y="99"/>
                  <a:pt x="424" y="99"/>
                </a:cubicBezTo>
                <a:cubicBezTo>
                  <a:pt x="424" y="67"/>
                  <a:pt x="424" y="67"/>
                  <a:pt x="424" y="67"/>
                </a:cubicBezTo>
                <a:cubicBezTo>
                  <a:pt x="436" y="67"/>
                  <a:pt x="436" y="67"/>
                  <a:pt x="436" y="67"/>
                </a:cubicBezTo>
                <a:cubicBezTo>
                  <a:pt x="436" y="99"/>
                  <a:pt x="436" y="99"/>
                  <a:pt x="436" y="99"/>
                </a:cubicBezTo>
                <a:cubicBezTo>
                  <a:pt x="435" y="99"/>
                  <a:pt x="435" y="99"/>
                  <a:pt x="435" y="99"/>
                </a:cubicBezTo>
                <a:cubicBezTo>
                  <a:pt x="435" y="490"/>
                  <a:pt x="435" y="490"/>
                  <a:pt x="435" y="490"/>
                </a:cubicBezTo>
                <a:cubicBezTo>
                  <a:pt x="475" y="490"/>
                  <a:pt x="475" y="490"/>
                  <a:pt x="475" y="490"/>
                </a:cubicBezTo>
                <a:cubicBezTo>
                  <a:pt x="475" y="99"/>
                  <a:pt x="475" y="99"/>
                  <a:pt x="475" y="99"/>
                </a:cubicBezTo>
                <a:cubicBezTo>
                  <a:pt x="440" y="99"/>
                  <a:pt x="440" y="99"/>
                  <a:pt x="440" y="99"/>
                </a:cubicBezTo>
                <a:cubicBezTo>
                  <a:pt x="440" y="67"/>
                  <a:pt x="440" y="67"/>
                  <a:pt x="440" y="67"/>
                </a:cubicBezTo>
                <a:cubicBezTo>
                  <a:pt x="450" y="67"/>
                  <a:pt x="450" y="67"/>
                  <a:pt x="450" y="67"/>
                </a:cubicBezTo>
                <a:cubicBezTo>
                  <a:pt x="450" y="63"/>
                  <a:pt x="450" y="63"/>
                  <a:pt x="450" y="63"/>
                </a:cubicBezTo>
                <a:cubicBezTo>
                  <a:pt x="440" y="63"/>
                  <a:pt x="440" y="63"/>
                  <a:pt x="440" y="63"/>
                </a:cubicBezTo>
                <a:cubicBezTo>
                  <a:pt x="440" y="61"/>
                  <a:pt x="440" y="61"/>
                  <a:pt x="440" y="61"/>
                </a:cubicBezTo>
                <a:cubicBezTo>
                  <a:pt x="424" y="49"/>
                  <a:pt x="424" y="49"/>
                  <a:pt x="424" y="49"/>
                </a:cubicBezTo>
                <a:cubicBezTo>
                  <a:pt x="424" y="5"/>
                  <a:pt x="424" y="5"/>
                  <a:pt x="424" y="5"/>
                </a:cubicBezTo>
                <a:cubicBezTo>
                  <a:pt x="421" y="5"/>
                  <a:pt x="421" y="5"/>
                  <a:pt x="421" y="5"/>
                </a:cubicBezTo>
                <a:cubicBezTo>
                  <a:pt x="421" y="47"/>
                  <a:pt x="421" y="47"/>
                  <a:pt x="421" y="47"/>
                </a:cubicBezTo>
                <a:cubicBezTo>
                  <a:pt x="409" y="47"/>
                  <a:pt x="409" y="47"/>
                  <a:pt x="409" y="47"/>
                </a:cubicBezTo>
                <a:cubicBezTo>
                  <a:pt x="409" y="0"/>
                  <a:pt x="409" y="0"/>
                  <a:pt x="409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47"/>
                  <a:pt x="406" y="47"/>
                  <a:pt x="406" y="47"/>
                </a:cubicBezTo>
                <a:cubicBezTo>
                  <a:pt x="402" y="47"/>
                  <a:pt x="402" y="47"/>
                  <a:pt x="402" y="47"/>
                </a:cubicBezTo>
                <a:cubicBezTo>
                  <a:pt x="395" y="63"/>
                  <a:pt x="395" y="63"/>
                  <a:pt x="395" y="63"/>
                </a:cubicBezTo>
                <a:cubicBezTo>
                  <a:pt x="385" y="63"/>
                  <a:pt x="385" y="63"/>
                  <a:pt x="385" y="63"/>
                </a:cubicBezTo>
                <a:cubicBezTo>
                  <a:pt x="385" y="67"/>
                  <a:pt x="385" y="67"/>
                  <a:pt x="385" y="67"/>
                </a:cubicBezTo>
                <a:cubicBezTo>
                  <a:pt x="395" y="67"/>
                  <a:pt x="395" y="67"/>
                  <a:pt x="395" y="67"/>
                </a:cubicBezTo>
                <a:cubicBezTo>
                  <a:pt x="395" y="101"/>
                  <a:pt x="395" y="101"/>
                  <a:pt x="395" y="101"/>
                </a:cubicBezTo>
                <a:moveTo>
                  <a:pt x="424" y="53"/>
                </a:moveTo>
                <a:cubicBezTo>
                  <a:pt x="436" y="63"/>
                  <a:pt x="436" y="63"/>
                  <a:pt x="436" y="63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424" y="63"/>
                  <a:pt x="424" y="63"/>
                  <a:pt x="424" y="63"/>
                </a:cubicBezTo>
                <a:cubicBezTo>
                  <a:pt x="424" y="53"/>
                  <a:pt x="424" y="53"/>
                  <a:pt x="424" y="53"/>
                </a:cubicBezTo>
                <a:moveTo>
                  <a:pt x="409" y="50"/>
                </a:moveTo>
                <a:cubicBezTo>
                  <a:pt x="421" y="50"/>
                  <a:pt x="421" y="50"/>
                  <a:pt x="421" y="50"/>
                </a:cubicBezTo>
                <a:cubicBezTo>
                  <a:pt x="421" y="51"/>
                  <a:pt x="421" y="51"/>
                  <a:pt x="421" y="51"/>
                </a:cubicBezTo>
                <a:cubicBezTo>
                  <a:pt x="421" y="63"/>
                  <a:pt x="421" y="63"/>
                  <a:pt x="421" y="63"/>
                </a:cubicBezTo>
                <a:cubicBezTo>
                  <a:pt x="409" y="63"/>
                  <a:pt x="409" y="63"/>
                  <a:pt x="409" y="63"/>
                </a:cubicBezTo>
                <a:cubicBezTo>
                  <a:pt x="409" y="50"/>
                  <a:pt x="409" y="50"/>
                  <a:pt x="409" y="50"/>
                </a:cubicBezTo>
                <a:moveTo>
                  <a:pt x="409" y="67"/>
                </a:moveTo>
                <a:cubicBezTo>
                  <a:pt x="421" y="67"/>
                  <a:pt x="421" y="67"/>
                  <a:pt x="421" y="67"/>
                </a:cubicBezTo>
                <a:cubicBezTo>
                  <a:pt x="421" y="99"/>
                  <a:pt x="421" y="99"/>
                  <a:pt x="421" y="99"/>
                </a:cubicBezTo>
                <a:cubicBezTo>
                  <a:pt x="409" y="99"/>
                  <a:pt x="409" y="99"/>
                  <a:pt x="409" y="99"/>
                </a:cubicBezTo>
                <a:cubicBezTo>
                  <a:pt x="409" y="67"/>
                  <a:pt x="409" y="67"/>
                  <a:pt x="409" y="67"/>
                </a:cubicBezTo>
                <a:moveTo>
                  <a:pt x="405" y="50"/>
                </a:moveTo>
                <a:cubicBezTo>
                  <a:pt x="406" y="50"/>
                  <a:pt x="406" y="50"/>
                  <a:pt x="406" y="50"/>
                </a:cubicBezTo>
                <a:cubicBezTo>
                  <a:pt x="406" y="63"/>
                  <a:pt x="406" y="63"/>
                  <a:pt x="406" y="63"/>
                </a:cubicBezTo>
                <a:cubicBezTo>
                  <a:pt x="398" y="63"/>
                  <a:pt x="398" y="63"/>
                  <a:pt x="398" y="63"/>
                </a:cubicBezTo>
                <a:cubicBezTo>
                  <a:pt x="405" y="50"/>
                  <a:pt x="405" y="50"/>
                  <a:pt x="405" y="50"/>
                </a:cubicBezTo>
                <a:moveTo>
                  <a:pt x="366" y="483"/>
                </a:moveTo>
                <a:cubicBezTo>
                  <a:pt x="350" y="462"/>
                  <a:pt x="350" y="462"/>
                  <a:pt x="350" y="462"/>
                </a:cubicBezTo>
                <a:cubicBezTo>
                  <a:pt x="350" y="391"/>
                  <a:pt x="350" y="391"/>
                  <a:pt x="350" y="391"/>
                </a:cubicBezTo>
                <a:cubicBezTo>
                  <a:pt x="361" y="391"/>
                  <a:pt x="361" y="391"/>
                  <a:pt x="361" y="391"/>
                </a:cubicBezTo>
                <a:cubicBezTo>
                  <a:pt x="361" y="365"/>
                  <a:pt x="361" y="365"/>
                  <a:pt x="361" y="365"/>
                </a:cubicBezTo>
                <a:cubicBezTo>
                  <a:pt x="370" y="365"/>
                  <a:pt x="370" y="365"/>
                  <a:pt x="370" y="365"/>
                </a:cubicBezTo>
                <a:cubicBezTo>
                  <a:pt x="370" y="343"/>
                  <a:pt x="370" y="343"/>
                  <a:pt x="370" y="343"/>
                </a:cubicBezTo>
                <a:cubicBezTo>
                  <a:pt x="383" y="343"/>
                  <a:pt x="383" y="343"/>
                  <a:pt x="383" y="343"/>
                </a:cubicBezTo>
                <a:cubicBezTo>
                  <a:pt x="383" y="483"/>
                  <a:pt x="383" y="483"/>
                  <a:pt x="383" y="483"/>
                </a:cubicBezTo>
                <a:cubicBezTo>
                  <a:pt x="366" y="483"/>
                  <a:pt x="366" y="483"/>
                  <a:pt x="366" y="483"/>
                </a:cubicBezTo>
                <a:moveTo>
                  <a:pt x="148" y="249"/>
                </a:moveTo>
                <a:cubicBezTo>
                  <a:pt x="91" y="152"/>
                  <a:pt x="91" y="152"/>
                  <a:pt x="91" y="152"/>
                </a:cubicBezTo>
                <a:cubicBezTo>
                  <a:pt x="224" y="145"/>
                  <a:pt x="224" y="145"/>
                  <a:pt x="224" y="145"/>
                </a:cubicBezTo>
                <a:cubicBezTo>
                  <a:pt x="224" y="147"/>
                  <a:pt x="224" y="147"/>
                  <a:pt x="224" y="147"/>
                </a:cubicBezTo>
                <a:cubicBezTo>
                  <a:pt x="148" y="249"/>
                  <a:pt x="148" y="249"/>
                  <a:pt x="148" y="249"/>
                </a:cubicBezTo>
                <a:moveTo>
                  <a:pt x="105" y="482"/>
                </a:moveTo>
                <a:cubicBezTo>
                  <a:pt x="88" y="482"/>
                  <a:pt x="88" y="482"/>
                  <a:pt x="88" y="482"/>
                </a:cubicBezTo>
                <a:cubicBezTo>
                  <a:pt x="88" y="153"/>
                  <a:pt x="88" y="153"/>
                  <a:pt x="88" y="153"/>
                </a:cubicBezTo>
                <a:cubicBezTo>
                  <a:pt x="146" y="252"/>
                  <a:pt x="146" y="252"/>
                  <a:pt x="146" y="252"/>
                </a:cubicBezTo>
                <a:cubicBezTo>
                  <a:pt x="115" y="451"/>
                  <a:pt x="115" y="451"/>
                  <a:pt x="115" y="451"/>
                </a:cubicBezTo>
                <a:cubicBezTo>
                  <a:pt x="105" y="451"/>
                  <a:pt x="105" y="451"/>
                  <a:pt x="105" y="451"/>
                </a:cubicBezTo>
                <a:cubicBezTo>
                  <a:pt x="105" y="482"/>
                  <a:pt x="105" y="482"/>
                  <a:pt x="105" y="482"/>
                </a:cubicBezTo>
                <a:moveTo>
                  <a:pt x="195" y="515"/>
                </a:moveTo>
                <a:cubicBezTo>
                  <a:pt x="195" y="492"/>
                  <a:pt x="195" y="492"/>
                  <a:pt x="195" y="492"/>
                </a:cubicBezTo>
                <a:cubicBezTo>
                  <a:pt x="195" y="492"/>
                  <a:pt x="195" y="492"/>
                  <a:pt x="195" y="492"/>
                </a:cubicBezTo>
                <a:cubicBezTo>
                  <a:pt x="149" y="252"/>
                  <a:pt x="149" y="252"/>
                  <a:pt x="149" y="252"/>
                </a:cubicBezTo>
                <a:cubicBezTo>
                  <a:pt x="224" y="152"/>
                  <a:pt x="224" y="152"/>
                  <a:pt x="224" y="152"/>
                </a:cubicBezTo>
                <a:cubicBezTo>
                  <a:pt x="224" y="477"/>
                  <a:pt x="224" y="477"/>
                  <a:pt x="224" y="477"/>
                </a:cubicBezTo>
                <a:cubicBezTo>
                  <a:pt x="199" y="477"/>
                  <a:pt x="199" y="477"/>
                  <a:pt x="199" y="477"/>
                </a:cubicBezTo>
                <a:cubicBezTo>
                  <a:pt x="199" y="515"/>
                  <a:pt x="199" y="515"/>
                  <a:pt x="199" y="515"/>
                </a:cubicBezTo>
                <a:cubicBezTo>
                  <a:pt x="195" y="515"/>
                  <a:pt x="195" y="515"/>
                  <a:pt x="195" y="515"/>
                </a:cubicBezTo>
                <a:moveTo>
                  <a:pt x="184" y="492"/>
                </a:moveTo>
                <a:cubicBezTo>
                  <a:pt x="184" y="478"/>
                  <a:pt x="184" y="478"/>
                  <a:pt x="184" y="478"/>
                </a:cubicBezTo>
                <a:cubicBezTo>
                  <a:pt x="168" y="478"/>
                  <a:pt x="168" y="478"/>
                  <a:pt x="168" y="478"/>
                </a:cubicBezTo>
                <a:cubicBezTo>
                  <a:pt x="168" y="461"/>
                  <a:pt x="168" y="461"/>
                  <a:pt x="168" y="461"/>
                </a:cubicBezTo>
                <a:cubicBezTo>
                  <a:pt x="153" y="461"/>
                  <a:pt x="153" y="461"/>
                  <a:pt x="153" y="461"/>
                </a:cubicBezTo>
                <a:cubicBezTo>
                  <a:pt x="153" y="451"/>
                  <a:pt x="153" y="451"/>
                  <a:pt x="153" y="451"/>
                </a:cubicBezTo>
                <a:cubicBezTo>
                  <a:pt x="119" y="451"/>
                  <a:pt x="119" y="451"/>
                  <a:pt x="119" y="451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92" y="492"/>
                  <a:pt x="192" y="492"/>
                  <a:pt x="192" y="492"/>
                </a:cubicBezTo>
                <a:cubicBezTo>
                  <a:pt x="184" y="492"/>
                  <a:pt x="184" y="492"/>
                  <a:pt x="184" y="492"/>
                </a:cubicBezTo>
                <a:moveTo>
                  <a:pt x="573" y="480"/>
                </a:moveTo>
                <a:cubicBezTo>
                  <a:pt x="604" y="445"/>
                  <a:pt x="604" y="445"/>
                  <a:pt x="604" y="445"/>
                </a:cubicBezTo>
                <a:cubicBezTo>
                  <a:pt x="635" y="476"/>
                  <a:pt x="635" y="476"/>
                  <a:pt x="635" y="476"/>
                </a:cubicBezTo>
                <a:cubicBezTo>
                  <a:pt x="652" y="507"/>
                  <a:pt x="652" y="507"/>
                  <a:pt x="652" y="507"/>
                </a:cubicBezTo>
                <a:cubicBezTo>
                  <a:pt x="652" y="509"/>
                  <a:pt x="652" y="509"/>
                  <a:pt x="652" y="509"/>
                </a:cubicBezTo>
                <a:cubicBezTo>
                  <a:pt x="558" y="509"/>
                  <a:pt x="558" y="509"/>
                  <a:pt x="558" y="509"/>
                </a:cubicBezTo>
                <a:cubicBezTo>
                  <a:pt x="573" y="480"/>
                  <a:pt x="573" y="480"/>
                  <a:pt x="573" y="480"/>
                </a:cubicBezTo>
                <a:moveTo>
                  <a:pt x="603" y="382"/>
                </a:moveTo>
                <a:cubicBezTo>
                  <a:pt x="603" y="442"/>
                  <a:pt x="603" y="442"/>
                  <a:pt x="603" y="442"/>
                </a:cubicBezTo>
                <a:cubicBezTo>
                  <a:pt x="573" y="474"/>
                  <a:pt x="573" y="474"/>
                  <a:pt x="573" y="474"/>
                </a:cubicBezTo>
                <a:cubicBezTo>
                  <a:pt x="573" y="384"/>
                  <a:pt x="573" y="384"/>
                  <a:pt x="573" y="384"/>
                </a:cubicBezTo>
                <a:cubicBezTo>
                  <a:pt x="603" y="382"/>
                  <a:pt x="603" y="382"/>
                  <a:pt x="603" y="382"/>
                </a:cubicBezTo>
                <a:moveTo>
                  <a:pt x="827" y="403"/>
                </a:moveTo>
                <a:cubicBezTo>
                  <a:pt x="750" y="403"/>
                  <a:pt x="750" y="403"/>
                  <a:pt x="750" y="403"/>
                </a:cubicBezTo>
                <a:cubicBezTo>
                  <a:pt x="750" y="348"/>
                  <a:pt x="750" y="348"/>
                  <a:pt x="750" y="348"/>
                </a:cubicBezTo>
                <a:cubicBezTo>
                  <a:pt x="759" y="348"/>
                  <a:pt x="759" y="348"/>
                  <a:pt x="759" y="348"/>
                </a:cubicBezTo>
                <a:cubicBezTo>
                  <a:pt x="759" y="348"/>
                  <a:pt x="763" y="321"/>
                  <a:pt x="786" y="319"/>
                </a:cubicBezTo>
                <a:cubicBezTo>
                  <a:pt x="786" y="289"/>
                  <a:pt x="786" y="289"/>
                  <a:pt x="786" y="289"/>
                </a:cubicBezTo>
                <a:cubicBezTo>
                  <a:pt x="789" y="289"/>
                  <a:pt x="789" y="289"/>
                  <a:pt x="789" y="289"/>
                </a:cubicBezTo>
                <a:cubicBezTo>
                  <a:pt x="789" y="319"/>
                  <a:pt x="789" y="319"/>
                  <a:pt x="789" y="319"/>
                </a:cubicBezTo>
                <a:cubicBezTo>
                  <a:pt x="813" y="319"/>
                  <a:pt x="818" y="348"/>
                  <a:pt x="818" y="348"/>
                </a:cubicBezTo>
                <a:cubicBezTo>
                  <a:pt x="827" y="348"/>
                  <a:pt x="827" y="348"/>
                  <a:pt x="827" y="348"/>
                </a:cubicBezTo>
                <a:cubicBezTo>
                  <a:pt x="827" y="403"/>
                  <a:pt x="827" y="403"/>
                  <a:pt x="827" y="403"/>
                </a:cubicBezTo>
                <a:moveTo>
                  <a:pt x="999" y="483"/>
                </a:moveTo>
                <a:cubicBezTo>
                  <a:pt x="999" y="182"/>
                  <a:pt x="976" y="100"/>
                  <a:pt x="964" y="78"/>
                </a:cubicBezTo>
                <a:cubicBezTo>
                  <a:pt x="965" y="78"/>
                  <a:pt x="965" y="78"/>
                  <a:pt x="966" y="78"/>
                </a:cubicBezTo>
                <a:cubicBezTo>
                  <a:pt x="966" y="78"/>
                  <a:pt x="1009" y="48"/>
                  <a:pt x="1009" y="480"/>
                </a:cubicBezTo>
                <a:cubicBezTo>
                  <a:pt x="1010" y="480"/>
                  <a:pt x="1010" y="480"/>
                  <a:pt x="1010" y="480"/>
                </a:cubicBezTo>
                <a:cubicBezTo>
                  <a:pt x="1010" y="489"/>
                  <a:pt x="1010" y="495"/>
                  <a:pt x="1009" y="499"/>
                </a:cubicBezTo>
                <a:cubicBezTo>
                  <a:pt x="1007" y="499"/>
                  <a:pt x="1007" y="499"/>
                  <a:pt x="1007" y="499"/>
                </a:cubicBezTo>
                <a:cubicBezTo>
                  <a:pt x="1007" y="483"/>
                  <a:pt x="1007" y="483"/>
                  <a:pt x="1007" y="483"/>
                </a:cubicBezTo>
                <a:cubicBezTo>
                  <a:pt x="999" y="483"/>
                  <a:pt x="999" y="483"/>
                  <a:pt x="999" y="483"/>
                </a:cubicBezTo>
                <a:moveTo>
                  <a:pt x="939" y="422"/>
                </a:moveTo>
                <a:cubicBezTo>
                  <a:pt x="936" y="317"/>
                  <a:pt x="934" y="103"/>
                  <a:pt x="962" y="80"/>
                </a:cubicBezTo>
                <a:cubicBezTo>
                  <a:pt x="966" y="87"/>
                  <a:pt x="971" y="102"/>
                  <a:pt x="977" y="131"/>
                </a:cubicBezTo>
                <a:cubicBezTo>
                  <a:pt x="989" y="201"/>
                  <a:pt x="996" y="323"/>
                  <a:pt x="996" y="483"/>
                </a:cubicBezTo>
                <a:cubicBezTo>
                  <a:pt x="975" y="483"/>
                  <a:pt x="975" y="483"/>
                  <a:pt x="975" y="483"/>
                </a:cubicBezTo>
                <a:cubicBezTo>
                  <a:pt x="975" y="499"/>
                  <a:pt x="975" y="499"/>
                  <a:pt x="975" y="499"/>
                </a:cubicBezTo>
                <a:cubicBezTo>
                  <a:pt x="945" y="499"/>
                  <a:pt x="945" y="499"/>
                  <a:pt x="945" y="499"/>
                </a:cubicBezTo>
                <a:cubicBezTo>
                  <a:pt x="944" y="493"/>
                  <a:pt x="942" y="463"/>
                  <a:pt x="939" y="422"/>
                </a:cubicBezTo>
                <a:moveTo>
                  <a:pt x="1043" y="499"/>
                </a:moveTo>
                <a:cubicBezTo>
                  <a:pt x="1012" y="499"/>
                  <a:pt x="1012" y="499"/>
                  <a:pt x="1012" y="499"/>
                </a:cubicBezTo>
                <a:cubicBezTo>
                  <a:pt x="1013" y="495"/>
                  <a:pt x="1013" y="489"/>
                  <a:pt x="1013" y="480"/>
                </a:cubicBezTo>
                <a:cubicBezTo>
                  <a:pt x="1020" y="480"/>
                  <a:pt x="1020" y="480"/>
                  <a:pt x="1020" y="480"/>
                </a:cubicBezTo>
                <a:cubicBezTo>
                  <a:pt x="1020" y="457"/>
                  <a:pt x="1020" y="457"/>
                  <a:pt x="1020" y="457"/>
                </a:cubicBezTo>
                <a:cubicBezTo>
                  <a:pt x="1047" y="457"/>
                  <a:pt x="1047" y="457"/>
                  <a:pt x="1047" y="457"/>
                </a:cubicBezTo>
                <a:cubicBezTo>
                  <a:pt x="1057" y="446"/>
                  <a:pt x="1057" y="446"/>
                  <a:pt x="1057" y="446"/>
                </a:cubicBezTo>
                <a:cubicBezTo>
                  <a:pt x="1057" y="436"/>
                  <a:pt x="1057" y="436"/>
                  <a:pt x="1057" y="436"/>
                </a:cubicBezTo>
                <a:cubicBezTo>
                  <a:pt x="1063" y="430"/>
                  <a:pt x="1063" y="430"/>
                  <a:pt x="1063" y="430"/>
                </a:cubicBezTo>
                <a:cubicBezTo>
                  <a:pt x="1072" y="430"/>
                  <a:pt x="1072" y="430"/>
                  <a:pt x="1072" y="430"/>
                </a:cubicBezTo>
                <a:cubicBezTo>
                  <a:pt x="1077" y="437"/>
                  <a:pt x="1077" y="437"/>
                  <a:pt x="1077" y="437"/>
                </a:cubicBezTo>
                <a:cubicBezTo>
                  <a:pt x="1091" y="437"/>
                  <a:pt x="1091" y="437"/>
                  <a:pt x="1091" y="437"/>
                </a:cubicBezTo>
                <a:cubicBezTo>
                  <a:pt x="1091" y="441"/>
                  <a:pt x="1091" y="441"/>
                  <a:pt x="1091" y="441"/>
                </a:cubicBezTo>
                <a:cubicBezTo>
                  <a:pt x="1085" y="441"/>
                  <a:pt x="1085" y="441"/>
                  <a:pt x="1085" y="441"/>
                </a:cubicBezTo>
                <a:cubicBezTo>
                  <a:pt x="1085" y="446"/>
                  <a:pt x="1085" y="446"/>
                  <a:pt x="1085" y="446"/>
                </a:cubicBezTo>
                <a:cubicBezTo>
                  <a:pt x="1073" y="446"/>
                  <a:pt x="1073" y="446"/>
                  <a:pt x="1073" y="446"/>
                </a:cubicBezTo>
                <a:cubicBezTo>
                  <a:pt x="1073" y="471"/>
                  <a:pt x="1073" y="471"/>
                  <a:pt x="1073" y="471"/>
                </a:cubicBezTo>
                <a:cubicBezTo>
                  <a:pt x="1043" y="471"/>
                  <a:pt x="1043" y="471"/>
                  <a:pt x="1043" y="471"/>
                </a:cubicBezTo>
                <a:cubicBezTo>
                  <a:pt x="1043" y="499"/>
                  <a:pt x="1043" y="499"/>
                  <a:pt x="1043" y="499"/>
                </a:cubicBezTo>
                <a:moveTo>
                  <a:pt x="690" y="509"/>
                </a:moveTo>
                <a:cubicBezTo>
                  <a:pt x="712" y="474"/>
                  <a:pt x="712" y="474"/>
                  <a:pt x="712" y="474"/>
                </a:cubicBezTo>
                <a:cubicBezTo>
                  <a:pt x="740" y="438"/>
                  <a:pt x="740" y="438"/>
                  <a:pt x="740" y="438"/>
                </a:cubicBezTo>
                <a:cubicBezTo>
                  <a:pt x="772" y="474"/>
                  <a:pt x="772" y="474"/>
                  <a:pt x="772" y="474"/>
                </a:cubicBezTo>
                <a:cubicBezTo>
                  <a:pt x="792" y="507"/>
                  <a:pt x="792" y="507"/>
                  <a:pt x="792" y="507"/>
                </a:cubicBezTo>
                <a:cubicBezTo>
                  <a:pt x="792" y="509"/>
                  <a:pt x="792" y="509"/>
                  <a:pt x="792" y="509"/>
                </a:cubicBezTo>
                <a:cubicBezTo>
                  <a:pt x="690" y="509"/>
                  <a:pt x="690" y="509"/>
                  <a:pt x="690" y="509"/>
                </a:cubicBezTo>
                <a:moveTo>
                  <a:pt x="638" y="474"/>
                </a:moveTo>
                <a:cubicBezTo>
                  <a:pt x="606" y="442"/>
                  <a:pt x="606" y="442"/>
                  <a:pt x="606" y="442"/>
                </a:cubicBezTo>
                <a:cubicBezTo>
                  <a:pt x="606" y="381"/>
                  <a:pt x="606" y="381"/>
                  <a:pt x="606" y="381"/>
                </a:cubicBezTo>
                <a:cubicBezTo>
                  <a:pt x="651" y="378"/>
                  <a:pt x="651" y="378"/>
                  <a:pt x="651" y="378"/>
                </a:cubicBezTo>
                <a:cubicBezTo>
                  <a:pt x="710" y="378"/>
                  <a:pt x="710" y="378"/>
                  <a:pt x="710" y="378"/>
                </a:cubicBezTo>
                <a:cubicBezTo>
                  <a:pt x="710" y="470"/>
                  <a:pt x="710" y="470"/>
                  <a:pt x="710" y="470"/>
                </a:cubicBezTo>
                <a:cubicBezTo>
                  <a:pt x="709" y="472"/>
                  <a:pt x="709" y="472"/>
                  <a:pt x="709" y="472"/>
                </a:cubicBezTo>
                <a:cubicBezTo>
                  <a:pt x="685" y="510"/>
                  <a:pt x="685" y="510"/>
                  <a:pt x="685" y="510"/>
                </a:cubicBezTo>
                <a:cubicBezTo>
                  <a:pt x="685" y="551"/>
                  <a:pt x="685" y="551"/>
                  <a:pt x="685" y="551"/>
                </a:cubicBezTo>
                <a:cubicBezTo>
                  <a:pt x="655" y="551"/>
                  <a:pt x="655" y="551"/>
                  <a:pt x="655" y="551"/>
                </a:cubicBezTo>
                <a:cubicBezTo>
                  <a:pt x="655" y="506"/>
                  <a:pt x="655" y="506"/>
                  <a:pt x="655" y="506"/>
                </a:cubicBezTo>
                <a:cubicBezTo>
                  <a:pt x="638" y="474"/>
                  <a:pt x="638" y="474"/>
                  <a:pt x="638" y="474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95" name="文本框 394"/>
          <p:cNvSpPr txBox="1"/>
          <p:nvPr/>
        </p:nvSpPr>
        <p:spPr>
          <a:xfrm>
            <a:off x="3377086" y="2223763"/>
            <a:ext cx="1394193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文本框 395"/>
          <p:cNvSpPr txBox="1"/>
          <p:nvPr/>
        </p:nvSpPr>
        <p:spPr>
          <a:xfrm>
            <a:off x="5481203" y="2370214"/>
            <a:ext cx="1394193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文本框 396"/>
          <p:cNvSpPr txBox="1"/>
          <p:nvPr/>
        </p:nvSpPr>
        <p:spPr>
          <a:xfrm>
            <a:off x="9671075" y="2526827"/>
            <a:ext cx="1414582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文本框 397"/>
          <p:cNvSpPr txBox="1"/>
          <p:nvPr/>
        </p:nvSpPr>
        <p:spPr>
          <a:xfrm>
            <a:off x="1591666" y="2344872"/>
            <a:ext cx="1093857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文本框 398"/>
          <p:cNvSpPr txBox="1"/>
          <p:nvPr/>
        </p:nvSpPr>
        <p:spPr>
          <a:xfrm>
            <a:off x="238794" y="2407484"/>
            <a:ext cx="93756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文本框 399"/>
          <p:cNvSpPr txBox="1"/>
          <p:nvPr/>
        </p:nvSpPr>
        <p:spPr>
          <a:xfrm>
            <a:off x="4470941" y="2708846"/>
            <a:ext cx="1010260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文本框 400"/>
          <p:cNvSpPr txBox="1"/>
          <p:nvPr/>
        </p:nvSpPr>
        <p:spPr>
          <a:xfrm>
            <a:off x="8541323" y="3518063"/>
            <a:ext cx="906249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文本框 401"/>
          <p:cNvSpPr txBox="1"/>
          <p:nvPr/>
        </p:nvSpPr>
        <p:spPr>
          <a:xfrm>
            <a:off x="10831968" y="3707827"/>
            <a:ext cx="964796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文本框 402"/>
          <p:cNvSpPr txBox="1"/>
          <p:nvPr/>
        </p:nvSpPr>
        <p:spPr>
          <a:xfrm>
            <a:off x="2287699" y="3295517"/>
            <a:ext cx="1178951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文本框 403"/>
          <p:cNvSpPr txBox="1"/>
          <p:nvPr/>
        </p:nvSpPr>
        <p:spPr>
          <a:xfrm>
            <a:off x="7540314" y="3785230"/>
            <a:ext cx="777103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文本框 404"/>
          <p:cNvSpPr txBox="1"/>
          <p:nvPr/>
        </p:nvSpPr>
        <p:spPr>
          <a:xfrm>
            <a:off x="6647428" y="4129271"/>
            <a:ext cx="1079517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6" name="文本框 405"/>
          <p:cNvSpPr txBox="1"/>
          <p:nvPr/>
        </p:nvSpPr>
        <p:spPr>
          <a:xfrm>
            <a:off x="11595457" y="3740033"/>
            <a:ext cx="1122349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2" name="组合 411"/>
          <p:cNvGrpSpPr/>
          <p:nvPr/>
        </p:nvGrpSpPr>
        <p:grpSpPr>
          <a:xfrm>
            <a:off x="658395" y="5018081"/>
            <a:ext cx="11796527" cy="1179185"/>
            <a:chOff x="562064" y="5016918"/>
            <a:chExt cx="11798063" cy="1178912"/>
          </a:xfrm>
        </p:grpSpPr>
        <p:sp>
          <p:nvSpPr>
            <p:cNvPr id="408" name="TextBox 2"/>
            <p:cNvSpPr txBox="1">
              <a:spLocks noChangeArrowheads="1"/>
            </p:cNvSpPr>
            <p:nvPr/>
          </p:nvSpPr>
          <p:spPr bwMode="auto">
            <a:xfrm>
              <a:off x="562064" y="5703387"/>
              <a:ext cx="1179806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1" name="组合 410"/>
            <p:cNvGrpSpPr/>
            <p:nvPr/>
          </p:nvGrpSpPr>
          <p:grpSpPr>
            <a:xfrm>
              <a:off x="562065" y="5016918"/>
              <a:ext cx="4256420" cy="658698"/>
              <a:chOff x="562065" y="5016918"/>
              <a:chExt cx="4256420" cy="658698"/>
            </a:xfrm>
          </p:grpSpPr>
          <p:sp>
            <p:nvSpPr>
              <p:cNvPr id="409" name="矩形 408"/>
              <p:cNvSpPr/>
              <p:nvPr/>
            </p:nvSpPr>
            <p:spPr>
              <a:xfrm>
                <a:off x="562065" y="5016918"/>
                <a:ext cx="425642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上海锐普广告有限公司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410" name="矩形 409"/>
              <p:cNvSpPr/>
              <p:nvPr/>
            </p:nvSpPr>
            <p:spPr>
              <a:xfrm>
                <a:off x="562065" y="5414006"/>
                <a:ext cx="425642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7289"/>
            <a:ext cx="3171411" cy="412768"/>
            <a:chOff x="0" y="527167"/>
            <a:chExt cx="3171824" cy="412672"/>
          </a:xfrm>
        </p:grpSpPr>
        <p:sp>
          <p:nvSpPr>
            <p:cNvPr id="26" name="矩形 25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73"/>
            <p:cNvSpPr txBox="1"/>
            <p:nvPr/>
          </p:nvSpPr>
          <p:spPr>
            <a:xfrm>
              <a:off x="636269" y="533448"/>
              <a:ext cx="2535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94" name="图表 393"/>
          <p:cNvGraphicFramePr/>
          <p:nvPr/>
        </p:nvGraphicFramePr>
        <p:xfrm>
          <a:off x="-1933322" y="72092"/>
          <a:ext cx="15790393" cy="550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6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  <p:bldP spid="395" grpId="0"/>
      <p:bldP spid="396" grpId="0"/>
      <p:bldP spid="397" grpId="0"/>
      <p:bldP spid="398" grpId="0"/>
      <p:bldP spid="399" grpId="0"/>
      <p:bldP spid="400" grpId="0"/>
      <p:bldP spid="401" grpId="0"/>
      <p:bldP spid="402" grpId="0"/>
      <p:bldP spid="403" grpId="0"/>
      <p:bldP spid="404" grpId="0"/>
      <p:bldP spid="405" grpId="0"/>
      <p:bldP spid="406" grpId="0"/>
      <p:bldGraphic spid="394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" y="1"/>
            <a:ext cx="12190413" cy="4167359"/>
            <a:chOff x="0" y="0"/>
            <a:chExt cx="12192000" cy="416639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2192000" cy="3886200"/>
              <a:chOff x="0" y="0"/>
              <a:chExt cx="12192000" cy="3886200"/>
            </a:xfrm>
          </p:grpSpPr>
          <p:pic>
            <p:nvPicPr>
              <p:cNvPr id="4" name="Picture 6" descr="C:\Users\Administrator\Desktop\SHCO]04(NS7%7B0WZ[HYOYU.jpg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" t="50000" r="617" b="2793"/>
              <a:stretch>
                <a:fillRect/>
              </a:stretch>
            </p:blipFill>
            <p:spPr bwMode="auto">
              <a:xfrm>
                <a:off x="0" y="0"/>
                <a:ext cx="12192000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1480" y="4452272"/>
            <a:ext cx="12594643" cy="1248038"/>
            <a:chOff x="681567" y="4451242"/>
            <a:chExt cx="12596283" cy="124774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7" y="4451242"/>
              <a:ext cx="5562033" cy="584775"/>
              <a:chOff x="282563" y="4499927"/>
              <a:chExt cx="3813234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3" y="4499927"/>
                <a:ext cx="1798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22470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OVERVIEW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2584158" cy="73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endParaRPr lang="en-US" altLang="zh-CN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658395" y="5018081"/>
            <a:ext cx="12179635" cy="1179185"/>
            <a:chOff x="658479" y="5016918"/>
            <a:chExt cx="12181221" cy="1178912"/>
          </a:xfrm>
        </p:grpSpPr>
        <p:sp>
          <p:nvSpPr>
            <p:cNvPr id="124" name="TextBox 2"/>
            <p:cNvSpPr txBox="1">
              <a:spLocks noChangeArrowheads="1"/>
            </p:cNvSpPr>
            <p:nvPr/>
          </p:nvSpPr>
          <p:spPr bwMode="auto">
            <a:xfrm>
              <a:off x="658480" y="5703387"/>
              <a:ext cx="1218122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58479" y="5016918"/>
              <a:ext cx="3403405" cy="651004"/>
              <a:chOff x="658479" y="5016918"/>
              <a:chExt cx="3403405" cy="651004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658480" y="5016918"/>
                <a:ext cx="302452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锐普合作伙伴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658479" y="5414006"/>
                <a:ext cx="340340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050" spc="2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COOPERATIVE PARTNER</a:t>
                </a:r>
                <a:endParaRPr lang="zh-CN" altLang="en-US" sz="1050" spc="2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 bwMode="auto">
          <a:xfrm>
            <a:off x="8664506" y="1225217"/>
            <a:ext cx="1371421" cy="757942"/>
            <a:chOff x="467544" y="801103"/>
            <a:chExt cx="936104" cy="516958"/>
          </a:xfrm>
        </p:grpSpPr>
        <p:sp>
          <p:nvSpPr>
            <p:cNvPr id="3" name="圆角矩形 2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" name="圆角矩形 3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5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6" name="组合 15"/>
          <p:cNvGrpSpPr/>
          <p:nvPr/>
        </p:nvGrpSpPr>
        <p:grpSpPr bwMode="auto">
          <a:xfrm>
            <a:off x="2135439" y="1225217"/>
            <a:ext cx="1371421" cy="757942"/>
            <a:chOff x="1442717" y="1215533"/>
            <a:chExt cx="1028963" cy="568239"/>
          </a:xfrm>
        </p:grpSpPr>
        <p:grpSp>
          <p:nvGrpSpPr>
            <p:cNvPr id="17" name="组合 16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圆角矩形 19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20"/>
          <p:cNvGrpSpPr/>
          <p:nvPr/>
        </p:nvGrpSpPr>
        <p:grpSpPr bwMode="auto">
          <a:xfrm>
            <a:off x="3773527" y="1225217"/>
            <a:ext cx="1371421" cy="757942"/>
            <a:chOff x="2750118" y="1215533"/>
            <a:chExt cx="1028963" cy="568239"/>
          </a:xfrm>
        </p:grpSpPr>
        <p:grpSp>
          <p:nvGrpSpPr>
            <p:cNvPr id="22" name="组合 21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圆角矩形 30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图片 24" descr="yuan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 bwMode="auto">
          <a:xfrm>
            <a:off x="5409497" y="1225217"/>
            <a:ext cx="1371421" cy="757942"/>
            <a:chOff x="4057520" y="1215533"/>
            <a:chExt cx="1028963" cy="568239"/>
          </a:xfrm>
        </p:grpSpPr>
        <p:grpSp>
          <p:nvGrpSpPr>
            <p:cNvPr id="33" name="组合 32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圆角矩形 35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" name="图片 33" descr="标志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组合 36"/>
          <p:cNvGrpSpPr/>
          <p:nvPr/>
        </p:nvGrpSpPr>
        <p:grpSpPr bwMode="auto">
          <a:xfrm>
            <a:off x="7045467" y="1225217"/>
            <a:ext cx="1371421" cy="757942"/>
            <a:chOff x="5364921" y="1215533"/>
            <a:chExt cx="1028963" cy="568239"/>
          </a:xfrm>
        </p:grpSpPr>
        <p:grpSp>
          <p:nvGrpSpPr>
            <p:cNvPr id="38" name="组合 37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圆角矩形 40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 bwMode="auto">
          <a:xfrm>
            <a:off x="3773527" y="2038607"/>
            <a:ext cx="1371421" cy="757942"/>
            <a:chOff x="4149301" y="801103"/>
            <a:chExt cx="936104" cy="516958"/>
          </a:xfrm>
        </p:grpSpPr>
        <p:sp>
          <p:nvSpPr>
            <p:cNvPr id="7" name="圆角矩形 6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圆角矩形 7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0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 bwMode="auto">
          <a:xfrm>
            <a:off x="5409497" y="2039312"/>
            <a:ext cx="1371421" cy="755826"/>
            <a:chOff x="7612818" y="801103"/>
            <a:chExt cx="936104" cy="516958"/>
          </a:xfrm>
        </p:grpSpPr>
        <p:sp>
          <p:nvSpPr>
            <p:cNvPr id="13" name="圆角矩形 12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圆角矩形 13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5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2" name="组合 41"/>
          <p:cNvGrpSpPr/>
          <p:nvPr/>
        </p:nvGrpSpPr>
        <p:grpSpPr bwMode="auto">
          <a:xfrm>
            <a:off x="499468" y="2017435"/>
            <a:ext cx="1371421" cy="757942"/>
            <a:chOff x="135315" y="2115148"/>
            <a:chExt cx="1028963" cy="568239"/>
          </a:xfrm>
        </p:grpSpPr>
        <p:grpSp>
          <p:nvGrpSpPr>
            <p:cNvPr id="43" name="组合 42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45" name="圆角矩形 44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圆角矩形 45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组合 46"/>
          <p:cNvGrpSpPr/>
          <p:nvPr/>
        </p:nvGrpSpPr>
        <p:grpSpPr bwMode="auto">
          <a:xfrm>
            <a:off x="2135439" y="2039312"/>
            <a:ext cx="1371421" cy="757942"/>
            <a:chOff x="1442717" y="2115148"/>
            <a:chExt cx="1028963" cy="568239"/>
          </a:xfrm>
        </p:grpSpPr>
        <p:grpSp>
          <p:nvGrpSpPr>
            <p:cNvPr id="48" name="组合 47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圆角矩形 50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9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组合 51"/>
          <p:cNvGrpSpPr/>
          <p:nvPr/>
        </p:nvGrpSpPr>
        <p:grpSpPr bwMode="auto">
          <a:xfrm>
            <a:off x="7045467" y="2039312"/>
            <a:ext cx="1371421" cy="755826"/>
            <a:chOff x="5364921" y="2148001"/>
            <a:chExt cx="1028963" cy="568239"/>
          </a:xfrm>
        </p:grpSpPr>
        <p:grpSp>
          <p:nvGrpSpPr>
            <p:cNvPr id="53" name="组合 52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圆角矩形 60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55" name="组合 54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57" name="图片 56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图片 57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" name="图片 58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6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2" name="组合 61"/>
          <p:cNvGrpSpPr/>
          <p:nvPr/>
        </p:nvGrpSpPr>
        <p:grpSpPr bwMode="auto">
          <a:xfrm>
            <a:off x="8664506" y="2039312"/>
            <a:ext cx="1371421" cy="757942"/>
            <a:chOff x="6672323" y="2115148"/>
            <a:chExt cx="1028963" cy="568239"/>
          </a:xfrm>
        </p:grpSpPr>
        <p:grpSp>
          <p:nvGrpSpPr>
            <p:cNvPr id="63" name="组合 62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圆角矩形 65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4" name="图片 63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组合 66"/>
          <p:cNvGrpSpPr/>
          <p:nvPr/>
        </p:nvGrpSpPr>
        <p:grpSpPr bwMode="auto">
          <a:xfrm>
            <a:off x="10319525" y="2017435"/>
            <a:ext cx="1371421" cy="757942"/>
            <a:chOff x="7979723" y="2115148"/>
            <a:chExt cx="1028963" cy="568239"/>
          </a:xfrm>
        </p:grpSpPr>
        <p:grpSp>
          <p:nvGrpSpPr>
            <p:cNvPr id="68" name="组合 67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圆角矩形 81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 bwMode="auto">
          <a:xfrm>
            <a:off x="499468" y="2851994"/>
            <a:ext cx="1371421" cy="755826"/>
            <a:chOff x="135315" y="3014763"/>
            <a:chExt cx="1028963" cy="568239"/>
          </a:xfrm>
        </p:grpSpPr>
        <p:grpSp>
          <p:nvGrpSpPr>
            <p:cNvPr id="88" name="组合 87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90" name="圆角矩形 89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圆角矩形 90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9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" name="组合 91"/>
          <p:cNvGrpSpPr/>
          <p:nvPr/>
        </p:nvGrpSpPr>
        <p:grpSpPr bwMode="auto">
          <a:xfrm>
            <a:off x="2135439" y="2853404"/>
            <a:ext cx="1371421" cy="755826"/>
            <a:chOff x="1442717" y="3014763"/>
            <a:chExt cx="1028963" cy="568239"/>
          </a:xfrm>
        </p:grpSpPr>
        <p:grpSp>
          <p:nvGrpSpPr>
            <p:cNvPr id="93" name="组合 92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圆角矩形 95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" name="组合 96"/>
          <p:cNvGrpSpPr/>
          <p:nvPr/>
        </p:nvGrpSpPr>
        <p:grpSpPr bwMode="auto">
          <a:xfrm>
            <a:off x="5409497" y="2851289"/>
            <a:ext cx="1371421" cy="757942"/>
            <a:chOff x="4057520" y="3031189"/>
            <a:chExt cx="1028963" cy="568239"/>
          </a:xfrm>
        </p:grpSpPr>
        <p:grpSp>
          <p:nvGrpSpPr>
            <p:cNvPr id="98" name="组合 97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100" name="圆角矩形 99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圆角矩形 100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9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组合 101"/>
          <p:cNvGrpSpPr/>
          <p:nvPr/>
        </p:nvGrpSpPr>
        <p:grpSpPr bwMode="auto">
          <a:xfrm>
            <a:off x="8664506" y="2853404"/>
            <a:ext cx="1371421" cy="755826"/>
            <a:chOff x="6672323" y="3014763"/>
            <a:chExt cx="1028963" cy="568239"/>
          </a:xfrm>
        </p:grpSpPr>
        <p:grpSp>
          <p:nvGrpSpPr>
            <p:cNvPr id="103" name="组合 102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05" name="圆角矩形 104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圆角矩形 105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4" name="Picture 4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7" name="组合 106"/>
          <p:cNvGrpSpPr/>
          <p:nvPr/>
        </p:nvGrpSpPr>
        <p:grpSpPr bwMode="auto">
          <a:xfrm>
            <a:off x="3773527" y="2851995"/>
            <a:ext cx="1371421" cy="757942"/>
            <a:chOff x="2750118" y="3022334"/>
            <a:chExt cx="1028963" cy="568239"/>
          </a:xfrm>
        </p:grpSpPr>
        <p:grpSp>
          <p:nvGrpSpPr>
            <p:cNvPr id="108" name="组合 107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圆角矩形 110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组合 111"/>
          <p:cNvGrpSpPr/>
          <p:nvPr/>
        </p:nvGrpSpPr>
        <p:grpSpPr bwMode="auto">
          <a:xfrm>
            <a:off x="7045467" y="2851289"/>
            <a:ext cx="1371421" cy="757942"/>
            <a:chOff x="5364921" y="3031189"/>
            <a:chExt cx="1028963" cy="568239"/>
          </a:xfrm>
        </p:grpSpPr>
        <p:grpSp>
          <p:nvGrpSpPr>
            <p:cNvPr id="113" name="组合 112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15" name="圆角矩形 114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圆角矩形 115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组合 116"/>
          <p:cNvGrpSpPr/>
          <p:nvPr/>
        </p:nvGrpSpPr>
        <p:grpSpPr bwMode="auto">
          <a:xfrm>
            <a:off x="10319525" y="2851994"/>
            <a:ext cx="1371421" cy="755826"/>
            <a:chOff x="7979723" y="3014763"/>
            <a:chExt cx="1028963" cy="568239"/>
          </a:xfrm>
        </p:grpSpPr>
        <p:grpSp>
          <p:nvGrpSpPr>
            <p:cNvPr id="118" name="组合 117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圆角矩形 120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9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8" name="组合 127"/>
          <p:cNvGrpSpPr/>
          <p:nvPr/>
        </p:nvGrpSpPr>
        <p:grpSpPr bwMode="auto">
          <a:xfrm>
            <a:off x="3773527" y="3665382"/>
            <a:ext cx="1371421" cy="757942"/>
            <a:chOff x="2750118" y="3914377"/>
            <a:chExt cx="1028963" cy="568239"/>
          </a:xfrm>
        </p:grpSpPr>
        <p:grpSp>
          <p:nvGrpSpPr>
            <p:cNvPr id="129" name="组合 128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31" name="圆角矩形 130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圆角矩形 131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0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" name="组合 132"/>
          <p:cNvGrpSpPr/>
          <p:nvPr/>
        </p:nvGrpSpPr>
        <p:grpSpPr bwMode="auto">
          <a:xfrm>
            <a:off x="2116393" y="3665382"/>
            <a:ext cx="1371421" cy="757942"/>
            <a:chOff x="1442717" y="3914377"/>
            <a:chExt cx="1028963" cy="568239"/>
          </a:xfrm>
        </p:grpSpPr>
        <p:grpSp>
          <p:nvGrpSpPr>
            <p:cNvPr id="134" name="组合 133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36" name="圆角矩形 135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圆角矩形 136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5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组合 137"/>
          <p:cNvGrpSpPr/>
          <p:nvPr/>
        </p:nvGrpSpPr>
        <p:grpSpPr bwMode="auto">
          <a:xfrm>
            <a:off x="5409497" y="3665382"/>
            <a:ext cx="1371421" cy="757942"/>
            <a:chOff x="4057520" y="3914377"/>
            <a:chExt cx="1028963" cy="568239"/>
          </a:xfrm>
        </p:grpSpPr>
        <p:grpSp>
          <p:nvGrpSpPr>
            <p:cNvPr id="139" name="组合 138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41" name="圆角矩形 140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圆角矩形 141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0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" name="组合 142"/>
          <p:cNvGrpSpPr/>
          <p:nvPr/>
        </p:nvGrpSpPr>
        <p:grpSpPr bwMode="auto">
          <a:xfrm>
            <a:off x="8664506" y="3665382"/>
            <a:ext cx="1371421" cy="757942"/>
            <a:chOff x="6672323" y="3914377"/>
            <a:chExt cx="1028963" cy="568239"/>
          </a:xfrm>
        </p:grpSpPr>
        <p:grpSp>
          <p:nvGrpSpPr>
            <p:cNvPr id="144" name="组合 143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46" name="圆角矩形 145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圆角矩形 146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5" name="图片 144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8" name="组合 147"/>
          <p:cNvGrpSpPr/>
          <p:nvPr/>
        </p:nvGrpSpPr>
        <p:grpSpPr bwMode="auto">
          <a:xfrm>
            <a:off x="7045467" y="3665382"/>
            <a:ext cx="1371421" cy="757942"/>
            <a:chOff x="5341172" y="3914377"/>
            <a:chExt cx="1028963" cy="568239"/>
          </a:xfrm>
        </p:grpSpPr>
        <p:grpSp>
          <p:nvGrpSpPr>
            <p:cNvPr id="149" name="组合 148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51" name="圆角矩形 150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圆角矩形 151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0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5" name="任意多边形 154"/>
          <p:cNvSpPr/>
          <p:nvPr/>
        </p:nvSpPr>
        <p:spPr>
          <a:xfrm rot="10800000">
            <a:off x="0" y="4462451"/>
            <a:ext cx="12199937" cy="254224"/>
          </a:xfrm>
          <a:custGeom>
            <a:avLst/>
            <a:gdLst>
              <a:gd name="connsiteX0" fmla="*/ 12651825 w 12651825"/>
              <a:gd name="connsiteY0" fmla="*/ 254165 h 254165"/>
              <a:gd name="connsiteX1" fmla="*/ 0 w 12651825"/>
              <a:gd name="connsiteY1" fmla="*/ 254165 h 254165"/>
              <a:gd name="connsiteX2" fmla="*/ 0 w 12651825"/>
              <a:gd name="connsiteY2" fmla="*/ 169500 h 254165"/>
              <a:gd name="connsiteX3" fmla="*/ 10621411 w 12651825"/>
              <a:gd name="connsiteY3" fmla="*/ 169500 h 254165"/>
              <a:gd name="connsiteX4" fmla="*/ 10823818 w 12651825"/>
              <a:gd name="connsiteY4" fmla="*/ 0 h 254165"/>
              <a:gd name="connsiteX5" fmla="*/ 11026225 w 12651825"/>
              <a:gd name="connsiteY5" fmla="*/ 169500 h 254165"/>
              <a:gd name="connsiteX6" fmla="*/ 12651825 w 12651825"/>
              <a:gd name="connsiteY6" fmla="*/ 169500 h 2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51825" h="254165">
                <a:moveTo>
                  <a:pt x="12651825" y="254165"/>
                </a:moveTo>
                <a:lnTo>
                  <a:pt x="0" y="254165"/>
                </a:lnTo>
                <a:lnTo>
                  <a:pt x="0" y="169500"/>
                </a:lnTo>
                <a:lnTo>
                  <a:pt x="10621411" y="169500"/>
                </a:lnTo>
                <a:lnTo>
                  <a:pt x="10823818" y="0"/>
                </a:lnTo>
                <a:lnTo>
                  <a:pt x="11026225" y="169500"/>
                </a:lnTo>
                <a:lnTo>
                  <a:pt x="12651825" y="169500"/>
                </a:ln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1" y="527289"/>
            <a:ext cx="3682521" cy="412768"/>
            <a:chOff x="0" y="527167"/>
            <a:chExt cx="3683000" cy="412672"/>
          </a:xfrm>
        </p:grpSpPr>
        <p:sp>
          <p:nvSpPr>
            <p:cNvPr id="154" name="矩形 15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7" name="TextBox 73"/>
            <p:cNvSpPr txBox="1"/>
            <p:nvPr/>
          </p:nvSpPr>
          <p:spPr>
            <a:xfrm>
              <a:off x="636270" y="533448"/>
              <a:ext cx="3046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2" presetClass="entr" presetSubtype="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3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6" dur="3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19033" y="1517789"/>
            <a:ext cx="8978141" cy="37711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9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sz="23900" dirty="0">
                <a:solidFill>
                  <a:prstClr val="black"/>
                </a:solidFill>
              </a:rPr>
              <a:t> </a:t>
            </a:r>
            <a:r>
              <a:rPr lang="en-US" altLang="zh-CN" sz="16600" dirty="0">
                <a:solidFill>
                  <a:srgbClr val="2B4E72"/>
                </a:solidFill>
              </a:rPr>
              <a:t>&amp; </a:t>
            </a:r>
            <a:r>
              <a:rPr lang="en-US" altLang="zh-CN" sz="19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39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7" name="矩形 6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任意多边形 88"/>
          <p:cNvSpPr/>
          <p:nvPr/>
        </p:nvSpPr>
        <p:spPr>
          <a:xfrm>
            <a:off x="1" y="1157"/>
            <a:ext cx="4766195" cy="5052501"/>
          </a:xfrm>
          <a:custGeom>
            <a:avLst/>
            <a:gdLst>
              <a:gd name="connsiteX0" fmla="*/ 0 w 4766815"/>
              <a:gd name="connsiteY0" fmla="*/ 0 h 5051331"/>
              <a:gd name="connsiteX1" fmla="*/ 4766815 w 4766815"/>
              <a:gd name="connsiteY1" fmla="*/ 0 h 5051331"/>
              <a:gd name="connsiteX2" fmla="*/ 2259886 w 4766815"/>
              <a:gd name="connsiteY2" fmla="*/ 5051331 h 5051331"/>
              <a:gd name="connsiteX3" fmla="*/ 0 w 4766815"/>
              <a:gd name="connsiteY3" fmla="*/ 5051331 h 505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6815" h="5051331">
                <a:moveTo>
                  <a:pt x="0" y="0"/>
                </a:moveTo>
                <a:lnTo>
                  <a:pt x="4766815" y="0"/>
                </a:lnTo>
                <a:lnTo>
                  <a:pt x="2259886" y="5051331"/>
                </a:lnTo>
                <a:lnTo>
                  <a:pt x="0" y="5051331"/>
                </a:lnTo>
                <a:close/>
              </a:path>
            </a:pathLst>
          </a:custGeom>
          <a:solidFill>
            <a:srgbClr val="2B4E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9440" y="1073647"/>
            <a:ext cx="5638098" cy="1354072"/>
            <a:chOff x="519508" y="1073398"/>
            <a:chExt cx="5638832" cy="1353759"/>
          </a:xfrm>
        </p:grpSpPr>
        <p:sp>
          <p:nvSpPr>
            <p:cNvPr id="79" name="任意多边形 78"/>
            <p:cNvSpPr/>
            <p:nvPr/>
          </p:nvSpPr>
          <p:spPr>
            <a:xfrm>
              <a:off x="519508" y="1073398"/>
              <a:ext cx="3724173" cy="1353759"/>
            </a:xfrm>
            <a:custGeom>
              <a:avLst/>
              <a:gdLst>
                <a:gd name="connsiteX0" fmla="*/ 671858 w 3724173"/>
                <a:gd name="connsiteY0" fmla="*/ 0 h 1353759"/>
                <a:gd name="connsiteX1" fmla="*/ 3724173 w 3724173"/>
                <a:gd name="connsiteY1" fmla="*/ 4022 h 1353759"/>
                <a:gd name="connsiteX2" fmla="*/ 3056736 w 3724173"/>
                <a:gd name="connsiteY2" fmla="*/ 1348872 h 1353759"/>
                <a:gd name="connsiteX3" fmla="*/ 0 w 3724173"/>
                <a:gd name="connsiteY3" fmla="*/ 1353759 h 135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4173" h="1353759">
                  <a:moveTo>
                    <a:pt x="671858" y="0"/>
                  </a:moveTo>
                  <a:lnTo>
                    <a:pt x="3724173" y="4022"/>
                  </a:lnTo>
                  <a:lnTo>
                    <a:pt x="3056736" y="1348872"/>
                  </a:lnTo>
                  <a:lnTo>
                    <a:pt x="0" y="1353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25822" y="1384204"/>
              <a:ext cx="523251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48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谢谢观赏</a:t>
              </a:r>
              <a:endParaRPr lang="zh-CN" altLang="en-US" sz="4800" b="1" spc="300" dirty="0">
                <a:solidFill>
                  <a:srgbClr val="2B4E72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sp>
        <p:nvSpPr>
          <p:cNvPr id="76" name="TextBox 11"/>
          <p:cNvSpPr txBox="1"/>
          <p:nvPr/>
        </p:nvSpPr>
        <p:spPr>
          <a:xfrm>
            <a:off x="529563" y="2593401"/>
            <a:ext cx="4086851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i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i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85493" y="1"/>
            <a:ext cx="10627826" cy="6729411"/>
            <a:chOff x="1572362" y="0"/>
            <a:chExt cx="10629210" cy="6727853"/>
          </a:xfrm>
        </p:grpSpPr>
        <p:grpSp>
          <p:nvGrpSpPr>
            <p:cNvPr id="5" name="组合 4"/>
            <p:cNvGrpSpPr/>
            <p:nvPr/>
          </p:nvGrpSpPr>
          <p:grpSpPr>
            <a:xfrm>
              <a:off x="1572362" y="0"/>
              <a:ext cx="10629210" cy="6727853"/>
              <a:chOff x="1572362" y="0"/>
              <a:chExt cx="10629210" cy="6727853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572362" y="0"/>
                <a:ext cx="10629210" cy="6727853"/>
                <a:chOff x="1572362" y="0"/>
                <a:chExt cx="10629210" cy="6727853"/>
              </a:xfrm>
            </p:grpSpPr>
            <p:pic>
              <p:nvPicPr>
                <p:cNvPr id="69" name="图片 68"/>
                <p:cNvPicPr>
                  <a:picLocks noChangeAspect="1"/>
                </p:cNvPicPr>
                <p:nvPr/>
              </p:nvPicPr>
              <p:blipFill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615" t="36178" r="1183" b="38061"/>
                <a:stretch>
                  <a:fillRect/>
                </a:stretch>
              </p:blipFill>
              <p:spPr>
                <a:xfrm>
                  <a:off x="1572362" y="5165568"/>
                  <a:ext cx="2869009" cy="1562285"/>
                </a:xfrm>
                <a:custGeom>
                  <a:avLst/>
                  <a:gdLst>
                    <a:gd name="connsiteX0" fmla="*/ 792148 w 2869009"/>
                    <a:gd name="connsiteY0" fmla="*/ 0 h 1562285"/>
                    <a:gd name="connsiteX1" fmla="*/ 2869009 w 2869009"/>
                    <a:gd name="connsiteY1" fmla="*/ 0 h 1562285"/>
                    <a:gd name="connsiteX2" fmla="*/ 2072041 w 2869009"/>
                    <a:gd name="connsiteY2" fmla="*/ 1562285 h 1562285"/>
                    <a:gd name="connsiteX3" fmla="*/ 0 w 2869009"/>
                    <a:gd name="connsiteY3" fmla="*/ 1562285 h 1562285"/>
                    <a:gd name="connsiteX4" fmla="*/ 172837 w 2869009"/>
                    <a:gd name="connsiteY4" fmla="*/ 1214026 h 156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009" h="1562285">
                      <a:moveTo>
                        <a:pt x="792148" y="0"/>
                      </a:moveTo>
                      <a:lnTo>
                        <a:pt x="2869009" y="0"/>
                      </a:lnTo>
                      <a:lnTo>
                        <a:pt x="2072041" y="1562285"/>
                      </a:lnTo>
                      <a:lnTo>
                        <a:pt x="0" y="1562285"/>
                      </a:lnTo>
                      <a:lnTo>
                        <a:pt x="172837" y="1214026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1" name="图片 8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4926" r="126" b="34987"/>
                <a:stretch>
                  <a:fillRect/>
                </a:stretch>
              </p:blipFill>
              <p:spPr>
                <a:xfrm>
                  <a:off x="2446442" y="0"/>
                  <a:ext cx="9745558" cy="5052485"/>
                </a:xfrm>
                <a:custGeom>
                  <a:avLst/>
                  <a:gdLst>
                    <a:gd name="connsiteX0" fmla="*/ 2415815 w 9745558"/>
                    <a:gd name="connsiteY0" fmla="*/ 0 h 5052485"/>
                    <a:gd name="connsiteX1" fmla="*/ 9745558 w 9745558"/>
                    <a:gd name="connsiteY1" fmla="*/ 0 h 5052485"/>
                    <a:gd name="connsiteX2" fmla="*/ 9745558 w 9745558"/>
                    <a:gd name="connsiteY2" fmla="*/ 5052485 h 5052485"/>
                    <a:gd name="connsiteX3" fmla="*/ 0 w 9745558"/>
                    <a:gd name="connsiteY3" fmla="*/ 5052485 h 5052485"/>
                    <a:gd name="connsiteX4" fmla="*/ 2506929 w 9745558"/>
                    <a:gd name="connsiteY4" fmla="*/ 1154 h 5052485"/>
                    <a:gd name="connsiteX5" fmla="*/ 2415242 w 9745558"/>
                    <a:gd name="connsiteY5" fmla="*/ 1154 h 505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45558" h="5052485">
                      <a:moveTo>
                        <a:pt x="2415815" y="0"/>
                      </a:moveTo>
                      <a:lnTo>
                        <a:pt x="9745558" y="0"/>
                      </a:lnTo>
                      <a:lnTo>
                        <a:pt x="9745558" y="5052485"/>
                      </a:lnTo>
                      <a:lnTo>
                        <a:pt x="0" y="5052485"/>
                      </a:lnTo>
                      <a:lnTo>
                        <a:pt x="2506929" y="1154"/>
                      </a:lnTo>
                      <a:lnTo>
                        <a:pt x="2415242" y="115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2" name="图片 8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14" t="7" r="1651" b="27808"/>
                <a:stretch>
                  <a:fillRect/>
                </a:stretch>
              </p:blipFill>
              <p:spPr>
                <a:xfrm>
                  <a:off x="6068908" y="5165484"/>
                  <a:ext cx="2452958" cy="1561433"/>
                </a:xfrm>
                <a:custGeom>
                  <a:avLst/>
                  <a:gdLst>
                    <a:gd name="connsiteX0" fmla="*/ 783511 w 2452958"/>
                    <a:gd name="connsiteY0" fmla="*/ 0 h 1561433"/>
                    <a:gd name="connsiteX1" fmla="*/ 2452958 w 2452958"/>
                    <a:gd name="connsiteY1" fmla="*/ 0 h 1561433"/>
                    <a:gd name="connsiteX2" fmla="*/ 1536097 w 2452958"/>
                    <a:gd name="connsiteY2" fmla="*/ 1561433 h 1561433"/>
                    <a:gd name="connsiteX3" fmla="*/ 0 w 2452958"/>
                    <a:gd name="connsiteY3" fmla="*/ 1561433 h 1561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58" h="1561433">
                      <a:moveTo>
                        <a:pt x="783511" y="0"/>
                      </a:moveTo>
                      <a:lnTo>
                        <a:pt x="2452958" y="0"/>
                      </a:lnTo>
                      <a:lnTo>
                        <a:pt x="1536097" y="1561433"/>
                      </a:lnTo>
                      <a:lnTo>
                        <a:pt x="0" y="1561433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3" name="图片 8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b="46884"/>
                <a:stretch>
                  <a:fillRect/>
                </a:stretch>
              </p:blipFill>
              <p:spPr>
                <a:xfrm>
                  <a:off x="7784421" y="5163696"/>
                  <a:ext cx="4417151" cy="1564157"/>
                </a:xfrm>
                <a:custGeom>
                  <a:avLst/>
                  <a:gdLst>
                    <a:gd name="connsiteX0" fmla="*/ 893062 w 4417151"/>
                    <a:gd name="connsiteY0" fmla="*/ 0 h 1564157"/>
                    <a:gd name="connsiteX1" fmla="*/ 4417151 w 4417151"/>
                    <a:gd name="connsiteY1" fmla="*/ 16091 h 1564157"/>
                    <a:gd name="connsiteX2" fmla="*/ 4417151 w 4417151"/>
                    <a:gd name="connsiteY2" fmla="*/ 1564157 h 1564157"/>
                    <a:gd name="connsiteX3" fmla="*/ 0 w 4417151"/>
                    <a:gd name="connsiteY3" fmla="*/ 1564157 h 1564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7151" h="1564157">
                      <a:moveTo>
                        <a:pt x="893062" y="0"/>
                      </a:moveTo>
                      <a:lnTo>
                        <a:pt x="4417151" y="16091"/>
                      </a:lnTo>
                      <a:lnTo>
                        <a:pt x="4417151" y="1564157"/>
                      </a:lnTo>
                      <a:lnTo>
                        <a:pt x="0" y="1564157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84" name="组合 83"/>
              <p:cNvGrpSpPr/>
              <p:nvPr/>
            </p:nvGrpSpPr>
            <p:grpSpPr>
              <a:xfrm>
                <a:off x="10754013" y="112587"/>
                <a:ext cx="1333500" cy="373701"/>
                <a:chOff x="-3554413" y="6100763"/>
                <a:chExt cx="2900363" cy="812800"/>
              </a:xfrm>
              <a:solidFill>
                <a:schemeClr val="bg1"/>
              </a:solidFill>
            </p:grpSpPr>
            <p:sp>
              <p:nvSpPr>
                <p:cNvPr id="85" name="Freeform 5"/>
                <p:cNvSpPr>
                  <a:spLocks noEditPoints="1"/>
                </p:cNvSpPr>
                <p:nvPr/>
              </p:nvSpPr>
              <p:spPr bwMode="auto">
                <a:xfrm>
                  <a:off x="-2608263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39 w 54"/>
                    <a:gd name="T21" fmla="*/ 30 h 53"/>
                    <a:gd name="T22" fmla="*/ 54 w 54"/>
                    <a:gd name="T23" fmla="*/ 53 h 53"/>
                    <a:gd name="T24" fmla="*/ 52 w 54"/>
                    <a:gd name="T25" fmla="*/ 53 h 53"/>
                    <a:gd name="T26" fmla="*/ 36 w 54"/>
                    <a:gd name="T27" fmla="*/ 30 h 53"/>
                    <a:gd name="T28" fmla="*/ 2 w 54"/>
                    <a:gd name="T29" fmla="*/ 30 h 53"/>
                    <a:gd name="T30" fmla="*/ 2 w 54"/>
                    <a:gd name="T31" fmla="*/ 53 h 53"/>
                    <a:gd name="T32" fmla="*/ 0 w 54"/>
                    <a:gd name="T33" fmla="*/ 53 h 53"/>
                    <a:gd name="T34" fmla="*/ 0 w 54"/>
                    <a:gd name="T35" fmla="*/ 0 h 53"/>
                    <a:gd name="T36" fmla="*/ 44 w 54"/>
                    <a:gd name="T37" fmla="*/ 27 h 53"/>
                    <a:gd name="T38" fmla="*/ 48 w 54"/>
                    <a:gd name="T39" fmla="*/ 24 h 53"/>
                    <a:gd name="T40" fmla="*/ 51 w 54"/>
                    <a:gd name="T41" fmla="*/ 20 h 53"/>
                    <a:gd name="T42" fmla="*/ 52 w 54"/>
                    <a:gd name="T43" fmla="*/ 15 h 53"/>
                    <a:gd name="T44" fmla="*/ 51 w 54"/>
                    <a:gd name="T45" fmla="*/ 10 h 53"/>
                    <a:gd name="T46" fmla="*/ 48 w 54"/>
                    <a:gd name="T47" fmla="*/ 6 h 53"/>
                    <a:gd name="T48" fmla="*/ 44 w 54"/>
                    <a:gd name="T49" fmla="*/ 3 h 53"/>
                    <a:gd name="T50" fmla="*/ 39 w 54"/>
                    <a:gd name="T51" fmla="*/ 2 h 53"/>
                    <a:gd name="T52" fmla="*/ 2 w 54"/>
                    <a:gd name="T53" fmla="*/ 2 h 53"/>
                    <a:gd name="T54" fmla="*/ 2 w 54"/>
                    <a:gd name="T55" fmla="*/ 28 h 53"/>
                    <a:gd name="T56" fmla="*/ 39 w 54"/>
                    <a:gd name="T57" fmla="*/ 28 h 53"/>
                    <a:gd name="T58" fmla="*/ 44 w 54"/>
                    <a:gd name="T59" fmla="*/ 2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44" y="27"/>
                      </a:move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1" y="28"/>
                        <a:pt x="42" y="27"/>
                        <a:pt x="44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"/>
                <p:cNvSpPr>
                  <a:spLocks noEditPoints="1"/>
                </p:cNvSpPr>
                <p:nvPr/>
              </p:nvSpPr>
              <p:spPr bwMode="auto">
                <a:xfrm>
                  <a:off x="-2393950" y="6708776"/>
                  <a:ext cx="203200" cy="201613"/>
                </a:xfrm>
                <a:custGeom>
                  <a:avLst/>
                  <a:gdLst>
                    <a:gd name="T0" fmla="*/ 128 w 128"/>
                    <a:gd name="T1" fmla="*/ 127 h 127"/>
                    <a:gd name="T2" fmla="*/ 123 w 128"/>
                    <a:gd name="T3" fmla="*/ 127 h 127"/>
                    <a:gd name="T4" fmla="*/ 119 w 128"/>
                    <a:gd name="T5" fmla="*/ 118 h 127"/>
                    <a:gd name="T6" fmla="*/ 9 w 128"/>
                    <a:gd name="T7" fmla="*/ 118 h 127"/>
                    <a:gd name="T8" fmla="*/ 5 w 128"/>
                    <a:gd name="T9" fmla="*/ 127 h 127"/>
                    <a:gd name="T10" fmla="*/ 0 w 128"/>
                    <a:gd name="T11" fmla="*/ 127 h 127"/>
                    <a:gd name="T12" fmla="*/ 62 w 128"/>
                    <a:gd name="T13" fmla="*/ 0 h 127"/>
                    <a:gd name="T14" fmla="*/ 66 w 128"/>
                    <a:gd name="T15" fmla="*/ 0 h 127"/>
                    <a:gd name="T16" fmla="*/ 128 w 128"/>
                    <a:gd name="T17" fmla="*/ 127 h 127"/>
                    <a:gd name="T18" fmla="*/ 128 w 128"/>
                    <a:gd name="T19" fmla="*/ 127 h 127"/>
                    <a:gd name="T20" fmla="*/ 12 w 128"/>
                    <a:gd name="T21" fmla="*/ 113 h 127"/>
                    <a:gd name="T22" fmla="*/ 116 w 128"/>
                    <a:gd name="T23" fmla="*/ 113 h 127"/>
                    <a:gd name="T24" fmla="*/ 64 w 128"/>
                    <a:gd name="T25" fmla="*/ 7 h 127"/>
                    <a:gd name="T26" fmla="*/ 12 w 128"/>
                    <a:gd name="T27" fmla="*/ 113 h 127"/>
                    <a:gd name="T28" fmla="*/ 12 w 128"/>
                    <a:gd name="T29" fmla="*/ 11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28" y="127"/>
                      </a:moveTo>
                      <a:lnTo>
                        <a:pt x="123" y="127"/>
                      </a:lnTo>
                      <a:lnTo>
                        <a:pt x="119" y="118"/>
                      </a:lnTo>
                      <a:lnTo>
                        <a:pt x="9" y="118"/>
                      </a:lnTo>
                      <a:lnTo>
                        <a:pt x="5" y="127"/>
                      </a:lnTo>
                      <a:lnTo>
                        <a:pt x="0" y="127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128" y="127"/>
                      </a:lnTo>
                      <a:lnTo>
                        <a:pt x="128" y="127"/>
                      </a:lnTo>
                      <a:close/>
                      <a:moveTo>
                        <a:pt x="12" y="113"/>
                      </a:moveTo>
                      <a:lnTo>
                        <a:pt x="116" y="113"/>
                      </a:lnTo>
                      <a:lnTo>
                        <a:pt x="64" y="7"/>
                      </a:lnTo>
                      <a:lnTo>
                        <a:pt x="12" y="113"/>
                      </a:lnTo>
                      <a:lnTo>
                        <a:pt x="12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"/>
                <p:cNvSpPr>
                  <a:spLocks noEditPoints="1"/>
                </p:cNvSpPr>
                <p:nvPr/>
              </p:nvSpPr>
              <p:spPr bwMode="auto">
                <a:xfrm>
                  <a:off x="-2179638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2 w 54"/>
                    <a:gd name="T21" fmla="*/ 30 h 53"/>
                    <a:gd name="T22" fmla="*/ 2 w 54"/>
                    <a:gd name="T23" fmla="*/ 53 h 53"/>
                    <a:gd name="T24" fmla="*/ 0 w 54"/>
                    <a:gd name="T25" fmla="*/ 53 h 53"/>
                    <a:gd name="T26" fmla="*/ 0 w 54"/>
                    <a:gd name="T27" fmla="*/ 0 h 53"/>
                    <a:gd name="T28" fmla="*/ 39 w 54"/>
                    <a:gd name="T29" fmla="*/ 28 h 53"/>
                    <a:gd name="T30" fmla="*/ 44 w 54"/>
                    <a:gd name="T31" fmla="*/ 27 h 53"/>
                    <a:gd name="T32" fmla="*/ 48 w 54"/>
                    <a:gd name="T33" fmla="*/ 24 h 53"/>
                    <a:gd name="T34" fmla="*/ 51 w 54"/>
                    <a:gd name="T35" fmla="*/ 20 h 53"/>
                    <a:gd name="T36" fmla="*/ 52 w 54"/>
                    <a:gd name="T37" fmla="*/ 15 h 53"/>
                    <a:gd name="T38" fmla="*/ 51 w 54"/>
                    <a:gd name="T39" fmla="*/ 10 h 53"/>
                    <a:gd name="T40" fmla="*/ 48 w 54"/>
                    <a:gd name="T41" fmla="*/ 6 h 53"/>
                    <a:gd name="T42" fmla="*/ 44 w 54"/>
                    <a:gd name="T43" fmla="*/ 3 h 53"/>
                    <a:gd name="T44" fmla="*/ 39 w 54"/>
                    <a:gd name="T45" fmla="*/ 2 h 53"/>
                    <a:gd name="T46" fmla="*/ 2 w 54"/>
                    <a:gd name="T47" fmla="*/ 2 h 53"/>
                    <a:gd name="T48" fmla="*/ 2 w 54"/>
                    <a:gd name="T49" fmla="*/ 28 h 53"/>
                    <a:gd name="T50" fmla="*/ 39 w 54"/>
                    <a:gd name="T51" fmla="*/ 2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8"/>
                      </a:moveTo>
                      <a:cubicBezTo>
                        <a:pt x="41" y="28"/>
                        <a:pt x="42" y="27"/>
                        <a:pt x="44" y="27"/>
                      </a:cubicBez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-1965325" y="6708776"/>
                  <a:ext cx="4763" cy="201613"/>
                </a:xfrm>
                <a:custGeom>
                  <a:avLst/>
                  <a:gdLst>
                    <a:gd name="T0" fmla="*/ 0 w 3"/>
                    <a:gd name="T1" fmla="*/ 0 h 127"/>
                    <a:gd name="T2" fmla="*/ 0 w 3"/>
                    <a:gd name="T3" fmla="*/ 127 h 127"/>
                    <a:gd name="T4" fmla="*/ 3 w 3"/>
                    <a:gd name="T5" fmla="*/ 127 h 127"/>
                    <a:gd name="T6" fmla="*/ 3 w 3"/>
                    <a:gd name="T7" fmla="*/ 0 h 127"/>
                    <a:gd name="T8" fmla="*/ 0 w 3"/>
                    <a:gd name="T9" fmla="*/ 0 h 127"/>
                    <a:gd name="T10" fmla="*/ 0 w 3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3" y="127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9"/>
                <p:cNvSpPr>
                  <a:spLocks noEditPoints="1"/>
                </p:cNvSpPr>
                <p:nvPr/>
              </p:nvSpPr>
              <p:spPr bwMode="auto">
                <a:xfrm>
                  <a:off x="-1941513" y="6708776"/>
                  <a:ext cx="206375" cy="201613"/>
                </a:xfrm>
                <a:custGeom>
                  <a:avLst/>
                  <a:gdLst>
                    <a:gd name="T0" fmla="*/ 0 w 55"/>
                    <a:gd name="T1" fmla="*/ 0 h 53"/>
                    <a:gd name="T2" fmla="*/ 28 w 55"/>
                    <a:gd name="T3" fmla="*/ 0 h 53"/>
                    <a:gd name="T4" fmla="*/ 38 w 55"/>
                    <a:gd name="T5" fmla="*/ 2 h 53"/>
                    <a:gd name="T6" fmla="*/ 47 w 55"/>
                    <a:gd name="T7" fmla="*/ 8 h 53"/>
                    <a:gd name="T8" fmla="*/ 53 w 55"/>
                    <a:gd name="T9" fmla="*/ 16 h 53"/>
                    <a:gd name="T10" fmla="*/ 55 w 55"/>
                    <a:gd name="T11" fmla="*/ 26 h 53"/>
                    <a:gd name="T12" fmla="*/ 53 w 55"/>
                    <a:gd name="T13" fmla="*/ 37 h 53"/>
                    <a:gd name="T14" fmla="*/ 47 w 55"/>
                    <a:gd name="T15" fmla="*/ 45 h 53"/>
                    <a:gd name="T16" fmla="*/ 38 w 55"/>
                    <a:gd name="T17" fmla="*/ 51 h 53"/>
                    <a:gd name="T18" fmla="*/ 28 w 55"/>
                    <a:gd name="T19" fmla="*/ 53 h 53"/>
                    <a:gd name="T20" fmla="*/ 0 w 55"/>
                    <a:gd name="T21" fmla="*/ 53 h 53"/>
                    <a:gd name="T22" fmla="*/ 0 w 55"/>
                    <a:gd name="T23" fmla="*/ 0 h 53"/>
                    <a:gd name="T24" fmla="*/ 28 w 55"/>
                    <a:gd name="T25" fmla="*/ 51 h 53"/>
                    <a:gd name="T26" fmla="*/ 38 w 55"/>
                    <a:gd name="T27" fmla="*/ 49 h 53"/>
                    <a:gd name="T28" fmla="*/ 45 w 55"/>
                    <a:gd name="T29" fmla="*/ 44 h 53"/>
                    <a:gd name="T30" fmla="*/ 51 w 55"/>
                    <a:gd name="T31" fmla="*/ 36 h 53"/>
                    <a:gd name="T32" fmla="*/ 53 w 55"/>
                    <a:gd name="T33" fmla="*/ 26 h 53"/>
                    <a:gd name="T34" fmla="*/ 51 w 55"/>
                    <a:gd name="T35" fmla="*/ 17 h 53"/>
                    <a:gd name="T36" fmla="*/ 45 w 55"/>
                    <a:gd name="T37" fmla="*/ 9 h 53"/>
                    <a:gd name="T38" fmla="*/ 38 w 55"/>
                    <a:gd name="T39" fmla="*/ 4 h 53"/>
                    <a:gd name="T40" fmla="*/ 28 w 55"/>
                    <a:gd name="T41" fmla="*/ 2 h 53"/>
                    <a:gd name="T42" fmla="*/ 3 w 55"/>
                    <a:gd name="T43" fmla="*/ 2 h 53"/>
                    <a:gd name="T44" fmla="*/ 3 w 55"/>
                    <a:gd name="T45" fmla="*/ 51 h 53"/>
                    <a:gd name="T46" fmla="*/ 28 w 55"/>
                    <a:gd name="T4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" h="53">
                      <a:moveTo>
                        <a:pt x="0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1" y="0"/>
                        <a:pt x="35" y="0"/>
                        <a:pt x="38" y="2"/>
                      </a:cubicBezTo>
                      <a:cubicBezTo>
                        <a:pt x="42" y="3"/>
                        <a:pt x="44" y="5"/>
                        <a:pt x="47" y="8"/>
                      </a:cubicBezTo>
                      <a:cubicBezTo>
                        <a:pt x="49" y="10"/>
                        <a:pt x="51" y="13"/>
                        <a:pt x="53" y="16"/>
                      </a:cubicBezTo>
                      <a:cubicBezTo>
                        <a:pt x="54" y="19"/>
                        <a:pt x="55" y="23"/>
                        <a:pt x="55" y="26"/>
                      </a:cubicBezTo>
                      <a:cubicBezTo>
                        <a:pt x="55" y="30"/>
                        <a:pt x="54" y="34"/>
                        <a:pt x="53" y="37"/>
                      </a:cubicBezTo>
                      <a:cubicBezTo>
                        <a:pt x="51" y="40"/>
                        <a:pt x="49" y="43"/>
                        <a:pt x="47" y="45"/>
                      </a:cubicBezTo>
                      <a:cubicBezTo>
                        <a:pt x="44" y="48"/>
                        <a:pt x="42" y="50"/>
                        <a:pt x="38" y="51"/>
                      </a:cubicBezTo>
                      <a:cubicBezTo>
                        <a:pt x="35" y="53"/>
                        <a:pt x="31" y="53"/>
                        <a:pt x="28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8" y="51"/>
                      </a:moveTo>
                      <a:cubicBezTo>
                        <a:pt x="31" y="51"/>
                        <a:pt x="34" y="50"/>
                        <a:pt x="38" y="49"/>
                      </a:cubicBezTo>
                      <a:cubicBezTo>
                        <a:pt x="41" y="48"/>
                        <a:pt x="43" y="46"/>
                        <a:pt x="45" y="44"/>
                      </a:cubicBezTo>
                      <a:cubicBezTo>
                        <a:pt x="48" y="42"/>
                        <a:pt x="49" y="39"/>
                        <a:pt x="51" y="36"/>
                      </a:cubicBezTo>
                      <a:cubicBezTo>
                        <a:pt x="52" y="33"/>
                        <a:pt x="53" y="30"/>
                        <a:pt x="53" y="26"/>
                      </a:cubicBezTo>
                      <a:cubicBezTo>
                        <a:pt x="53" y="23"/>
                        <a:pt x="52" y="20"/>
                        <a:pt x="51" y="17"/>
                      </a:cubicBezTo>
                      <a:cubicBezTo>
                        <a:pt x="49" y="14"/>
                        <a:pt x="48" y="11"/>
                        <a:pt x="45" y="9"/>
                      </a:cubicBezTo>
                      <a:cubicBezTo>
                        <a:pt x="43" y="7"/>
                        <a:pt x="41" y="5"/>
                        <a:pt x="38" y="4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10"/>
                <p:cNvSpPr/>
                <p:nvPr/>
              </p:nvSpPr>
              <p:spPr bwMode="auto">
                <a:xfrm>
                  <a:off x="-1724025" y="6708776"/>
                  <a:ext cx="207963" cy="201613"/>
                </a:xfrm>
                <a:custGeom>
                  <a:avLst/>
                  <a:gdLst>
                    <a:gd name="T0" fmla="*/ 0 w 131"/>
                    <a:gd name="T1" fmla="*/ 0 h 127"/>
                    <a:gd name="T2" fmla="*/ 131 w 131"/>
                    <a:gd name="T3" fmla="*/ 0 h 127"/>
                    <a:gd name="T4" fmla="*/ 131 w 131"/>
                    <a:gd name="T5" fmla="*/ 5 h 127"/>
                    <a:gd name="T6" fmla="*/ 5 w 131"/>
                    <a:gd name="T7" fmla="*/ 5 h 127"/>
                    <a:gd name="T8" fmla="*/ 5 w 131"/>
                    <a:gd name="T9" fmla="*/ 60 h 127"/>
                    <a:gd name="T10" fmla="*/ 126 w 131"/>
                    <a:gd name="T11" fmla="*/ 60 h 127"/>
                    <a:gd name="T12" fmla="*/ 126 w 131"/>
                    <a:gd name="T13" fmla="*/ 67 h 127"/>
                    <a:gd name="T14" fmla="*/ 5 w 131"/>
                    <a:gd name="T15" fmla="*/ 67 h 127"/>
                    <a:gd name="T16" fmla="*/ 5 w 131"/>
                    <a:gd name="T17" fmla="*/ 122 h 127"/>
                    <a:gd name="T18" fmla="*/ 131 w 131"/>
                    <a:gd name="T19" fmla="*/ 122 h 127"/>
                    <a:gd name="T20" fmla="*/ 131 w 131"/>
                    <a:gd name="T21" fmla="*/ 127 h 127"/>
                    <a:gd name="T22" fmla="*/ 0 w 131"/>
                    <a:gd name="T23" fmla="*/ 127 h 127"/>
                    <a:gd name="T24" fmla="*/ 0 w 131"/>
                    <a:gd name="T25" fmla="*/ 0 h 127"/>
                    <a:gd name="T26" fmla="*/ 0 w 131"/>
                    <a:gd name="T27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1" h="127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131" y="5"/>
                      </a:lnTo>
                      <a:lnTo>
                        <a:pt x="5" y="5"/>
                      </a:lnTo>
                      <a:lnTo>
                        <a:pt x="5" y="60"/>
                      </a:lnTo>
                      <a:lnTo>
                        <a:pt x="126" y="60"/>
                      </a:lnTo>
                      <a:lnTo>
                        <a:pt x="126" y="67"/>
                      </a:lnTo>
                      <a:lnTo>
                        <a:pt x="5" y="67"/>
                      </a:lnTo>
                      <a:lnTo>
                        <a:pt x="5" y="122"/>
                      </a:lnTo>
                      <a:lnTo>
                        <a:pt x="131" y="122"/>
                      </a:lnTo>
                      <a:lnTo>
                        <a:pt x="13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11"/>
                <p:cNvSpPr/>
                <p:nvPr/>
              </p:nvSpPr>
              <p:spPr bwMode="auto">
                <a:xfrm>
                  <a:off x="-1512888" y="6705601"/>
                  <a:ext cx="400050" cy="204788"/>
                </a:xfrm>
                <a:custGeom>
                  <a:avLst/>
                  <a:gdLst>
                    <a:gd name="T0" fmla="*/ 104 w 106"/>
                    <a:gd name="T1" fmla="*/ 27 h 54"/>
                    <a:gd name="T2" fmla="*/ 102 w 106"/>
                    <a:gd name="T3" fmla="*/ 17 h 54"/>
                    <a:gd name="T4" fmla="*/ 97 w 106"/>
                    <a:gd name="T5" fmla="*/ 9 h 54"/>
                    <a:gd name="T6" fmla="*/ 89 w 106"/>
                    <a:gd name="T7" fmla="*/ 4 h 54"/>
                    <a:gd name="T8" fmla="*/ 79 w 106"/>
                    <a:gd name="T9" fmla="*/ 2 h 54"/>
                    <a:gd name="T10" fmla="*/ 71 w 106"/>
                    <a:gd name="T11" fmla="*/ 4 h 54"/>
                    <a:gd name="T12" fmla="*/ 63 w 106"/>
                    <a:gd name="T13" fmla="*/ 9 h 54"/>
                    <a:gd name="T14" fmla="*/ 58 w 106"/>
                    <a:gd name="T15" fmla="*/ 16 h 54"/>
                    <a:gd name="T16" fmla="*/ 55 w 106"/>
                    <a:gd name="T17" fmla="*/ 27 h 54"/>
                    <a:gd name="T18" fmla="*/ 52 w 106"/>
                    <a:gd name="T19" fmla="*/ 39 h 54"/>
                    <a:gd name="T20" fmla="*/ 46 w 106"/>
                    <a:gd name="T21" fmla="*/ 47 h 54"/>
                    <a:gd name="T22" fmla="*/ 38 w 106"/>
                    <a:gd name="T23" fmla="*/ 53 h 54"/>
                    <a:gd name="T24" fmla="*/ 27 w 106"/>
                    <a:gd name="T25" fmla="*/ 54 h 54"/>
                    <a:gd name="T26" fmla="*/ 17 w 106"/>
                    <a:gd name="T27" fmla="*/ 52 h 54"/>
                    <a:gd name="T28" fmla="*/ 8 w 106"/>
                    <a:gd name="T29" fmla="*/ 46 h 54"/>
                    <a:gd name="T30" fmla="*/ 2 w 106"/>
                    <a:gd name="T31" fmla="*/ 38 h 54"/>
                    <a:gd name="T32" fmla="*/ 0 w 106"/>
                    <a:gd name="T33" fmla="*/ 27 h 54"/>
                    <a:gd name="T34" fmla="*/ 2 w 106"/>
                    <a:gd name="T35" fmla="*/ 17 h 54"/>
                    <a:gd name="T36" fmla="*/ 8 w 106"/>
                    <a:gd name="T37" fmla="*/ 8 h 54"/>
                    <a:gd name="T38" fmla="*/ 17 w 106"/>
                    <a:gd name="T39" fmla="*/ 2 h 54"/>
                    <a:gd name="T40" fmla="*/ 27 w 106"/>
                    <a:gd name="T41" fmla="*/ 0 h 54"/>
                    <a:gd name="T42" fmla="*/ 27 w 106"/>
                    <a:gd name="T43" fmla="*/ 2 h 54"/>
                    <a:gd name="T44" fmla="*/ 17 w 106"/>
                    <a:gd name="T45" fmla="*/ 4 h 54"/>
                    <a:gd name="T46" fmla="*/ 10 w 106"/>
                    <a:gd name="T47" fmla="*/ 9 h 54"/>
                    <a:gd name="T48" fmla="*/ 4 w 106"/>
                    <a:gd name="T49" fmla="*/ 17 h 54"/>
                    <a:gd name="T50" fmla="*/ 2 w 106"/>
                    <a:gd name="T51" fmla="*/ 27 h 54"/>
                    <a:gd name="T52" fmla="*/ 4 w 106"/>
                    <a:gd name="T53" fmla="*/ 37 h 54"/>
                    <a:gd name="T54" fmla="*/ 10 w 106"/>
                    <a:gd name="T55" fmla="*/ 45 h 54"/>
                    <a:gd name="T56" fmla="*/ 17 w 106"/>
                    <a:gd name="T57" fmla="*/ 50 h 54"/>
                    <a:gd name="T58" fmla="*/ 27 w 106"/>
                    <a:gd name="T59" fmla="*/ 52 h 54"/>
                    <a:gd name="T60" fmla="*/ 37 w 106"/>
                    <a:gd name="T61" fmla="*/ 50 h 54"/>
                    <a:gd name="T62" fmla="*/ 44 w 106"/>
                    <a:gd name="T63" fmla="*/ 45 h 54"/>
                    <a:gd name="T64" fmla="*/ 49 w 106"/>
                    <a:gd name="T65" fmla="*/ 38 h 54"/>
                    <a:gd name="T66" fmla="*/ 52 w 106"/>
                    <a:gd name="T67" fmla="*/ 27 h 54"/>
                    <a:gd name="T68" fmla="*/ 55 w 106"/>
                    <a:gd name="T69" fmla="*/ 16 h 54"/>
                    <a:gd name="T70" fmla="*/ 61 w 106"/>
                    <a:gd name="T71" fmla="*/ 7 h 54"/>
                    <a:gd name="T72" fmla="*/ 69 w 106"/>
                    <a:gd name="T73" fmla="*/ 2 h 54"/>
                    <a:gd name="T74" fmla="*/ 79 w 106"/>
                    <a:gd name="T75" fmla="*/ 0 h 54"/>
                    <a:gd name="T76" fmla="*/ 90 w 106"/>
                    <a:gd name="T77" fmla="*/ 2 h 54"/>
                    <a:gd name="T78" fmla="*/ 98 w 106"/>
                    <a:gd name="T79" fmla="*/ 8 h 54"/>
                    <a:gd name="T80" fmla="*/ 104 w 106"/>
                    <a:gd name="T81" fmla="*/ 17 h 54"/>
                    <a:gd name="T82" fmla="*/ 106 w 106"/>
                    <a:gd name="T83" fmla="*/ 27 h 54"/>
                    <a:gd name="T84" fmla="*/ 105 w 106"/>
                    <a:gd name="T85" fmla="*/ 35 h 54"/>
                    <a:gd name="T86" fmla="*/ 102 w 106"/>
                    <a:gd name="T87" fmla="*/ 42 h 54"/>
                    <a:gd name="T88" fmla="*/ 97 w 106"/>
                    <a:gd name="T89" fmla="*/ 48 h 54"/>
                    <a:gd name="T90" fmla="*/ 91 w 106"/>
                    <a:gd name="T91" fmla="*/ 52 h 54"/>
                    <a:gd name="T92" fmla="*/ 91 w 106"/>
                    <a:gd name="T93" fmla="*/ 50 h 54"/>
                    <a:gd name="T94" fmla="*/ 96 w 106"/>
                    <a:gd name="T95" fmla="*/ 46 h 54"/>
                    <a:gd name="T96" fmla="*/ 100 w 106"/>
                    <a:gd name="T97" fmla="*/ 40 h 54"/>
                    <a:gd name="T98" fmla="*/ 103 w 106"/>
                    <a:gd name="T99" fmla="*/ 34 h 54"/>
                    <a:gd name="T100" fmla="*/ 104 w 106"/>
                    <a:gd name="T10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6" h="54">
                      <a:moveTo>
                        <a:pt x="104" y="27"/>
                      </a:moveTo>
                      <a:cubicBezTo>
                        <a:pt x="104" y="24"/>
                        <a:pt x="104" y="21"/>
                        <a:pt x="102" y="17"/>
                      </a:cubicBezTo>
                      <a:cubicBezTo>
                        <a:pt x="101" y="14"/>
                        <a:pt x="99" y="12"/>
                        <a:pt x="97" y="9"/>
                      </a:cubicBezTo>
                      <a:cubicBezTo>
                        <a:pt x="95" y="7"/>
                        <a:pt x="92" y="5"/>
                        <a:pt x="89" y="4"/>
                      </a:cubicBezTo>
                      <a:cubicBezTo>
                        <a:pt x="86" y="3"/>
                        <a:pt x="83" y="2"/>
                        <a:pt x="79" y="2"/>
                      </a:cubicBezTo>
                      <a:cubicBezTo>
                        <a:pt x="76" y="2"/>
                        <a:pt x="74" y="3"/>
                        <a:pt x="71" y="4"/>
                      </a:cubicBezTo>
                      <a:cubicBezTo>
                        <a:pt x="68" y="5"/>
                        <a:pt x="66" y="6"/>
                        <a:pt x="63" y="9"/>
                      </a:cubicBezTo>
                      <a:cubicBezTo>
                        <a:pt x="61" y="11"/>
                        <a:pt x="59" y="13"/>
                        <a:pt x="58" y="16"/>
                      </a:cubicBezTo>
                      <a:cubicBezTo>
                        <a:pt x="56" y="20"/>
                        <a:pt x="55" y="23"/>
                        <a:pt x="55" y="27"/>
                      </a:cubicBezTo>
                      <a:cubicBezTo>
                        <a:pt x="54" y="31"/>
                        <a:pt x="53" y="35"/>
                        <a:pt x="52" y="39"/>
                      </a:cubicBezTo>
                      <a:cubicBezTo>
                        <a:pt x="50" y="42"/>
                        <a:pt x="48" y="45"/>
                        <a:pt x="46" y="47"/>
                      </a:cubicBezTo>
                      <a:cubicBezTo>
                        <a:pt x="43" y="49"/>
                        <a:pt x="41" y="51"/>
                        <a:pt x="38" y="53"/>
                      </a:cubicBezTo>
                      <a:cubicBezTo>
                        <a:pt x="34" y="54"/>
                        <a:pt x="31" y="54"/>
                        <a:pt x="27" y="54"/>
                      </a:cubicBezTo>
                      <a:cubicBezTo>
                        <a:pt x="24" y="54"/>
                        <a:pt x="20" y="54"/>
                        <a:pt x="17" y="52"/>
                      </a:cubicBezTo>
                      <a:cubicBezTo>
                        <a:pt x="13" y="51"/>
                        <a:pt x="11" y="49"/>
                        <a:pt x="8" y="46"/>
                      </a:cubicBezTo>
                      <a:cubicBezTo>
                        <a:pt x="6" y="44"/>
                        <a:pt x="4" y="41"/>
                        <a:pt x="2" y="38"/>
                      </a:cubicBezTo>
                      <a:cubicBezTo>
                        <a:pt x="1" y="34"/>
                        <a:pt x="0" y="31"/>
                        <a:pt x="0" y="27"/>
                      </a:cubicBezTo>
                      <a:cubicBezTo>
                        <a:pt x="0" y="23"/>
                        <a:pt x="1" y="20"/>
                        <a:pt x="2" y="17"/>
                      </a:cubicBezTo>
                      <a:cubicBezTo>
                        <a:pt x="4" y="13"/>
                        <a:pt x="6" y="10"/>
                        <a:pt x="8" y="8"/>
                      </a:cubicBezTo>
                      <a:cubicBezTo>
                        <a:pt x="11" y="5"/>
                        <a:pt x="13" y="4"/>
                        <a:pt x="17" y="2"/>
                      </a:cubicBezTo>
                      <a:cubicBezTo>
                        <a:pt x="20" y="1"/>
                        <a:pt x="24" y="0"/>
                        <a:pt x="27" y="0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4" y="2"/>
                        <a:pt x="21" y="3"/>
                        <a:pt x="17" y="4"/>
                      </a:cubicBezTo>
                      <a:cubicBezTo>
                        <a:pt x="14" y="5"/>
                        <a:pt x="12" y="7"/>
                        <a:pt x="10" y="9"/>
                      </a:cubicBezTo>
                      <a:cubicBezTo>
                        <a:pt x="7" y="12"/>
                        <a:pt x="6" y="14"/>
                        <a:pt x="4" y="17"/>
                      </a:cubicBezTo>
                      <a:cubicBezTo>
                        <a:pt x="3" y="20"/>
                        <a:pt x="2" y="24"/>
                        <a:pt x="2" y="27"/>
                      </a:cubicBezTo>
                      <a:cubicBezTo>
                        <a:pt x="2" y="31"/>
                        <a:pt x="3" y="34"/>
                        <a:pt x="4" y="37"/>
                      </a:cubicBezTo>
                      <a:cubicBezTo>
                        <a:pt x="6" y="40"/>
                        <a:pt x="7" y="43"/>
                        <a:pt x="10" y="45"/>
                      </a:cubicBezTo>
                      <a:cubicBezTo>
                        <a:pt x="12" y="47"/>
                        <a:pt x="14" y="49"/>
                        <a:pt x="17" y="50"/>
                      </a:cubicBezTo>
                      <a:cubicBezTo>
                        <a:pt x="21" y="51"/>
                        <a:pt x="24" y="52"/>
                        <a:pt x="27" y="52"/>
                      </a:cubicBezTo>
                      <a:cubicBezTo>
                        <a:pt x="31" y="52"/>
                        <a:pt x="34" y="51"/>
                        <a:pt x="37" y="50"/>
                      </a:cubicBezTo>
                      <a:cubicBezTo>
                        <a:pt x="39" y="49"/>
                        <a:pt x="42" y="48"/>
                        <a:pt x="44" y="45"/>
                      </a:cubicBezTo>
                      <a:cubicBezTo>
                        <a:pt x="46" y="43"/>
                        <a:pt x="48" y="41"/>
                        <a:pt x="49" y="38"/>
                      </a:cubicBezTo>
                      <a:cubicBezTo>
                        <a:pt x="51" y="35"/>
                        <a:pt x="52" y="31"/>
                        <a:pt x="52" y="27"/>
                      </a:cubicBezTo>
                      <a:cubicBezTo>
                        <a:pt x="53" y="23"/>
                        <a:pt x="54" y="19"/>
                        <a:pt x="55" y="16"/>
                      </a:cubicBezTo>
                      <a:cubicBezTo>
                        <a:pt x="57" y="13"/>
                        <a:pt x="59" y="10"/>
                        <a:pt x="61" y="7"/>
                      </a:cubicBezTo>
                      <a:cubicBezTo>
                        <a:pt x="63" y="5"/>
                        <a:pt x="66" y="3"/>
                        <a:pt x="69" y="2"/>
                      </a:cubicBezTo>
                      <a:cubicBezTo>
                        <a:pt x="72" y="1"/>
                        <a:pt x="76" y="0"/>
                        <a:pt x="79" y="0"/>
                      </a:cubicBezTo>
                      <a:cubicBezTo>
                        <a:pt x="83" y="0"/>
                        <a:pt x="87" y="1"/>
                        <a:pt x="90" y="2"/>
                      </a:cubicBezTo>
                      <a:cubicBezTo>
                        <a:pt x="93" y="4"/>
                        <a:pt x="96" y="6"/>
                        <a:pt x="98" y="8"/>
                      </a:cubicBezTo>
                      <a:cubicBezTo>
                        <a:pt x="101" y="10"/>
                        <a:pt x="103" y="13"/>
                        <a:pt x="104" y="17"/>
                      </a:cubicBezTo>
                      <a:cubicBezTo>
                        <a:pt x="106" y="20"/>
                        <a:pt x="106" y="23"/>
                        <a:pt x="106" y="27"/>
                      </a:cubicBezTo>
                      <a:cubicBezTo>
                        <a:pt x="106" y="30"/>
                        <a:pt x="106" y="33"/>
                        <a:pt x="105" y="35"/>
                      </a:cubicBezTo>
                      <a:cubicBezTo>
                        <a:pt x="104" y="38"/>
                        <a:pt x="103" y="40"/>
                        <a:pt x="102" y="42"/>
                      </a:cubicBezTo>
                      <a:cubicBezTo>
                        <a:pt x="101" y="44"/>
                        <a:pt x="99" y="46"/>
                        <a:pt x="97" y="48"/>
                      </a:cubicBezTo>
                      <a:cubicBezTo>
                        <a:pt x="95" y="49"/>
                        <a:pt x="93" y="51"/>
                        <a:pt x="91" y="52"/>
                      </a:cubicBez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93" y="48"/>
                        <a:pt x="95" y="47"/>
                        <a:pt x="96" y="46"/>
                      </a:cubicBezTo>
                      <a:cubicBezTo>
                        <a:pt x="98" y="44"/>
                        <a:pt x="99" y="42"/>
                        <a:pt x="100" y="40"/>
                      </a:cubicBezTo>
                      <a:cubicBezTo>
                        <a:pt x="102" y="39"/>
                        <a:pt x="103" y="36"/>
                        <a:pt x="103" y="34"/>
                      </a:cubicBezTo>
                      <a:cubicBezTo>
                        <a:pt x="104" y="32"/>
                        <a:pt x="104" y="30"/>
                        <a:pt x="104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-1098550" y="6708776"/>
                  <a:ext cx="7938" cy="201613"/>
                </a:xfrm>
                <a:custGeom>
                  <a:avLst/>
                  <a:gdLst>
                    <a:gd name="T0" fmla="*/ 0 w 5"/>
                    <a:gd name="T1" fmla="*/ 0 h 127"/>
                    <a:gd name="T2" fmla="*/ 0 w 5"/>
                    <a:gd name="T3" fmla="*/ 127 h 127"/>
                    <a:gd name="T4" fmla="*/ 5 w 5"/>
                    <a:gd name="T5" fmla="*/ 127 h 127"/>
                    <a:gd name="T6" fmla="*/ 5 w 5"/>
                    <a:gd name="T7" fmla="*/ 0 h 127"/>
                    <a:gd name="T8" fmla="*/ 0 w 5"/>
                    <a:gd name="T9" fmla="*/ 0 h 127"/>
                    <a:gd name="T10" fmla="*/ 0 w 5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5" y="127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13"/>
                <p:cNvSpPr/>
                <p:nvPr/>
              </p:nvSpPr>
              <p:spPr bwMode="auto">
                <a:xfrm>
                  <a:off x="-1071563" y="6705601"/>
                  <a:ext cx="203200" cy="204788"/>
                </a:xfrm>
                <a:custGeom>
                  <a:avLst/>
                  <a:gdLst>
                    <a:gd name="T0" fmla="*/ 4 w 54"/>
                    <a:gd name="T1" fmla="*/ 37 h 54"/>
                    <a:gd name="T2" fmla="*/ 9 w 54"/>
                    <a:gd name="T3" fmla="*/ 45 h 54"/>
                    <a:gd name="T4" fmla="*/ 17 w 54"/>
                    <a:gd name="T5" fmla="*/ 50 h 54"/>
                    <a:gd name="T6" fmla="*/ 27 w 54"/>
                    <a:gd name="T7" fmla="*/ 52 h 54"/>
                    <a:gd name="T8" fmla="*/ 36 w 54"/>
                    <a:gd name="T9" fmla="*/ 50 h 54"/>
                    <a:gd name="T10" fmla="*/ 44 w 54"/>
                    <a:gd name="T11" fmla="*/ 45 h 54"/>
                    <a:gd name="T12" fmla="*/ 50 w 54"/>
                    <a:gd name="T13" fmla="*/ 37 h 54"/>
                    <a:gd name="T14" fmla="*/ 52 w 54"/>
                    <a:gd name="T15" fmla="*/ 27 h 54"/>
                    <a:gd name="T16" fmla="*/ 52 w 54"/>
                    <a:gd name="T17" fmla="*/ 27 h 54"/>
                    <a:gd name="T18" fmla="*/ 29 w 54"/>
                    <a:gd name="T19" fmla="*/ 27 h 54"/>
                    <a:gd name="T20" fmla="*/ 29 w 54"/>
                    <a:gd name="T21" fmla="*/ 25 h 54"/>
                    <a:gd name="T22" fmla="*/ 54 w 54"/>
                    <a:gd name="T23" fmla="*/ 25 h 54"/>
                    <a:gd name="T24" fmla="*/ 54 w 54"/>
                    <a:gd name="T25" fmla="*/ 27 h 54"/>
                    <a:gd name="T26" fmla="*/ 52 w 54"/>
                    <a:gd name="T27" fmla="*/ 38 h 54"/>
                    <a:gd name="T28" fmla="*/ 46 w 54"/>
                    <a:gd name="T29" fmla="*/ 46 h 54"/>
                    <a:gd name="T30" fmla="*/ 37 w 54"/>
                    <a:gd name="T31" fmla="*/ 52 h 54"/>
                    <a:gd name="T32" fmla="*/ 27 w 54"/>
                    <a:gd name="T33" fmla="*/ 54 h 54"/>
                    <a:gd name="T34" fmla="*/ 16 w 54"/>
                    <a:gd name="T35" fmla="*/ 52 h 54"/>
                    <a:gd name="T36" fmla="*/ 7 w 54"/>
                    <a:gd name="T37" fmla="*/ 46 h 54"/>
                    <a:gd name="T38" fmla="*/ 2 w 54"/>
                    <a:gd name="T39" fmla="*/ 38 h 54"/>
                    <a:gd name="T40" fmla="*/ 0 w 54"/>
                    <a:gd name="T41" fmla="*/ 27 h 54"/>
                    <a:gd name="T42" fmla="*/ 0 w 54"/>
                    <a:gd name="T43" fmla="*/ 27 h 54"/>
                    <a:gd name="T44" fmla="*/ 2 w 54"/>
                    <a:gd name="T45" fmla="*/ 17 h 54"/>
                    <a:gd name="T46" fmla="*/ 7 w 54"/>
                    <a:gd name="T47" fmla="*/ 8 h 54"/>
                    <a:gd name="T48" fmla="*/ 16 w 54"/>
                    <a:gd name="T49" fmla="*/ 2 h 54"/>
                    <a:gd name="T50" fmla="*/ 27 w 54"/>
                    <a:gd name="T51" fmla="*/ 0 h 54"/>
                    <a:gd name="T52" fmla="*/ 35 w 54"/>
                    <a:gd name="T53" fmla="*/ 1 h 54"/>
                    <a:gd name="T54" fmla="*/ 42 w 54"/>
                    <a:gd name="T55" fmla="*/ 4 h 54"/>
                    <a:gd name="T56" fmla="*/ 37 w 54"/>
                    <a:gd name="T57" fmla="*/ 4 h 54"/>
                    <a:gd name="T58" fmla="*/ 32 w 54"/>
                    <a:gd name="T59" fmla="*/ 3 h 54"/>
                    <a:gd name="T60" fmla="*/ 27 w 54"/>
                    <a:gd name="T61" fmla="*/ 2 h 54"/>
                    <a:gd name="T62" fmla="*/ 17 w 54"/>
                    <a:gd name="T63" fmla="*/ 4 h 54"/>
                    <a:gd name="T64" fmla="*/ 9 w 54"/>
                    <a:gd name="T65" fmla="*/ 9 h 54"/>
                    <a:gd name="T66" fmla="*/ 4 w 54"/>
                    <a:gd name="T67" fmla="*/ 17 h 54"/>
                    <a:gd name="T68" fmla="*/ 2 w 54"/>
                    <a:gd name="T69" fmla="*/ 27 h 54"/>
                    <a:gd name="T70" fmla="*/ 4 w 54"/>
                    <a:gd name="T71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4" h="54">
                      <a:moveTo>
                        <a:pt x="4" y="37"/>
                      </a:moveTo>
                      <a:cubicBezTo>
                        <a:pt x="5" y="40"/>
                        <a:pt x="7" y="43"/>
                        <a:pt x="9" y="45"/>
                      </a:cubicBezTo>
                      <a:cubicBezTo>
                        <a:pt x="11" y="47"/>
                        <a:pt x="14" y="49"/>
                        <a:pt x="17" y="50"/>
                      </a:cubicBezTo>
                      <a:cubicBezTo>
                        <a:pt x="20" y="51"/>
                        <a:pt x="23" y="52"/>
                        <a:pt x="27" y="52"/>
                      </a:cubicBezTo>
                      <a:cubicBezTo>
                        <a:pt x="30" y="52"/>
                        <a:pt x="33" y="51"/>
                        <a:pt x="36" y="50"/>
                      </a:cubicBezTo>
                      <a:cubicBezTo>
                        <a:pt x="39" y="49"/>
                        <a:pt x="42" y="47"/>
                        <a:pt x="44" y="45"/>
                      </a:cubicBezTo>
                      <a:cubicBezTo>
                        <a:pt x="47" y="43"/>
                        <a:pt x="48" y="40"/>
                        <a:pt x="50" y="37"/>
                      </a:cubicBezTo>
                      <a:cubicBezTo>
                        <a:pt x="51" y="34"/>
                        <a:pt x="52" y="31"/>
                        <a:pt x="52" y="27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31"/>
                        <a:pt x="53" y="35"/>
                        <a:pt x="52" y="38"/>
                      </a:cubicBezTo>
                      <a:cubicBezTo>
                        <a:pt x="50" y="41"/>
                        <a:pt x="48" y="44"/>
                        <a:pt x="46" y="46"/>
                      </a:cubicBezTo>
                      <a:cubicBezTo>
                        <a:pt x="43" y="49"/>
                        <a:pt x="41" y="51"/>
                        <a:pt x="37" y="52"/>
                      </a:cubicBezTo>
                      <a:cubicBezTo>
                        <a:pt x="34" y="54"/>
                        <a:pt x="30" y="54"/>
                        <a:pt x="27" y="54"/>
                      </a:cubicBezTo>
                      <a:cubicBezTo>
                        <a:pt x="23" y="54"/>
                        <a:pt x="19" y="54"/>
                        <a:pt x="16" y="52"/>
                      </a:cubicBezTo>
                      <a:cubicBezTo>
                        <a:pt x="13" y="51"/>
                        <a:pt x="10" y="49"/>
                        <a:pt x="7" y="46"/>
                      </a:cubicBezTo>
                      <a:cubicBezTo>
                        <a:pt x="5" y="44"/>
                        <a:pt x="3" y="41"/>
                        <a:pt x="2" y="38"/>
                      </a:cubicBezTo>
                      <a:cubicBezTo>
                        <a:pt x="0" y="35"/>
                        <a:pt x="0" y="31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3"/>
                        <a:pt x="0" y="20"/>
                        <a:pt x="2" y="17"/>
                      </a:cubicBezTo>
                      <a:cubicBezTo>
                        <a:pt x="3" y="13"/>
                        <a:pt x="5" y="10"/>
                        <a:pt x="7" y="8"/>
                      </a:cubicBezTo>
                      <a:cubicBezTo>
                        <a:pt x="10" y="5"/>
                        <a:pt x="13" y="4"/>
                        <a:pt x="16" y="2"/>
                      </a:cubicBezTo>
                      <a:cubicBezTo>
                        <a:pt x="19" y="1"/>
                        <a:pt x="23" y="0"/>
                        <a:pt x="27" y="0"/>
                      </a:cubicBezTo>
                      <a:cubicBezTo>
                        <a:pt x="29" y="0"/>
                        <a:pt x="32" y="0"/>
                        <a:pt x="35" y="1"/>
                      </a:cubicBezTo>
                      <a:cubicBezTo>
                        <a:pt x="37" y="2"/>
                        <a:pt x="39" y="3"/>
                        <a:pt x="42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6" y="4"/>
                        <a:pt x="34" y="3"/>
                        <a:pt x="32" y="3"/>
                      </a:cubicBezTo>
                      <a:cubicBezTo>
                        <a:pt x="30" y="2"/>
                        <a:pt x="29" y="2"/>
                        <a:pt x="27" y="2"/>
                      </a:cubicBezTo>
                      <a:cubicBezTo>
                        <a:pt x="23" y="2"/>
                        <a:pt x="20" y="3"/>
                        <a:pt x="17" y="4"/>
                      </a:cubicBezTo>
                      <a:cubicBezTo>
                        <a:pt x="14" y="5"/>
                        <a:pt x="11" y="7"/>
                        <a:pt x="9" y="9"/>
                      </a:cubicBezTo>
                      <a:cubicBezTo>
                        <a:pt x="7" y="12"/>
                        <a:pt x="5" y="14"/>
                        <a:pt x="4" y="17"/>
                      </a:cubicBezTo>
                      <a:cubicBezTo>
                        <a:pt x="2" y="20"/>
                        <a:pt x="2" y="24"/>
                        <a:pt x="2" y="27"/>
                      </a:cubicBezTo>
                      <a:cubicBezTo>
                        <a:pt x="2" y="31"/>
                        <a:pt x="2" y="34"/>
                        <a:pt x="4" y="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14"/>
                <p:cNvSpPr/>
                <p:nvPr/>
              </p:nvSpPr>
              <p:spPr bwMode="auto">
                <a:xfrm>
                  <a:off x="-860425" y="6708776"/>
                  <a:ext cx="206375" cy="201613"/>
                </a:xfrm>
                <a:custGeom>
                  <a:avLst/>
                  <a:gdLst>
                    <a:gd name="T0" fmla="*/ 125 w 130"/>
                    <a:gd name="T1" fmla="*/ 0 h 127"/>
                    <a:gd name="T2" fmla="*/ 130 w 130"/>
                    <a:gd name="T3" fmla="*/ 0 h 127"/>
                    <a:gd name="T4" fmla="*/ 130 w 130"/>
                    <a:gd name="T5" fmla="*/ 127 h 127"/>
                    <a:gd name="T6" fmla="*/ 125 w 130"/>
                    <a:gd name="T7" fmla="*/ 127 h 127"/>
                    <a:gd name="T8" fmla="*/ 7 w 130"/>
                    <a:gd name="T9" fmla="*/ 7 h 127"/>
                    <a:gd name="T10" fmla="*/ 7 w 130"/>
                    <a:gd name="T11" fmla="*/ 127 h 127"/>
                    <a:gd name="T12" fmla="*/ 0 w 130"/>
                    <a:gd name="T13" fmla="*/ 127 h 127"/>
                    <a:gd name="T14" fmla="*/ 0 w 130"/>
                    <a:gd name="T15" fmla="*/ 0 h 127"/>
                    <a:gd name="T16" fmla="*/ 7 w 130"/>
                    <a:gd name="T17" fmla="*/ 0 h 127"/>
                    <a:gd name="T18" fmla="*/ 125 w 130"/>
                    <a:gd name="T19" fmla="*/ 120 h 127"/>
                    <a:gd name="T20" fmla="*/ 125 w 130"/>
                    <a:gd name="T21" fmla="*/ 0 h 127"/>
                    <a:gd name="T22" fmla="*/ 125 w 130"/>
                    <a:gd name="T23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0" h="127">
                      <a:moveTo>
                        <a:pt x="125" y="0"/>
                      </a:moveTo>
                      <a:lnTo>
                        <a:pt x="130" y="0"/>
                      </a:lnTo>
                      <a:lnTo>
                        <a:pt x="130" y="127"/>
                      </a:lnTo>
                      <a:lnTo>
                        <a:pt x="125" y="127"/>
                      </a:lnTo>
                      <a:lnTo>
                        <a:pt x="7" y="7"/>
                      </a:lnTo>
                      <a:lnTo>
                        <a:pt x="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25" y="12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1" name="Freeform 15"/>
                <p:cNvSpPr>
                  <a:spLocks noEditPoints="1"/>
                </p:cNvSpPr>
                <p:nvPr/>
              </p:nvSpPr>
              <p:spPr bwMode="auto">
                <a:xfrm>
                  <a:off x="-2608263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39 w 54"/>
                    <a:gd name="T21" fmla="*/ 30 h 53"/>
                    <a:gd name="T22" fmla="*/ 54 w 54"/>
                    <a:gd name="T23" fmla="*/ 53 h 53"/>
                    <a:gd name="T24" fmla="*/ 52 w 54"/>
                    <a:gd name="T25" fmla="*/ 53 h 53"/>
                    <a:gd name="T26" fmla="*/ 36 w 54"/>
                    <a:gd name="T27" fmla="*/ 30 h 53"/>
                    <a:gd name="T28" fmla="*/ 2 w 54"/>
                    <a:gd name="T29" fmla="*/ 30 h 53"/>
                    <a:gd name="T30" fmla="*/ 2 w 54"/>
                    <a:gd name="T31" fmla="*/ 53 h 53"/>
                    <a:gd name="T32" fmla="*/ 0 w 54"/>
                    <a:gd name="T33" fmla="*/ 53 h 53"/>
                    <a:gd name="T34" fmla="*/ 0 w 54"/>
                    <a:gd name="T35" fmla="*/ 0 h 53"/>
                    <a:gd name="T36" fmla="*/ 44 w 54"/>
                    <a:gd name="T37" fmla="*/ 27 h 53"/>
                    <a:gd name="T38" fmla="*/ 48 w 54"/>
                    <a:gd name="T39" fmla="*/ 24 h 53"/>
                    <a:gd name="T40" fmla="*/ 51 w 54"/>
                    <a:gd name="T41" fmla="*/ 20 h 53"/>
                    <a:gd name="T42" fmla="*/ 52 w 54"/>
                    <a:gd name="T43" fmla="*/ 15 h 53"/>
                    <a:gd name="T44" fmla="*/ 51 w 54"/>
                    <a:gd name="T45" fmla="*/ 10 h 53"/>
                    <a:gd name="T46" fmla="*/ 48 w 54"/>
                    <a:gd name="T47" fmla="*/ 6 h 53"/>
                    <a:gd name="T48" fmla="*/ 44 w 54"/>
                    <a:gd name="T49" fmla="*/ 3 h 53"/>
                    <a:gd name="T50" fmla="*/ 39 w 54"/>
                    <a:gd name="T51" fmla="*/ 2 h 53"/>
                    <a:gd name="T52" fmla="*/ 2 w 54"/>
                    <a:gd name="T53" fmla="*/ 2 h 53"/>
                    <a:gd name="T54" fmla="*/ 2 w 54"/>
                    <a:gd name="T55" fmla="*/ 28 h 53"/>
                    <a:gd name="T56" fmla="*/ 39 w 54"/>
                    <a:gd name="T57" fmla="*/ 28 h 53"/>
                    <a:gd name="T58" fmla="*/ 44 w 54"/>
                    <a:gd name="T59" fmla="*/ 2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44" y="27"/>
                      </a:move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1" y="28"/>
                        <a:pt x="42" y="27"/>
                        <a:pt x="44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16"/>
                <p:cNvSpPr>
                  <a:spLocks noEditPoints="1"/>
                </p:cNvSpPr>
                <p:nvPr/>
              </p:nvSpPr>
              <p:spPr bwMode="auto">
                <a:xfrm>
                  <a:off x="-2393950" y="6708776"/>
                  <a:ext cx="203200" cy="201613"/>
                </a:xfrm>
                <a:custGeom>
                  <a:avLst/>
                  <a:gdLst>
                    <a:gd name="T0" fmla="*/ 128 w 128"/>
                    <a:gd name="T1" fmla="*/ 127 h 127"/>
                    <a:gd name="T2" fmla="*/ 123 w 128"/>
                    <a:gd name="T3" fmla="*/ 127 h 127"/>
                    <a:gd name="T4" fmla="*/ 119 w 128"/>
                    <a:gd name="T5" fmla="*/ 118 h 127"/>
                    <a:gd name="T6" fmla="*/ 9 w 128"/>
                    <a:gd name="T7" fmla="*/ 118 h 127"/>
                    <a:gd name="T8" fmla="*/ 5 w 128"/>
                    <a:gd name="T9" fmla="*/ 127 h 127"/>
                    <a:gd name="T10" fmla="*/ 0 w 128"/>
                    <a:gd name="T11" fmla="*/ 127 h 127"/>
                    <a:gd name="T12" fmla="*/ 62 w 128"/>
                    <a:gd name="T13" fmla="*/ 0 h 127"/>
                    <a:gd name="T14" fmla="*/ 66 w 128"/>
                    <a:gd name="T15" fmla="*/ 0 h 127"/>
                    <a:gd name="T16" fmla="*/ 128 w 128"/>
                    <a:gd name="T17" fmla="*/ 127 h 127"/>
                    <a:gd name="T18" fmla="*/ 128 w 128"/>
                    <a:gd name="T19" fmla="*/ 127 h 127"/>
                    <a:gd name="T20" fmla="*/ 12 w 128"/>
                    <a:gd name="T21" fmla="*/ 113 h 127"/>
                    <a:gd name="T22" fmla="*/ 116 w 128"/>
                    <a:gd name="T23" fmla="*/ 113 h 127"/>
                    <a:gd name="T24" fmla="*/ 64 w 128"/>
                    <a:gd name="T25" fmla="*/ 7 h 127"/>
                    <a:gd name="T26" fmla="*/ 12 w 128"/>
                    <a:gd name="T27" fmla="*/ 113 h 127"/>
                    <a:gd name="T28" fmla="*/ 12 w 128"/>
                    <a:gd name="T29" fmla="*/ 11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28" y="127"/>
                      </a:moveTo>
                      <a:lnTo>
                        <a:pt x="123" y="127"/>
                      </a:lnTo>
                      <a:lnTo>
                        <a:pt x="119" y="118"/>
                      </a:lnTo>
                      <a:lnTo>
                        <a:pt x="9" y="118"/>
                      </a:lnTo>
                      <a:lnTo>
                        <a:pt x="5" y="127"/>
                      </a:lnTo>
                      <a:lnTo>
                        <a:pt x="0" y="127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128" y="127"/>
                      </a:lnTo>
                      <a:lnTo>
                        <a:pt x="128" y="127"/>
                      </a:lnTo>
                      <a:close/>
                      <a:moveTo>
                        <a:pt x="12" y="113"/>
                      </a:moveTo>
                      <a:lnTo>
                        <a:pt x="116" y="113"/>
                      </a:lnTo>
                      <a:lnTo>
                        <a:pt x="64" y="7"/>
                      </a:lnTo>
                      <a:lnTo>
                        <a:pt x="12" y="113"/>
                      </a:lnTo>
                      <a:lnTo>
                        <a:pt x="12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17"/>
                <p:cNvSpPr>
                  <a:spLocks noEditPoints="1"/>
                </p:cNvSpPr>
                <p:nvPr/>
              </p:nvSpPr>
              <p:spPr bwMode="auto">
                <a:xfrm>
                  <a:off x="-2179638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2 w 54"/>
                    <a:gd name="T21" fmla="*/ 30 h 53"/>
                    <a:gd name="T22" fmla="*/ 2 w 54"/>
                    <a:gd name="T23" fmla="*/ 53 h 53"/>
                    <a:gd name="T24" fmla="*/ 0 w 54"/>
                    <a:gd name="T25" fmla="*/ 53 h 53"/>
                    <a:gd name="T26" fmla="*/ 0 w 54"/>
                    <a:gd name="T27" fmla="*/ 0 h 53"/>
                    <a:gd name="T28" fmla="*/ 39 w 54"/>
                    <a:gd name="T29" fmla="*/ 28 h 53"/>
                    <a:gd name="T30" fmla="*/ 44 w 54"/>
                    <a:gd name="T31" fmla="*/ 27 h 53"/>
                    <a:gd name="T32" fmla="*/ 48 w 54"/>
                    <a:gd name="T33" fmla="*/ 24 h 53"/>
                    <a:gd name="T34" fmla="*/ 51 w 54"/>
                    <a:gd name="T35" fmla="*/ 20 h 53"/>
                    <a:gd name="T36" fmla="*/ 52 w 54"/>
                    <a:gd name="T37" fmla="*/ 15 h 53"/>
                    <a:gd name="T38" fmla="*/ 51 w 54"/>
                    <a:gd name="T39" fmla="*/ 10 h 53"/>
                    <a:gd name="T40" fmla="*/ 48 w 54"/>
                    <a:gd name="T41" fmla="*/ 6 h 53"/>
                    <a:gd name="T42" fmla="*/ 44 w 54"/>
                    <a:gd name="T43" fmla="*/ 3 h 53"/>
                    <a:gd name="T44" fmla="*/ 39 w 54"/>
                    <a:gd name="T45" fmla="*/ 2 h 53"/>
                    <a:gd name="T46" fmla="*/ 2 w 54"/>
                    <a:gd name="T47" fmla="*/ 2 h 53"/>
                    <a:gd name="T48" fmla="*/ 2 w 54"/>
                    <a:gd name="T49" fmla="*/ 28 h 53"/>
                    <a:gd name="T50" fmla="*/ 39 w 54"/>
                    <a:gd name="T51" fmla="*/ 2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8"/>
                      </a:moveTo>
                      <a:cubicBezTo>
                        <a:pt x="41" y="28"/>
                        <a:pt x="42" y="27"/>
                        <a:pt x="44" y="27"/>
                      </a:cubicBez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18"/>
                <p:cNvSpPr/>
                <p:nvPr/>
              </p:nvSpPr>
              <p:spPr bwMode="auto">
                <a:xfrm>
                  <a:off x="-1965325" y="6708776"/>
                  <a:ext cx="4763" cy="201613"/>
                </a:xfrm>
                <a:custGeom>
                  <a:avLst/>
                  <a:gdLst>
                    <a:gd name="T0" fmla="*/ 0 w 3"/>
                    <a:gd name="T1" fmla="*/ 0 h 127"/>
                    <a:gd name="T2" fmla="*/ 0 w 3"/>
                    <a:gd name="T3" fmla="*/ 127 h 127"/>
                    <a:gd name="T4" fmla="*/ 3 w 3"/>
                    <a:gd name="T5" fmla="*/ 127 h 127"/>
                    <a:gd name="T6" fmla="*/ 3 w 3"/>
                    <a:gd name="T7" fmla="*/ 0 h 127"/>
                    <a:gd name="T8" fmla="*/ 0 w 3"/>
                    <a:gd name="T9" fmla="*/ 0 h 127"/>
                    <a:gd name="T10" fmla="*/ 0 w 3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3" y="127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5" name="Freeform 19"/>
                <p:cNvSpPr>
                  <a:spLocks noEditPoints="1"/>
                </p:cNvSpPr>
                <p:nvPr/>
              </p:nvSpPr>
              <p:spPr bwMode="auto">
                <a:xfrm>
                  <a:off x="-1941513" y="6708776"/>
                  <a:ext cx="206375" cy="201613"/>
                </a:xfrm>
                <a:custGeom>
                  <a:avLst/>
                  <a:gdLst>
                    <a:gd name="T0" fmla="*/ 0 w 55"/>
                    <a:gd name="T1" fmla="*/ 0 h 53"/>
                    <a:gd name="T2" fmla="*/ 28 w 55"/>
                    <a:gd name="T3" fmla="*/ 0 h 53"/>
                    <a:gd name="T4" fmla="*/ 38 w 55"/>
                    <a:gd name="T5" fmla="*/ 2 h 53"/>
                    <a:gd name="T6" fmla="*/ 47 w 55"/>
                    <a:gd name="T7" fmla="*/ 8 h 53"/>
                    <a:gd name="T8" fmla="*/ 53 w 55"/>
                    <a:gd name="T9" fmla="*/ 16 h 53"/>
                    <a:gd name="T10" fmla="*/ 55 w 55"/>
                    <a:gd name="T11" fmla="*/ 26 h 53"/>
                    <a:gd name="T12" fmla="*/ 53 w 55"/>
                    <a:gd name="T13" fmla="*/ 37 h 53"/>
                    <a:gd name="T14" fmla="*/ 47 w 55"/>
                    <a:gd name="T15" fmla="*/ 45 h 53"/>
                    <a:gd name="T16" fmla="*/ 38 w 55"/>
                    <a:gd name="T17" fmla="*/ 51 h 53"/>
                    <a:gd name="T18" fmla="*/ 28 w 55"/>
                    <a:gd name="T19" fmla="*/ 53 h 53"/>
                    <a:gd name="T20" fmla="*/ 0 w 55"/>
                    <a:gd name="T21" fmla="*/ 53 h 53"/>
                    <a:gd name="T22" fmla="*/ 0 w 55"/>
                    <a:gd name="T23" fmla="*/ 0 h 53"/>
                    <a:gd name="T24" fmla="*/ 28 w 55"/>
                    <a:gd name="T25" fmla="*/ 51 h 53"/>
                    <a:gd name="T26" fmla="*/ 38 w 55"/>
                    <a:gd name="T27" fmla="*/ 49 h 53"/>
                    <a:gd name="T28" fmla="*/ 45 w 55"/>
                    <a:gd name="T29" fmla="*/ 44 h 53"/>
                    <a:gd name="T30" fmla="*/ 51 w 55"/>
                    <a:gd name="T31" fmla="*/ 36 h 53"/>
                    <a:gd name="T32" fmla="*/ 53 w 55"/>
                    <a:gd name="T33" fmla="*/ 26 h 53"/>
                    <a:gd name="T34" fmla="*/ 51 w 55"/>
                    <a:gd name="T35" fmla="*/ 17 h 53"/>
                    <a:gd name="T36" fmla="*/ 45 w 55"/>
                    <a:gd name="T37" fmla="*/ 9 h 53"/>
                    <a:gd name="T38" fmla="*/ 38 w 55"/>
                    <a:gd name="T39" fmla="*/ 4 h 53"/>
                    <a:gd name="T40" fmla="*/ 28 w 55"/>
                    <a:gd name="T41" fmla="*/ 2 h 53"/>
                    <a:gd name="T42" fmla="*/ 3 w 55"/>
                    <a:gd name="T43" fmla="*/ 2 h 53"/>
                    <a:gd name="T44" fmla="*/ 3 w 55"/>
                    <a:gd name="T45" fmla="*/ 51 h 53"/>
                    <a:gd name="T46" fmla="*/ 28 w 55"/>
                    <a:gd name="T4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" h="53">
                      <a:moveTo>
                        <a:pt x="0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1" y="0"/>
                        <a:pt x="35" y="0"/>
                        <a:pt x="38" y="2"/>
                      </a:cubicBezTo>
                      <a:cubicBezTo>
                        <a:pt x="42" y="3"/>
                        <a:pt x="44" y="5"/>
                        <a:pt x="47" y="8"/>
                      </a:cubicBezTo>
                      <a:cubicBezTo>
                        <a:pt x="49" y="10"/>
                        <a:pt x="51" y="13"/>
                        <a:pt x="53" y="16"/>
                      </a:cubicBezTo>
                      <a:cubicBezTo>
                        <a:pt x="54" y="19"/>
                        <a:pt x="55" y="23"/>
                        <a:pt x="55" y="26"/>
                      </a:cubicBezTo>
                      <a:cubicBezTo>
                        <a:pt x="55" y="30"/>
                        <a:pt x="54" y="34"/>
                        <a:pt x="53" y="37"/>
                      </a:cubicBezTo>
                      <a:cubicBezTo>
                        <a:pt x="51" y="40"/>
                        <a:pt x="49" y="43"/>
                        <a:pt x="47" y="45"/>
                      </a:cubicBezTo>
                      <a:cubicBezTo>
                        <a:pt x="44" y="48"/>
                        <a:pt x="42" y="50"/>
                        <a:pt x="38" y="51"/>
                      </a:cubicBezTo>
                      <a:cubicBezTo>
                        <a:pt x="35" y="53"/>
                        <a:pt x="31" y="53"/>
                        <a:pt x="28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8" y="51"/>
                      </a:moveTo>
                      <a:cubicBezTo>
                        <a:pt x="31" y="51"/>
                        <a:pt x="34" y="50"/>
                        <a:pt x="38" y="49"/>
                      </a:cubicBezTo>
                      <a:cubicBezTo>
                        <a:pt x="41" y="48"/>
                        <a:pt x="43" y="46"/>
                        <a:pt x="45" y="44"/>
                      </a:cubicBezTo>
                      <a:cubicBezTo>
                        <a:pt x="48" y="42"/>
                        <a:pt x="49" y="39"/>
                        <a:pt x="51" y="36"/>
                      </a:cubicBezTo>
                      <a:cubicBezTo>
                        <a:pt x="52" y="33"/>
                        <a:pt x="53" y="30"/>
                        <a:pt x="53" y="26"/>
                      </a:cubicBezTo>
                      <a:cubicBezTo>
                        <a:pt x="53" y="23"/>
                        <a:pt x="52" y="20"/>
                        <a:pt x="51" y="17"/>
                      </a:cubicBezTo>
                      <a:cubicBezTo>
                        <a:pt x="49" y="14"/>
                        <a:pt x="48" y="11"/>
                        <a:pt x="45" y="9"/>
                      </a:cubicBezTo>
                      <a:cubicBezTo>
                        <a:pt x="43" y="7"/>
                        <a:pt x="41" y="5"/>
                        <a:pt x="38" y="4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20"/>
                <p:cNvSpPr/>
                <p:nvPr/>
              </p:nvSpPr>
              <p:spPr bwMode="auto">
                <a:xfrm>
                  <a:off x="-1724025" y="6708776"/>
                  <a:ext cx="207963" cy="201613"/>
                </a:xfrm>
                <a:custGeom>
                  <a:avLst/>
                  <a:gdLst>
                    <a:gd name="T0" fmla="*/ 0 w 131"/>
                    <a:gd name="T1" fmla="*/ 0 h 127"/>
                    <a:gd name="T2" fmla="*/ 131 w 131"/>
                    <a:gd name="T3" fmla="*/ 0 h 127"/>
                    <a:gd name="T4" fmla="*/ 131 w 131"/>
                    <a:gd name="T5" fmla="*/ 5 h 127"/>
                    <a:gd name="T6" fmla="*/ 5 w 131"/>
                    <a:gd name="T7" fmla="*/ 5 h 127"/>
                    <a:gd name="T8" fmla="*/ 5 w 131"/>
                    <a:gd name="T9" fmla="*/ 60 h 127"/>
                    <a:gd name="T10" fmla="*/ 126 w 131"/>
                    <a:gd name="T11" fmla="*/ 60 h 127"/>
                    <a:gd name="T12" fmla="*/ 126 w 131"/>
                    <a:gd name="T13" fmla="*/ 67 h 127"/>
                    <a:gd name="T14" fmla="*/ 5 w 131"/>
                    <a:gd name="T15" fmla="*/ 67 h 127"/>
                    <a:gd name="T16" fmla="*/ 5 w 131"/>
                    <a:gd name="T17" fmla="*/ 122 h 127"/>
                    <a:gd name="T18" fmla="*/ 131 w 131"/>
                    <a:gd name="T19" fmla="*/ 122 h 127"/>
                    <a:gd name="T20" fmla="*/ 131 w 131"/>
                    <a:gd name="T21" fmla="*/ 127 h 127"/>
                    <a:gd name="T22" fmla="*/ 0 w 131"/>
                    <a:gd name="T23" fmla="*/ 127 h 127"/>
                    <a:gd name="T24" fmla="*/ 0 w 131"/>
                    <a:gd name="T25" fmla="*/ 0 h 127"/>
                    <a:gd name="T26" fmla="*/ 0 w 131"/>
                    <a:gd name="T27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1" h="127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131" y="5"/>
                      </a:lnTo>
                      <a:lnTo>
                        <a:pt x="5" y="5"/>
                      </a:lnTo>
                      <a:lnTo>
                        <a:pt x="5" y="60"/>
                      </a:lnTo>
                      <a:lnTo>
                        <a:pt x="126" y="60"/>
                      </a:lnTo>
                      <a:lnTo>
                        <a:pt x="126" y="67"/>
                      </a:lnTo>
                      <a:lnTo>
                        <a:pt x="5" y="67"/>
                      </a:lnTo>
                      <a:lnTo>
                        <a:pt x="5" y="122"/>
                      </a:lnTo>
                      <a:lnTo>
                        <a:pt x="131" y="122"/>
                      </a:lnTo>
                      <a:lnTo>
                        <a:pt x="13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21"/>
                <p:cNvSpPr/>
                <p:nvPr/>
              </p:nvSpPr>
              <p:spPr bwMode="auto">
                <a:xfrm>
                  <a:off x="-1512888" y="6705601"/>
                  <a:ext cx="400050" cy="204788"/>
                </a:xfrm>
                <a:custGeom>
                  <a:avLst/>
                  <a:gdLst>
                    <a:gd name="T0" fmla="*/ 104 w 106"/>
                    <a:gd name="T1" fmla="*/ 27 h 54"/>
                    <a:gd name="T2" fmla="*/ 102 w 106"/>
                    <a:gd name="T3" fmla="*/ 17 h 54"/>
                    <a:gd name="T4" fmla="*/ 97 w 106"/>
                    <a:gd name="T5" fmla="*/ 9 h 54"/>
                    <a:gd name="T6" fmla="*/ 89 w 106"/>
                    <a:gd name="T7" fmla="*/ 4 h 54"/>
                    <a:gd name="T8" fmla="*/ 79 w 106"/>
                    <a:gd name="T9" fmla="*/ 2 h 54"/>
                    <a:gd name="T10" fmla="*/ 71 w 106"/>
                    <a:gd name="T11" fmla="*/ 4 h 54"/>
                    <a:gd name="T12" fmla="*/ 63 w 106"/>
                    <a:gd name="T13" fmla="*/ 9 h 54"/>
                    <a:gd name="T14" fmla="*/ 58 w 106"/>
                    <a:gd name="T15" fmla="*/ 16 h 54"/>
                    <a:gd name="T16" fmla="*/ 55 w 106"/>
                    <a:gd name="T17" fmla="*/ 27 h 54"/>
                    <a:gd name="T18" fmla="*/ 52 w 106"/>
                    <a:gd name="T19" fmla="*/ 39 h 54"/>
                    <a:gd name="T20" fmla="*/ 46 w 106"/>
                    <a:gd name="T21" fmla="*/ 47 h 54"/>
                    <a:gd name="T22" fmla="*/ 38 w 106"/>
                    <a:gd name="T23" fmla="*/ 53 h 54"/>
                    <a:gd name="T24" fmla="*/ 27 w 106"/>
                    <a:gd name="T25" fmla="*/ 54 h 54"/>
                    <a:gd name="T26" fmla="*/ 17 w 106"/>
                    <a:gd name="T27" fmla="*/ 52 h 54"/>
                    <a:gd name="T28" fmla="*/ 8 w 106"/>
                    <a:gd name="T29" fmla="*/ 46 h 54"/>
                    <a:gd name="T30" fmla="*/ 2 w 106"/>
                    <a:gd name="T31" fmla="*/ 38 h 54"/>
                    <a:gd name="T32" fmla="*/ 0 w 106"/>
                    <a:gd name="T33" fmla="*/ 27 h 54"/>
                    <a:gd name="T34" fmla="*/ 2 w 106"/>
                    <a:gd name="T35" fmla="*/ 17 h 54"/>
                    <a:gd name="T36" fmla="*/ 8 w 106"/>
                    <a:gd name="T37" fmla="*/ 8 h 54"/>
                    <a:gd name="T38" fmla="*/ 17 w 106"/>
                    <a:gd name="T39" fmla="*/ 2 h 54"/>
                    <a:gd name="T40" fmla="*/ 27 w 106"/>
                    <a:gd name="T41" fmla="*/ 0 h 54"/>
                    <a:gd name="T42" fmla="*/ 27 w 106"/>
                    <a:gd name="T43" fmla="*/ 2 h 54"/>
                    <a:gd name="T44" fmla="*/ 17 w 106"/>
                    <a:gd name="T45" fmla="*/ 4 h 54"/>
                    <a:gd name="T46" fmla="*/ 10 w 106"/>
                    <a:gd name="T47" fmla="*/ 9 h 54"/>
                    <a:gd name="T48" fmla="*/ 4 w 106"/>
                    <a:gd name="T49" fmla="*/ 17 h 54"/>
                    <a:gd name="T50" fmla="*/ 2 w 106"/>
                    <a:gd name="T51" fmla="*/ 27 h 54"/>
                    <a:gd name="T52" fmla="*/ 4 w 106"/>
                    <a:gd name="T53" fmla="*/ 37 h 54"/>
                    <a:gd name="T54" fmla="*/ 10 w 106"/>
                    <a:gd name="T55" fmla="*/ 45 h 54"/>
                    <a:gd name="T56" fmla="*/ 17 w 106"/>
                    <a:gd name="T57" fmla="*/ 50 h 54"/>
                    <a:gd name="T58" fmla="*/ 27 w 106"/>
                    <a:gd name="T59" fmla="*/ 52 h 54"/>
                    <a:gd name="T60" fmla="*/ 37 w 106"/>
                    <a:gd name="T61" fmla="*/ 50 h 54"/>
                    <a:gd name="T62" fmla="*/ 44 w 106"/>
                    <a:gd name="T63" fmla="*/ 45 h 54"/>
                    <a:gd name="T64" fmla="*/ 49 w 106"/>
                    <a:gd name="T65" fmla="*/ 38 h 54"/>
                    <a:gd name="T66" fmla="*/ 52 w 106"/>
                    <a:gd name="T67" fmla="*/ 27 h 54"/>
                    <a:gd name="T68" fmla="*/ 55 w 106"/>
                    <a:gd name="T69" fmla="*/ 16 h 54"/>
                    <a:gd name="T70" fmla="*/ 61 w 106"/>
                    <a:gd name="T71" fmla="*/ 7 h 54"/>
                    <a:gd name="T72" fmla="*/ 69 w 106"/>
                    <a:gd name="T73" fmla="*/ 2 h 54"/>
                    <a:gd name="T74" fmla="*/ 79 w 106"/>
                    <a:gd name="T75" fmla="*/ 0 h 54"/>
                    <a:gd name="T76" fmla="*/ 90 w 106"/>
                    <a:gd name="T77" fmla="*/ 2 h 54"/>
                    <a:gd name="T78" fmla="*/ 98 w 106"/>
                    <a:gd name="T79" fmla="*/ 8 h 54"/>
                    <a:gd name="T80" fmla="*/ 104 w 106"/>
                    <a:gd name="T81" fmla="*/ 17 h 54"/>
                    <a:gd name="T82" fmla="*/ 106 w 106"/>
                    <a:gd name="T83" fmla="*/ 27 h 54"/>
                    <a:gd name="T84" fmla="*/ 105 w 106"/>
                    <a:gd name="T85" fmla="*/ 35 h 54"/>
                    <a:gd name="T86" fmla="*/ 102 w 106"/>
                    <a:gd name="T87" fmla="*/ 42 h 54"/>
                    <a:gd name="T88" fmla="*/ 97 w 106"/>
                    <a:gd name="T89" fmla="*/ 48 h 54"/>
                    <a:gd name="T90" fmla="*/ 91 w 106"/>
                    <a:gd name="T91" fmla="*/ 52 h 54"/>
                    <a:gd name="T92" fmla="*/ 91 w 106"/>
                    <a:gd name="T93" fmla="*/ 50 h 54"/>
                    <a:gd name="T94" fmla="*/ 96 w 106"/>
                    <a:gd name="T95" fmla="*/ 46 h 54"/>
                    <a:gd name="T96" fmla="*/ 100 w 106"/>
                    <a:gd name="T97" fmla="*/ 40 h 54"/>
                    <a:gd name="T98" fmla="*/ 103 w 106"/>
                    <a:gd name="T99" fmla="*/ 34 h 54"/>
                    <a:gd name="T100" fmla="*/ 104 w 106"/>
                    <a:gd name="T10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6" h="54">
                      <a:moveTo>
                        <a:pt x="104" y="27"/>
                      </a:moveTo>
                      <a:cubicBezTo>
                        <a:pt x="104" y="24"/>
                        <a:pt x="104" y="21"/>
                        <a:pt x="102" y="17"/>
                      </a:cubicBezTo>
                      <a:cubicBezTo>
                        <a:pt x="101" y="14"/>
                        <a:pt x="99" y="12"/>
                        <a:pt x="97" y="9"/>
                      </a:cubicBezTo>
                      <a:cubicBezTo>
                        <a:pt x="95" y="7"/>
                        <a:pt x="92" y="5"/>
                        <a:pt x="89" y="4"/>
                      </a:cubicBezTo>
                      <a:cubicBezTo>
                        <a:pt x="86" y="3"/>
                        <a:pt x="83" y="2"/>
                        <a:pt x="79" y="2"/>
                      </a:cubicBezTo>
                      <a:cubicBezTo>
                        <a:pt x="76" y="2"/>
                        <a:pt x="74" y="3"/>
                        <a:pt x="71" y="4"/>
                      </a:cubicBezTo>
                      <a:cubicBezTo>
                        <a:pt x="68" y="5"/>
                        <a:pt x="66" y="6"/>
                        <a:pt x="63" y="9"/>
                      </a:cubicBezTo>
                      <a:cubicBezTo>
                        <a:pt x="61" y="11"/>
                        <a:pt x="59" y="13"/>
                        <a:pt x="58" y="16"/>
                      </a:cubicBezTo>
                      <a:cubicBezTo>
                        <a:pt x="56" y="20"/>
                        <a:pt x="55" y="23"/>
                        <a:pt x="55" y="27"/>
                      </a:cubicBezTo>
                      <a:cubicBezTo>
                        <a:pt x="54" y="31"/>
                        <a:pt x="53" y="35"/>
                        <a:pt x="52" y="39"/>
                      </a:cubicBezTo>
                      <a:cubicBezTo>
                        <a:pt x="50" y="42"/>
                        <a:pt x="48" y="45"/>
                        <a:pt x="46" y="47"/>
                      </a:cubicBezTo>
                      <a:cubicBezTo>
                        <a:pt x="43" y="49"/>
                        <a:pt x="41" y="51"/>
                        <a:pt x="38" y="53"/>
                      </a:cubicBezTo>
                      <a:cubicBezTo>
                        <a:pt x="34" y="54"/>
                        <a:pt x="31" y="54"/>
                        <a:pt x="27" y="54"/>
                      </a:cubicBezTo>
                      <a:cubicBezTo>
                        <a:pt x="24" y="54"/>
                        <a:pt x="20" y="54"/>
                        <a:pt x="17" y="52"/>
                      </a:cubicBezTo>
                      <a:cubicBezTo>
                        <a:pt x="13" y="51"/>
                        <a:pt x="11" y="49"/>
                        <a:pt x="8" y="46"/>
                      </a:cubicBezTo>
                      <a:cubicBezTo>
                        <a:pt x="6" y="44"/>
                        <a:pt x="4" y="41"/>
                        <a:pt x="2" y="38"/>
                      </a:cubicBezTo>
                      <a:cubicBezTo>
                        <a:pt x="1" y="34"/>
                        <a:pt x="0" y="31"/>
                        <a:pt x="0" y="27"/>
                      </a:cubicBezTo>
                      <a:cubicBezTo>
                        <a:pt x="0" y="23"/>
                        <a:pt x="1" y="20"/>
                        <a:pt x="2" y="17"/>
                      </a:cubicBezTo>
                      <a:cubicBezTo>
                        <a:pt x="4" y="13"/>
                        <a:pt x="6" y="10"/>
                        <a:pt x="8" y="8"/>
                      </a:cubicBezTo>
                      <a:cubicBezTo>
                        <a:pt x="11" y="5"/>
                        <a:pt x="13" y="4"/>
                        <a:pt x="17" y="2"/>
                      </a:cubicBezTo>
                      <a:cubicBezTo>
                        <a:pt x="20" y="1"/>
                        <a:pt x="24" y="0"/>
                        <a:pt x="27" y="0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4" y="2"/>
                        <a:pt x="21" y="3"/>
                        <a:pt x="17" y="4"/>
                      </a:cubicBezTo>
                      <a:cubicBezTo>
                        <a:pt x="14" y="5"/>
                        <a:pt x="12" y="7"/>
                        <a:pt x="10" y="9"/>
                      </a:cubicBezTo>
                      <a:cubicBezTo>
                        <a:pt x="7" y="12"/>
                        <a:pt x="6" y="14"/>
                        <a:pt x="4" y="17"/>
                      </a:cubicBezTo>
                      <a:cubicBezTo>
                        <a:pt x="3" y="20"/>
                        <a:pt x="2" y="24"/>
                        <a:pt x="2" y="27"/>
                      </a:cubicBezTo>
                      <a:cubicBezTo>
                        <a:pt x="2" y="31"/>
                        <a:pt x="3" y="34"/>
                        <a:pt x="4" y="37"/>
                      </a:cubicBezTo>
                      <a:cubicBezTo>
                        <a:pt x="6" y="40"/>
                        <a:pt x="7" y="43"/>
                        <a:pt x="10" y="45"/>
                      </a:cubicBezTo>
                      <a:cubicBezTo>
                        <a:pt x="12" y="47"/>
                        <a:pt x="14" y="49"/>
                        <a:pt x="17" y="50"/>
                      </a:cubicBezTo>
                      <a:cubicBezTo>
                        <a:pt x="21" y="51"/>
                        <a:pt x="24" y="52"/>
                        <a:pt x="27" y="52"/>
                      </a:cubicBezTo>
                      <a:cubicBezTo>
                        <a:pt x="31" y="52"/>
                        <a:pt x="34" y="51"/>
                        <a:pt x="37" y="50"/>
                      </a:cubicBezTo>
                      <a:cubicBezTo>
                        <a:pt x="39" y="49"/>
                        <a:pt x="42" y="48"/>
                        <a:pt x="44" y="45"/>
                      </a:cubicBezTo>
                      <a:cubicBezTo>
                        <a:pt x="46" y="43"/>
                        <a:pt x="48" y="41"/>
                        <a:pt x="49" y="38"/>
                      </a:cubicBezTo>
                      <a:cubicBezTo>
                        <a:pt x="51" y="35"/>
                        <a:pt x="52" y="31"/>
                        <a:pt x="52" y="27"/>
                      </a:cubicBezTo>
                      <a:cubicBezTo>
                        <a:pt x="53" y="23"/>
                        <a:pt x="54" y="19"/>
                        <a:pt x="55" y="16"/>
                      </a:cubicBezTo>
                      <a:cubicBezTo>
                        <a:pt x="57" y="13"/>
                        <a:pt x="59" y="10"/>
                        <a:pt x="61" y="7"/>
                      </a:cubicBezTo>
                      <a:cubicBezTo>
                        <a:pt x="63" y="5"/>
                        <a:pt x="66" y="3"/>
                        <a:pt x="69" y="2"/>
                      </a:cubicBezTo>
                      <a:cubicBezTo>
                        <a:pt x="72" y="1"/>
                        <a:pt x="76" y="0"/>
                        <a:pt x="79" y="0"/>
                      </a:cubicBezTo>
                      <a:cubicBezTo>
                        <a:pt x="83" y="0"/>
                        <a:pt x="87" y="1"/>
                        <a:pt x="90" y="2"/>
                      </a:cubicBezTo>
                      <a:cubicBezTo>
                        <a:pt x="93" y="4"/>
                        <a:pt x="96" y="6"/>
                        <a:pt x="98" y="8"/>
                      </a:cubicBezTo>
                      <a:cubicBezTo>
                        <a:pt x="101" y="10"/>
                        <a:pt x="103" y="13"/>
                        <a:pt x="104" y="17"/>
                      </a:cubicBezTo>
                      <a:cubicBezTo>
                        <a:pt x="106" y="20"/>
                        <a:pt x="106" y="23"/>
                        <a:pt x="106" y="27"/>
                      </a:cubicBezTo>
                      <a:cubicBezTo>
                        <a:pt x="106" y="30"/>
                        <a:pt x="106" y="33"/>
                        <a:pt x="105" y="35"/>
                      </a:cubicBezTo>
                      <a:cubicBezTo>
                        <a:pt x="104" y="38"/>
                        <a:pt x="103" y="40"/>
                        <a:pt x="102" y="42"/>
                      </a:cubicBezTo>
                      <a:cubicBezTo>
                        <a:pt x="101" y="44"/>
                        <a:pt x="99" y="46"/>
                        <a:pt x="97" y="48"/>
                      </a:cubicBezTo>
                      <a:cubicBezTo>
                        <a:pt x="95" y="49"/>
                        <a:pt x="93" y="51"/>
                        <a:pt x="91" y="52"/>
                      </a:cubicBez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93" y="48"/>
                        <a:pt x="95" y="47"/>
                        <a:pt x="96" y="46"/>
                      </a:cubicBezTo>
                      <a:cubicBezTo>
                        <a:pt x="98" y="44"/>
                        <a:pt x="99" y="42"/>
                        <a:pt x="100" y="40"/>
                      </a:cubicBezTo>
                      <a:cubicBezTo>
                        <a:pt x="102" y="39"/>
                        <a:pt x="103" y="36"/>
                        <a:pt x="103" y="34"/>
                      </a:cubicBezTo>
                      <a:cubicBezTo>
                        <a:pt x="104" y="32"/>
                        <a:pt x="104" y="30"/>
                        <a:pt x="104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22"/>
                <p:cNvSpPr/>
                <p:nvPr/>
              </p:nvSpPr>
              <p:spPr bwMode="auto">
                <a:xfrm>
                  <a:off x="-1098550" y="6708776"/>
                  <a:ext cx="7938" cy="201613"/>
                </a:xfrm>
                <a:custGeom>
                  <a:avLst/>
                  <a:gdLst>
                    <a:gd name="T0" fmla="*/ 0 w 5"/>
                    <a:gd name="T1" fmla="*/ 0 h 127"/>
                    <a:gd name="T2" fmla="*/ 0 w 5"/>
                    <a:gd name="T3" fmla="*/ 127 h 127"/>
                    <a:gd name="T4" fmla="*/ 5 w 5"/>
                    <a:gd name="T5" fmla="*/ 127 h 127"/>
                    <a:gd name="T6" fmla="*/ 5 w 5"/>
                    <a:gd name="T7" fmla="*/ 0 h 127"/>
                    <a:gd name="T8" fmla="*/ 0 w 5"/>
                    <a:gd name="T9" fmla="*/ 0 h 127"/>
                    <a:gd name="T10" fmla="*/ 0 w 5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5" y="127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Freeform 23"/>
                <p:cNvSpPr/>
                <p:nvPr/>
              </p:nvSpPr>
              <p:spPr bwMode="auto">
                <a:xfrm>
                  <a:off x="-1071563" y="6705601"/>
                  <a:ext cx="203200" cy="204788"/>
                </a:xfrm>
                <a:custGeom>
                  <a:avLst/>
                  <a:gdLst>
                    <a:gd name="T0" fmla="*/ 4 w 54"/>
                    <a:gd name="T1" fmla="*/ 37 h 54"/>
                    <a:gd name="T2" fmla="*/ 9 w 54"/>
                    <a:gd name="T3" fmla="*/ 45 h 54"/>
                    <a:gd name="T4" fmla="*/ 17 w 54"/>
                    <a:gd name="T5" fmla="*/ 50 h 54"/>
                    <a:gd name="T6" fmla="*/ 27 w 54"/>
                    <a:gd name="T7" fmla="*/ 52 h 54"/>
                    <a:gd name="T8" fmla="*/ 36 w 54"/>
                    <a:gd name="T9" fmla="*/ 50 h 54"/>
                    <a:gd name="T10" fmla="*/ 44 w 54"/>
                    <a:gd name="T11" fmla="*/ 45 h 54"/>
                    <a:gd name="T12" fmla="*/ 50 w 54"/>
                    <a:gd name="T13" fmla="*/ 37 h 54"/>
                    <a:gd name="T14" fmla="*/ 52 w 54"/>
                    <a:gd name="T15" fmla="*/ 27 h 54"/>
                    <a:gd name="T16" fmla="*/ 52 w 54"/>
                    <a:gd name="T17" fmla="*/ 27 h 54"/>
                    <a:gd name="T18" fmla="*/ 29 w 54"/>
                    <a:gd name="T19" fmla="*/ 27 h 54"/>
                    <a:gd name="T20" fmla="*/ 29 w 54"/>
                    <a:gd name="T21" fmla="*/ 25 h 54"/>
                    <a:gd name="T22" fmla="*/ 54 w 54"/>
                    <a:gd name="T23" fmla="*/ 25 h 54"/>
                    <a:gd name="T24" fmla="*/ 54 w 54"/>
                    <a:gd name="T25" fmla="*/ 27 h 54"/>
                    <a:gd name="T26" fmla="*/ 52 w 54"/>
                    <a:gd name="T27" fmla="*/ 38 h 54"/>
                    <a:gd name="T28" fmla="*/ 46 w 54"/>
                    <a:gd name="T29" fmla="*/ 46 h 54"/>
                    <a:gd name="T30" fmla="*/ 37 w 54"/>
                    <a:gd name="T31" fmla="*/ 52 h 54"/>
                    <a:gd name="T32" fmla="*/ 27 w 54"/>
                    <a:gd name="T33" fmla="*/ 54 h 54"/>
                    <a:gd name="T34" fmla="*/ 16 w 54"/>
                    <a:gd name="T35" fmla="*/ 52 h 54"/>
                    <a:gd name="T36" fmla="*/ 7 w 54"/>
                    <a:gd name="T37" fmla="*/ 46 h 54"/>
                    <a:gd name="T38" fmla="*/ 2 w 54"/>
                    <a:gd name="T39" fmla="*/ 38 h 54"/>
                    <a:gd name="T40" fmla="*/ 0 w 54"/>
                    <a:gd name="T41" fmla="*/ 27 h 54"/>
                    <a:gd name="T42" fmla="*/ 0 w 54"/>
                    <a:gd name="T43" fmla="*/ 27 h 54"/>
                    <a:gd name="T44" fmla="*/ 2 w 54"/>
                    <a:gd name="T45" fmla="*/ 17 h 54"/>
                    <a:gd name="T46" fmla="*/ 7 w 54"/>
                    <a:gd name="T47" fmla="*/ 8 h 54"/>
                    <a:gd name="T48" fmla="*/ 16 w 54"/>
                    <a:gd name="T49" fmla="*/ 2 h 54"/>
                    <a:gd name="T50" fmla="*/ 27 w 54"/>
                    <a:gd name="T51" fmla="*/ 0 h 54"/>
                    <a:gd name="T52" fmla="*/ 35 w 54"/>
                    <a:gd name="T53" fmla="*/ 1 h 54"/>
                    <a:gd name="T54" fmla="*/ 42 w 54"/>
                    <a:gd name="T55" fmla="*/ 4 h 54"/>
                    <a:gd name="T56" fmla="*/ 37 w 54"/>
                    <a:gd name="T57" fmla="*/ 4 h 54"/>
                    <a:gd name="T58" fmla="*/ 32 w 54"/>
                    <a:gd name="T59" fmla="*/ 3 h 54"/>
                    <a:gd name="T60" fmla="*/ 27 w 54"/>
                    <a:gd name="T61" fmla="*/ 2 h 54"/>
                    <a:gd name="T62" fmla="*/ 17 w 54"/>
                    <a:gd name="T63" fmla="*/ 4 h 54"/>
                    <a:gd name="T64" fmla="*/ 9 w 54"/>
                    <a:gd name="T65" fmla="*/ 9 h 54"/>
                    <a:gd name="T66" fmla="*/ 4 w 54"/>
                    <a:gd name="T67" fmla="*/ 17 h 54"/>
                    <a:gd name="T68" fmla="*/ 2 w 54"/>
                    <a:gd name="T69" fmla="*/ 27 h 54"/>
                    <a:gd name="T70" fmla="*/ 4 w 54"/>
                    <a:gd name="T71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4" h="54">
                      <a:moveTo>
                        <a:pt x="4" y="37"/>
                      </a:moveTo>
                      <a:cubicBezTo>
                        <a:pt x="5" y="40"/>
                        <a:pt x="7" y="43"/>
                        <a:pt x="9" y="45"/>
                      </a:cubicBezTo>
                      <a:cubicBezTo>
                        <a:pt x="11" y="47"/>
                        <a:pt x="14" y="49"/>
                        <a:pt x="17" y="50"/>
                      </a:cubicBezTo>
                      <a:cubicBezTo>
                        <a:pt x="20" y="51"/>
                        <a:pt x="23" y="52"/>
                        <a:pt x="27" y="52"/>
                      </a:cubicBezTo>
                      <a:cubicBezTo>
                        <a:pt x="30" y="52"/>
                        <a:pt x="33" y="51"/>
                        <a:pt x="36" y="50"/>
                      </a:cubicBezTo>
                      <a:cubicBezTo>
                        <a:pt x="39" y="49"/>
                        <a:pt x="42" y="47"/>
                        <a:pt x="44" y="45"/>
                      </a:cubicBezTo>
                      <a:cubicBezTo>
                        <a:pt x="47" y="43"/>
                        <a:pt x="48" y="40"/>
                        <a:pt x="50" y="37"/>
                      </a:cubicBezTo>
                      <a:cubicBezTo>
                        <a:pt x="51" y="34"/>
                        <a:pt x="52" y="31"/>
                        <a:pt x="52" y="27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31"/>
                        <a:pt x="53" y="35"/>
                        <a:pt x="52" y="38"/>
                      </a:cubicBezTo>
                      <a:cubicBezTo>
                        <a:pt x="50" y="41"/>
                        <a:pt x="48" y="44"/>
                        <a:pt x="46" y="46"/>
                      </a:cubicBezTo>
                      <a:cubicBezTo>
                        <a:pt x="43" y="49"/>
                        <a:pt x="41" y="51"/>
                        <a:pt x="37" y="52"/>
                      </a:cubicBezTo>
                      <a:cubicBezTo>
                        <a:pt x="34" y="54"/>
                        <a:pt x="30" y="54"/>
                        <a:pt x="27" y="54"/>
                      </a:cubicBezTo>
                      <a:cubicBezTo>
                        <a:pt x="23" y="54"/>
                        <a:pt x="19" y="54"/>
                        <a:pt x="16" y="52"/>
                      </a:cubicBezTo>
                      <a:cubicBezTo>
                        <a:pt x="13" y="51"/>
                        <a:pt x="10" y="49"/>
                        <a:pt x="7" y="46"/>
                      </a:cubicBezTo>
                      <a:cubicBezTo>
                        <a:pt x="5" y="44"/>
                        <a:pt x="3" y="41"/>
                        <a:pt x="2" y="38"/>
                      </a:cubicBezTo>
                      <a:cubicBezTo>
                        <a:pt x="0" y="35"/>
                        <a:pt x="0" y="31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3"/>
                        <a:pt x="0" y="20"/>
                        <a:pt x="2" y="17"/>
                      </a:cubicBezTo>
                      <a:cubicBezTo>
                        <a:pt x="3" y="13"/>
                        <a:pt x="5" y="10"/>
                        <a:pt x="7" y="8"/>
                      </a:cubicBezTo>
                      <a:cubicBezTo>
                        <a:pt x="10" y="5"/>
                        <a:pt x="13" y="4"/>
                        <a:pt x="16" y="2"/>
                      </a:cubicBezTo>
                      <a:cubicBezTo>
                        <a:pt x="19" y="1"/>
                        <a:pt x="23" y="0"/>
                        <a:pt x="27" y="0"/>
                      </a:cubicBezTo>
                      <a:cubicBezTo>
                        <a:pt x="29" y="0"/>
                        <a:pt x="32" y="0"/>
                        <a:pt x="35" y="1"/>
                      </a:cubicBezTo>
                      <a:cubicBezTo>
                        <a:pt x="37" y="2"/>
                        <a:pt x="39" y="3"/>
                        <a:pt x="42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6" y="4"/>
                        <a:pt x="34" y="3"/>
                        <a:pt x="32" y="3"/>
                      </a:cubicBezTo>
                      <a:cubicBezTo>
                        <a:pt x="30" y="2"/>
                        <a:pt x="29" y="2"/>
                        <a:pt x="27" y="2"/>
                      </a:cubicBezTo>
                      <a:cubicBezTo>
                        <a:pt x="23" y="2"/>
                        <a:pt x="20" y="3"/>
                        <a:pt x="17" y="4"/>
                      </a:cubicBezTo>
                      <a:cubicBezTo>
                        <a:pt x="14" y="5"/>
                        <a:pt x="11" y="7"/>
                        <a:pt x="9" y="9"/>
                      </a:cubicBezTo>
                      <a:cubicBezTo>
                        <a:pt x="7" y="12"/>
                        <a:pt x="5" y="14"/>
                        <a:pt x="4" y="17"/>
                      </a:cubicBezTo>
                      <a:cubicBezTo>
                        <a:pt x="2" y="20"/>
                        <a:pt x="2" y="24"/>
                        <a:pt x="2" y="27"/>
                      </a:cubicBezTo>
                      <a:cubicBezTo>
                        <a:pt x="2" y="31"/>
                        <a:pt x="2" y="34"/>
                        <a:pt x="4" y="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24"/>
                <p:cNvSpPr/>
                <p:nvPr/>
              </p:nvSpPr>
              <p:spPr bwMode="auto">
                <a:xfrm>
                  <a:off x="-860425" y="6708776"/>
                  <a:ext cx="206375" cy="201613"/>
                </a:xfrm>
                <a:custGeom>
                  <a:avLst/>
                  <a:gdLst>
                    <a:gd name="T0" fmla="*/ 125 w 130"/>
                    <a:gd name="T1" fmla="*/ 0 h 127"/>
                    <a:gd name="T2" fmla="*/ 130 w 130"/>
                    <a:gd name="T3" fmla="*/ 0 h 127"/>
                    <a:gd name="T4" fmla="*/ 130 w 130"/>
                    <a:gd name="T5" fmla="*/ 127 h 127"/>
                    <a:gd name="T6" fmla="*/ 125 w 130"/>
                    <a:gd name="T7" fmla="*/ 127 h 127"/>
                    <a:gd name="T8" fmla="*/ 7 w 130"/>
                    <a:gd name="T9" fmla="*/ 7 h 127"/>
                    <a:gd name="T10" fmla="*/ 7 w 130"/>
                    <a:gd name="T11" fmla="*/ 127 h 127"/>
                    <a:gd name="T12" fmla="*/ 0 w 130"/>
                    <a:gd name="T13" fmla="*/ 127 h 127"/>
                    <a:gd name="T14" fmla="*/ 0 w 130"/>
                    <a:gd name="T15" fmla="*/ 0 h 127"/>
                    <a:gd name="T16" fmla="*/ 7 w 130"/>
                    <a:gd name="T17" fmla="*/ 0 h 127"/>
                    <a:gd name="T18" fmla="*/ 125 w 130"/>
                    <a:gd name="T19" fmla="*/ 120 h 127"/>
                    <a:gd name="T20" fmla="*/ 125 w 130"/>
                    <a:gd name="T21" fmla="*/ 0 h 127"/>
                    <a:gd name="T22" fmla="*/ 125 w 130"/>
                    <a:gd name="T23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0" h="127">
                      <a:moveTo>
                        <a:pt x="125" y="0"/>
                      </a:moveTo>
                      <a:lnTo>
                        <a:pt x="130" y="0"/>
                      </a:lnTo>
                      <a:lnTo>
                        <a:pt x="130" y="127"/>
                      </a:lnTo>
                      <a:lnTo>
                        <a:pt x="125" y="127"/>
                      </a:lnTo>
                      <a:lnTo>
                        <a:pt x="7" y="7"/>
                      </a:lnTo>
                      <a:lnTo>
                        <a:pt x="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25" y="12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30"/>
                <p:cNvSpPr/>
                <p:nvPr/>
              </p:nvSpPr>
              <p:spPr bwMode="auto">
                <a:xfrm>
                  <a:off x="-3554413" y="6100763"/>
                  <a:ext cx="436563" cy="812800"/>
                </a:xfrm>
                <a:custGeom>
                  <a:avLst/>
                  <a:gdLst>
                    <a:gd name="T0" fmla="*/ 0 w 275"/>
                    <a:gd name="T1" fmla="*/ 0 h 512"/>
                    <a:gd name="T2" fmla="*/ 0 w 275"/>
                    <a:gd name="T3" fmla="*/ 512 h 512"/>
                    <a:gd name="T4" fmla="*/ 275 w 275"/>
                    <a:gd name="T5" fmla="*/ 0 h 512"/>
                    <a:gd name="T6" fmla="*/ 0 w 275"/>
                    <a:gd name="T7" fmla="*/ 0 h 512"/>
                    <a:gd name="T8" fmla="*/ 0 w 275"/>
                    <a:gd name="T9" fmla="*/ 0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5" h="512">
                      <a:moveTo>
                        <a:pt x="0" y="0"/>
                      </a:moveTo>
                      <a:lnTo>
                        <a:pt x="0" y="512"/>
                      </a:lnTo>
                      <a:lnTo>
                        <a:pt x="27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Freeform 31"/>
                <p:cNvSpPr/>
                <p:nvPr/>
              </p:nvSpPr>
              <p:spPr bwMode="auto">
                <a:xfrm>
                  <a:off x="-3362325" y="6157913"/>
                  <a:ext cx="628650" cy="755650"/>
                </a:xfrm>
                <a:custGeom>
                  <a:avLst/>
                  <a:gdLst>
                    <a:gd name="T0" fmla="*/ 233 w 396"/>
                    <a:gd name="T1" fmla="*/ 0 h 476"/>
                    <a:gd name="T2" fmla="*/ 154 w 396"/>
                    <a:gd name="T3" fmla="*/ 139 h 476"/>
                    <a:gd name="T4" fmla="*/ 219 w 396"/>
                    <a:gd name="T5" fmla="*/ 225 h 476"/>
                    <a:gd name="T6" fmla="*/ 90 w 396"/>
                    <a:gd name="T7" fmla="*/ 263 h 476"/>
                    <a:gd name="T8" fmla="*/ 0 w 396"/>
                    <a:gd name="T9" fmla="*/ 424 h 476"/>
                    <a:gd name="T10" fmla="*/ 176 w 396"/>
                    <a:gd name="T11" fmla="*/ 362 h 476"/>
                    <a:gd name="T12" fmla="*/ 257 w 396"/>
                    <a:gd name="T13" fmla="*/ 476 h 476"/>
                    <a:gd name="T14" fmla="*/ 242 w 396"/>
                    <a:gd name="T15" fmla="*/ 340 h 476"/>
                    <a:gd name="T16" fmla="*/ 396 w 396"/>
                    <a:gd name="T17" fmla="*/ 287 h 476"/>
                    <a:gd name="T18" fmla="*/ 233 w 396"/>
                    <a:gd name="T19" fmla="*/ 0 h 476"/>
                    <a:gd name="T20" fmla="*/ 233 w 396"/>
                    <a:gd name="T21" fmla="*/ 0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6" h="476">
                      <a:moveTo>
                        <a:pt x="233" y="0"/>
                      </a:moveTo>
                      <a:lnTo>
                        <a:pt x="154" y="139"/>
                      </a:lnTo>
                      <a:lnTo>
                        <a:pt x="219" y="225"/>
                      </a:lnTo>
                      <a:lnTo>
                        <a:pt x="90" y="263"/>
                      </a:lnTo>
                      <a:lnTo>
                        <a:pt x="0" y="424"/>
                      </a:lnTo>
                      <a:lnTo>
                        <a:pt x="176" y="362"/>
                      </a:lnTo>
                      <a:lnTo>
                        <a:pt x="257" y="476"/>
                      </a:lnTo>
                      <a:lnTo>
                        <a:pt x="242" y="340"/>
                      </a:lnTo>
                      <a:lnTo>
                        <a:pt x="396" y="287"/>
                      </a:lnTo>
                      <a:lnTo>
                        <a:pt x="233" y="0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32"/>
                <p:cNvSpPr>
                  <a:spLocks noEditPoints="1"/>
                </p:cNvSpPr>
                <p:nvPr/>
              </p:nvSpPr>
              <p:spPr bwMode="auto">
                <a:xfrm>
                  <a:off x="-2608263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39 w 54"/>
                    <a:gd name="T21" fmla="*/ 30 h 53"/>
                    <a:gd name="T22" fmla="*/ 54 w 54"/>
                    <a:gd name="T23" fmla="*/ 53 h 53"/>
                    <a:gd name="T24" fmla="*/ 52 w 54"/>
                    <a:gd name="T25" fmla="*/ 53 h 53"/>
                    <a:gd name="T26" fmla="*/ 36 w 54"/>
                    <a:gd name="T27" fmla="*/ 30 h 53"/>
                    <a:gd name="T28" fmla="*/ 2 w 54"/>
                    <a:gd name="T29" fmla="*/ 30 h 53"/>
                    <a:gd name="T30" fmla="*/ 2 w 54"/>
                    <a:gd name="T31" fmla="*/ 53 h 53"/>
                    <a:gd name="T32" fmla="*/ 0 w 54"/>
                    <a:gd name="T33" fmla="*/ 53 h 53"/>
                    <a:gd name="T34" fmla="*/ 0 w 54"/>
                    <a:gd name="T35" fmla="*/ 0 h 53"/>
                    <a:gd name="T36" fmla="*/ 44 w 54"/>
                    <a:gd name="T37" fmla="*/ 27 h 53"/>
                    <a:gd name="T38" fmla="*/ 48 w 54"/>
                    <a:gd name="T39" fmla="*/ 24 h 53"/>
                    <a:gd name="T40" fmla="*/ 51 w 54"/>
                    <a:gd name="T41" fmla="*/ 20 h 53"/>
                    <a:gd name="T42" fmla="*/ 52 w 54"/>
                    <a:gd name="T43" fmla="*/ 15 h 53"/>
                    <a:gd name="T44" fmla="*/ 51 w 54"/>
                    <a:gd name="T45" fmla="*/ 10 h 53"/>
                    <a:gd name="T46" fmla="*/ 48 w 54"/>
                    <a:gd name="T47" fmla="*/ 6 h 53"/>
                    <a:gd name="T48" fmla="*/ 44 w 54"/>
                    <a:gd name="T49" fmla="*/ 3 h 53"/>
                    <a:gd name="T50" fmla="*/ 39 w 54"/>
                    <a:gd name="T51" fmla="*/ 2 h 53"/>
                    <a:gd name="T52" fmla="*/ 2 w 54"/>
                    <a:gd name="T53" fmla="*/ 2 h 53"/>
                    <a:gd name="T54" fmla="*/ 2 w 54"/>
                    <a:gd name="T55" fmla="*/ 28 h 53"/>
                    <a:gd name="T56" fmla="*/ 39 w 54"/>
                    <a:gd name="T57" fmla="*/ 28 h 53"/>
                    <a:gd name="T58" fmla="*/ 44 w 54"/>
                    <a:gd name="T59" fmla="*/ 2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44" y="27"/>
                      </a:move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1" y="28"/>
                        <a:pt x="42" y="27"/>
                        <a:pt x="44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33"/>
                <p:cNvSpPr>
                  <a:spLocks noEditPoints="1"/>
                </p:cNvSpPr>
                <p:nvPr/>
              </p:nvSpPr>
              <p:spPr bwMode="auto">
                <a:xfrm>
                  <a:off x="-2393950" y="6708776"/>
                  <a:ext cx="203200" cy="201613"/>
                </a:xfrm>
                <a:custGeom>
                  <a:avLst/>
                  <a:gdLst>
                    <a:gd name="T0" fmla="*/ 128 w 128"/>
                    <a:gd name="T1" fmla="*/ 127 h 127"/>
                    <a:gd name="T2" fmla="*/ 123 w 128"/>
                    <a:gd name="T3" fmla="*/ 127 h 127"/>
                    <a:gd name="T4" fmla="*/ 119 w 128"/>
                    <a:gd name="T5" fmla="*/ 118 h 127"/>
                    <a:gd name="T6" fmla="*/ 9 w 128"/>
                    <a:gd name="T7" fmla="*/ 118 h 127"/>
                    <a:gd name="T8" fmla="*/ 5 w 128"/>
                    <a:gd name="T9" fmla="*/ 127 h 127"/>
                    <a:gd name="T10" fmla="*/ 0 w 128"/>
                    <a:gd name="T11" fmla="*/ 127 h 127"/>
                    <a:gd name="T12" fmla="*/ 62 w 128"/>
                    <a:gd name="T13" fmla="*/ 0 h 127"/>
                    <a:gd name="T14" fmla="*/ 66 w 128"/>
                    <a:gd name="T15" fmla="*/ 0 h 127"/>
                    <a:gd name="T16" fmla="*/ 128 w 128"/>
                    <a:gd name="T17" fmla="*/ 127 h 127"/>
                    <a:gd name="T18" fmla="*/ 128 w 128"/>
                    <a:gd name="T19" fmla="*/ 127 h 127"/>
                    <a:gd name="T20" fmla="*/ 12 w 128"/>
                    <a:gd name="T21" fmla="*/ 113 h 127"/>
                    <a:gd name="T22" fmla="*/ 116 w 128"/>
                    <a:gd name="T23" fmla="*/ 113 h 127"/>
                    <a:gd name="T24" fmla="*/ 64 w 128"/>
                    <a:gd name="T25" fmla="*/ 7 h 127"/>
                    <a:gd name="T26" fmla="*/ 12 w 128"/>
                    <a:gd name="T27" fmla="*/ 113 h 127"/>
                    <a:gd name="T28" fmla="*/ 12 w 128"/>
                    <a:gd name="T29" fmla="*/ 11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28" y="127"/>
                      </a:moveTo>
                      <a:lnTo>
                        <a:pt x="123" y="127"/>
                      </a:lnTo>
                      <a:lnTo>
                        <a:pt x="119" y="118"/>
                      </a:lnTo>
                      <a:lnTo>
                        <a:pt x="9" y="118"/>
                      </a:lnTo>
                      <a:lnTo>
                        <a:pt x="5" y="127"/>
                      </a:lnTo>
                      <a:lnTo>
                        <a:pt x="0" y="127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128" y="127"/>
                      </a:lnTo>
                      <a:lnTo>
                        <a:pt x="128" y="127"/>
                      </a:lnTo>
                      <a:close/>
                      <a:moveTo>
                        <a:pt x="12" y="113"/>
                      </a:moveTo>
                      <a:lnTo>
                        <a:pt x="116" y="113"/>
                      </a:lnTo>
                      <a:lnTo>
                        <a:pt x="64" y="7"/>
                      </a:lnTo>
                      <a:lnTo>
                        <a:pt x="12" y="113"/>
                      </a:lnTo>
                      <a:lnTo>
                        <a:pt x="12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34"/>
                <p:cNvSpPr>
                  <a:spLocks noEditPoints="1"/>
                </p:cNvSpPr>
                <p:nvPr/>
              </p:nvSpPr>
              <p:spPr bwMode="auto">
                <a:xfrm>
                  <a:off x="-2179638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2 w 54"/>
                    <a:gd name="T21" fmla="*/ 30 h 53"/>
                    <a:gd name="T22" fmla="*/ 2 w 54"/>
                    <a:gd name="T23" fmla="*/ 53 h 53"/>
                    <a:gd name="T24" fmla="*/ 0 w 54"/>
                    <a:gd name="T25" fmla="*/ 53 h 53"/>
                    <a:gd name="T26" fmla="*/ 0 w 54"/>
                    <a:gd name="T27" fmla="*/ 0 h 53"/>
                    <a:gd name="T28" fmla="*/ 39 w 54"/>
                    <a:gd name="T29" fmla="*/ 28 h 53"/>
                    <a:gd name="T30" fmla="*/ 44 w 54"/>
                    <a:gd name="T31" fmla="*/ 27 h 53"/>
                    <a:gd name="T32" fmla="*/ 48 w 54"/>
                    <a:gd name="T33" fmla="*/ 24 h 53"/>
                    <a:gd name="T34" fmla="*/ 51 w 54"/>
                    <a:gd name="T35" fmla="*/ 20 h 53"/>
                    <a:gd name="T36" fmla="*/ 52 w 54"/>
                    <a:gd name="T37" fmla="*/ 15 h 53"/>
                    <a:gd name="T38" fmla="*/ 51 w 54"/>
                    <a:gd name="T39" fmla="*/ 10 h 53"/>
                    <a:gd name="T40" fmla="*/ 48 w 54"/>
                    <a:gd name="T41" fmla="*/ 6 h 53"/>
                    <a:gd name="T42" fmla="*/ 44 w 54"/>
                    <a:gd name="T43" fmla="*/ 3 h 53"/>
                    <a:gd name="T44" fmla="*/ 39 w 54"/>
                    <a:gd name="T45" fmla="*/ 2 h 53"/>
                    <a:gd name="T46" fmla="*/ 2 w 54"/>
                    <a:gd name="T47" fmla="*/ 2 h 53"/>
                    <a:gd name="T48" fmla="*/ 2 w 54"/>
                    <a:gd name="T49" fmla="*/ 28 h 53"/>
                    <a:gd name="T50" fmla="*/ 39 w 54"/>
                    <a:gd name="T51" fmla="*/ 2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8"/>
                      </a:moveTo>
                      <a:cubicBezTo>
                        <a:pt x="41" y="28"/>
                        <a:pt x="42" y="27"/>
                        <a:pt x="44" y="27"/>
                      </a:cubicBez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1" name="Freeform 35"/>
                <p:cNvSpPr/>
                <p:nvPr/>
              </p:nvSpPr>
              <p:spPr bwMode="auto">
                <a:xfrm>
                  <a:off x="-1965325" y="6708776"/>
                  <a:ext cx="4763" cy="201613"/>
                </a:xfrm>
                <a:custGeom>
                  <a:avLst/>
                  <a:gdLst>
                    <a:gd name="T0" fmla="*/ 0 w 3"/>
                    <a:gd name="T1" fmla="*/ 0 h 127"/>
                    <a:gd name="T2" fmla="*/ 0 w 3"/>
                    <a:gd name="T3" fmla="*/ 127 h 127"/>
                    <a:gd name="T4" fmla="*/ 3 w 3"/>
                    <a:gd name="T5" fmla="*/ 127 h 127"/>
                    <a:gd name="T6" fmla="*/ 3 w 3"/>
                    <a:gd name="T7" fmla="*/ 0 h 127"/>
                    <a:gd name="T8" fmla="*/ 0 w 3"/>
                    <a:gd name="T9" fmla="*/ 0 h 127"/>
                    <a:gd name="T10" fmla="*/ 0 w 3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3" y="127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Freeform 36"/>
                <p:cNvSpPr>
                  <a:spLocks noEditPoints="1"/>
                </p:cNvSpPr>
                <p:nvPr/>
              </p:nvSpPr>
              <p:spPr bwMode="auto">
                <a:xfrm>
                  <a:off x="-1941513" y="6708776"/>
                  <a:ext cx="206375" cy="201613"/>
                </a:xfrm>
                <a:custGeom>
                  <a:avLst/>
                  <a:gdLst>
                    <a:gd name="T0" fmla="*/ 0 w 55"/>
                    <a:gd name="T1" fmla="*/ 0 h 53"/>
                    <a:gd name="T2" fmla="*/ 28 w 55"/>
                    <a:gd name="T3" fmla="*/ 0 h 53"/>
                    <a:gd name="T4" fmla="*/ 38 w 55"/>
                    <a:gd name="T5" fmla="*/ 2 h 53"/>
                    <a:gd name="T6" fmla="*/ 47 w 55"/>
                    <a:gd name="T7" fmla="*/ 8 h 53"/>
                    <a:gd name="T8" fmla="*/ 53 w 55"/>
                    <a:gd name="T9" fmla="*/ 16 h 53"/>
                    <a:gd name="T10" fmla="*/ 55 w 55"/>
                    <a:gd name="T11" fmla="*/ 26 h 53"/>
                    <a:gd name="T12" fmla="*/ 53 w 55"/>
                    <a:gd name="T13" fmla="*/ 37 h 53"/>
                    <a:gd name="T14" fmla="*/ 47 w 55"/>
                    <a:gd name="T15" fmla="*/ 45 h 53"/>
                    <a:gd name="T16" fmla="*/ 38 w 55"/>
                    <a:gd name="T17" fmla="*/ 51 h 53"/>
                    <a:gd name="T18" fmla="*/ 28 w 55"/>
                    <a:gd name="T19" fmla="*/ 53 h 53"/>
                    <a:gd name="T20" fmla="*/ 0 w 55"/>
                    <a:gd name="T21" fmla="*/ 53 h 53"/>
                    <a:gd name="T22" fmla="*/ 0 w 55"/>
                    <a:gd name="T23" fmla="*/ 0 h 53"/>
                    <a:gd name="T24" fmla="*/ 28 w 55"/>
                    <a:gd name="T25" fmla="*/ 51 h 53"/>
                    <a:gd name="T26" fmla="*/ 38 w 55"/>
                    <a:gd name="T27" fmla="*/ 49 h 53"/>
                    <a:gd name="T28" fmla="*/ 45 w 55"/>
                    <a:gd name="T29" fmla="*/ 44 h 53"/>
                    <a:gd name="T30" fmla="*/ 51 w 55"/>
                    <a:gd name="T31" fmla="*/ 36 h 53"/>
                    <a:gd name="T32" fmla="*/ 53 w 55"/>
                    <a:gd name="T33" fmla="*/ 26 h 53"/>
                    <a:gd name="T34" fmla="*/ 51 w 55"/>
                    <a:gd name="T35" fmla="*/ 17 h 53"/>
                    <a:gd name="T36" fmla="*/ 45 w 55"/>
                    <a:gd name="T37" fmla="*/ 9 h 53"/>
                    <a:gd name="T38" fmla="*/ 38 w 55"/>
                    <a:gd name="T39" fmla="*/ 4 h 53"/>
                    <a:gd name="T40" fmla="*/ 28 w 55"/>
                    <a:gd name="T41" fmla="*/ 2 h 53"/>
                    <a:gd name="T42" fmla="*/ 3 w 55"/>
                    <a:gd name="T43" fmla="*/ 2 h 53"/>
                    <a:gd name="T44" fmla="*/ 3 w 55"/>
                    <a:gd name="T45" fmla="*/ 51 h 53"/>
                    <a:gd name="T46" fmla="*/ 28 w 55"/>
                    <a:gd name="T4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" h="53">
                      <a:moveTo>
                        <a:pt x="0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1" y="0"/>
                        <a:pt x="35" y="0"/>
                        <a:pt x="38" y="2"/>
                      </a:cubicBezTo>
                      <a:cubicBezTo>
                        <a:pt x="42" y="3"/>
                        <a:pt x="44" y="5"/>
                        <a:pt x="47" y="8"/>
                      </a:cubicBezTo>
                      <a:cubicBezTo>
                        <a:pt x="49" y="10"/>
                        <a:pt x="51" y="13"/>
                        <a:pt x="53" y="16"/>
                      </a:cubicBezTo>
                      <a:cubicBezTo>
                        <a:pt x="54" y="19"/>
                        <a:pt x="55" y="23"/>
                        <a:pt x="55" y="26"/>
                      </a:cubicBezTo>
                      <a:cubicBezTo>
                        <a:pt x="55" y="30"/>
                        <a:pt x="54" y="34"/>
                        <a:pt x="53" y="37"/>
                      </a:cubicBezTo>
                      <a:cubicBezTo>
                        <a:pt x="51" y="40"/>
                        <a:pt x="49" y="43"/>
                        <a:pt x="47" y="45"/>
                      </a:cubicBezTo>
                      <a:cubicBezTo>
                        <a:pt x="44" y="48"/>
                        <a:pt x="42" y="50"/>
                        <a:pt x="38" y="51"/>
                      </a:cubicBezTo>
                      <a:cubicBezTo>
                        <a:pt x="35" y="53"/>
                        <a:pt x="31" y="53"/>
                        <a:pt x="28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8" y="51"/>
                      </a:moveTo>
                      <a:cubicBezTo>
                        <a:pt x="31" y="51"/>
                        <a:pt x="34" y="50"/>
                        <a:pt x="38" y="49"/>
                      </a:cubicBezTo>
                      <a:cubicBezTo>
                        <a:pt x="41" y="48"/>
                        <a:pt x="43" y="46"/>
                        <a:pt x="45" y="44"/>
                      </a:cubicBezTo>
                      <a:cubicBezTo>
                        <a:pt x="48" y="42"/>
                        <a:pt x="49" y="39"/>
                        <a:pt x="51" y="36"/>
                      </a:cubicBezTo>
                      <a:cubicBezTo>
                        <a:pt x="52" y="33"/>
                        <a:pt x="53" y="30"/>
                        <a:pt x="53" y="26"/>
                      </a:cubicBezTo>
                      <a:cubicBezTo>
                        <a:pt x="53" y="23"/>
                        <a:pt x="52" y="20"/>
                        <a:pt x="51" y="17"/>
                      </a:cubicBezTo>
                      <a:cubicBezTo>
                        <a:pt x="49" y="14"/>
                        <a:pt x="48" y="11"/>
                        <a:pt x="45" y="9"/>
                      </a:cubicBezTo>
                      <a:cubicBezTo>
                        <a:pt x="43" y="7"/>
                        <a:pt x="41" y="5"/>
                        <a:pt x="38" y="4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3" name="Freeform 37"/>
                <p:cNvSpPr/>
                <p:nvPr/>
              </p:nvSpPr>
              <p:spPr bwMode="auto">
                <a:xfrm>
                  <a:off x="-1724025" y="6708776"/>
                  <a:ext cx="207963" cy="201613"/>
                </a:xfrm>
                <a:custGeom>
                  <a:avLst/>
                  <a:gdLst>
                    <a:gd name="T0" fmla="*/ 0 w 131"/>
                    <a:gd name="T1" fmla="*/ 0 h 127"/>
                    <a:gd name="T2" fmla="*/ 131 w 131"/>
                    <a:gd name="T3" fmla="*/ 0 h 127"/>
                    <a:gd name="T4" fmla="*/ 131 w 131"/>
                    <a:gd name="T5" fmla="*/ 5 h 127"/>
                    <a:gd name="T6" fmla="*/ 5 w 131"/>
                    <a:gd name="T7" fmla="*/ 5 h 127"/>
                    <a:gd name="T8" fmla="*/ 5 w 131"/>
                    <a:gd name="T9" fmla="*/ 60 h 127"/>
                    <a:gd name="T10" fmla="*/ 126 w 131"/>
                    <a:gd name="T11" fmla="*/ 60 h 127"/>
                    <a:gd name="T12" fmla="*/ 126 w 131"/>
                    <a:gd name="T13" fmla="*/ 67 h 127"/>
                    <a:gd name="T14" fmla="*/ 5 w 131"/>
                    <a:gd name="T15" fmla="*/ 67 h 127"/>
                    <a:gd name="T16" fmla="*/ 5 w 131"/>
                    <a:gd name="T17" fmla="*/ 122 h 127"/>
                    <a:gd name="T18" fmla="*/ 131 w 131"/>
                    <a:gd name="T19" fmla="*/ 122 h 127"/>
                    <a:gd name="T20" fmla="*/ 131 w 131"/>
                    <a:gd name="T21" fmla="*/ 127 h 127"/>
                    <a:gd name="T22" fmla="*/ 0 w 131"/>
                    <a:gd name="T23" fmla="*/ 127 h 127"/>
                    <a:gd name="T24" fmla="*/ 0 w 131"/>
                    <a:gd name="T25" fmla="*/ 0 h 127"/>
                    <a:gd name="T26" fmla="*/ 0 w 131"/>
                    <a:gd name="T27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1" h="127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131" y="5"/>
                      </a:lnTo>
                      <a:lnTo>
                        <a:pt x="5" y="5"/>
                      </a:lnTo>
                      <a:lnTo>
                        <a:pt x="5" y="60"/>
                      </a:lnTo>
                      <a:lnTo>
                        <a:pt x="126" y="60"/>
                      </a:lnTo>
                      <a:lnTo>
                        <a:pt x="126" y="67"/>
                      </a:lnTo>
                      <a:lnTo>
                        <a:pt x="5" y="67"/>
                      </a:lnTo>
                      <a:lnTo>
                        <a:pt x="5" y="122"/>
                      </a:lnTo>
                      <a:lnTo>
                        <a:pt x="131" y="122"/>
                      </a:lnTo>
                      <a:lnTo>
                        <a:pt x="13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38"/>
                <p:cNvSpPr/>
                <p:nvPr/>
              </p:nvSpPr>
              <p:spPr bwMode="auto">
                <a:xfrm>
                  <a:off x="-1512888" y="6705601"/>
                  <a:ext cx="400050" cy="204788"/>
                </a:xfrm>
                <a:custGeom>
                  <a:avLst/>
                  <a:gdLst>
                    <a:gd name="T0" fmla="*/ 104 w 106"/>
                    <a:gd name="T1" fmla="*/ 27 h 54"/>
                    <a:gd name="T2" fmla="*/ 102 w 106"/>
                    <a:gd name="T3" fmla="*/ 17 h 54"/>
                    <a:gd name="T4" fmla="*/ 97 w 106"/>
                    <a:gd name="T5" fmla="*/ 9 h 54"/>
                    <a:gd name="T6" fmla="*/ 89 w 106"/>
                    <a:gd name="T7" fmla="*/ 4 h 54"/>
                    <a:gd name="T8" fmla="*/ 79 w 106"/>
                    <a:gd name="T9" fmla="*/ 2 h 54"/>
                    <a:gd name="T10" fmla="*/ 71 w 106"/>
                    <a:gd name="T11" fmla="*/ 4 h 54"/>
                    <a:gd name="T12" fmla="*/ 63 w 106"/>
                    <a:gd name="T13" fmla="*/ 9 h 54"/>
                    <a:gd name="T14" fmla="*/ 58 w 106"/>
                    <a:gd name="T15" fmla="*/ 16 h 54"/>
                    <a:gd name="T16" fmla="*/ 55 w 106"/>
                    <a:gd name="T17" fmla="*/ 27 h 54"/>
                    <a:gd name="T18" fmla="*/ 52 w 106"/>
                    <a:gd name="T19" fmla="*/ 39 h 54"/>
                    <a:gd name="T20" fmla="*/ 46 w 106"/>
                    <a:gd name="T21" fmla="*/ 47 h 54"/>
                    <a:gd name="T22" fmla="*/ 38 w 106"/>
                    <a:gd name="T23" fmla="*/ 53 h 54"/>
                    <a:gd name="T24" fmla="*/ 27 w 106"/>
                    <a:gd name="T25" fmla="*/ 54 h 54"/>
                    <a:gd name="T26" fmla="*/ 17 w 106"/>
                    <a:gd name="T27" fmla="*/ 52 h 54"/>
                    <a:gd name="T28" fmla="*/ 8 w 106"/>
                    <a:gd name="T29" fmla="*/ 46 h 54"/>
                    <a:gd name="T30" fmla="*/ 2 w 106"/>
                    <a:gd name="T31" fmla="*/ 38 h 54"/>
                    <a:gd name="T32" fmla="*/ 0 w 106"/>
                    <a:gd name="T33" fmla="*/ 27 h 54"/>
                    <a:gd name="T34" fmla="*/ 2 w 106"/>
                    <a:gd name="T35" fmla="*/ 17 h 54"/>
                    <a:gd name="T36" fmla="*/ 8 w 106"/>
                    <a:gd name="T37" fmla="*/ 8 h 54"/>
                    <a:gd name="T38" fmla="*/ 17 w 106"/>
                    <a:gd name="T39" fmla="*/ 2 h 54"/>
                    <a:gd name="T40" fmla="*/ 27 w 106"/>
                    <a:gd name="T41" fmla="*/ 0 h 54"/>
                    <a:gd name="T42" fmla="*/ 27 w 106"/>
                    <a:gd name="T43" fmla="*/ 2 h 54"/>
                    <a:gd name="T44" fmla="*/ 17 w 106"/>
                    <a:gd name="T45" fmla="*/ 4 h 54"/>
                    <a:gd name="T46" fmla="*/ 10 w 106"/>
                    <a:gd name="T47" fmla="*/ 9 h 54"/>
                    <a:gd name="T48" fmla="*/ 4 w 106"/>
                    <a:gd name="T49" fmla="*/ 17 h 54"/>
                    <a:gd name="T50" fmla="*/ 2 w 106"/>
                    <a:gd name="T51" fmla="*/ 27 h 54"/>
                    <a:gd name="T52" fmla="*/ 4 w 106"/>
                    <a:gd name="T53" fmla="*/ 37 h 54"/>
                    <a:gd name="T54" fmla="*/ 10 w 106"/>
                    <a:gd name="T55" fmla="*/ 45 h 54"/>
                    <a:gd name="T56" fmla="*/ 17 w 106"/>
                    <a:gd name="T57" fmla="*/ 50 h 54"/>
                    <a:gd name="T58" fmla="*/ 27 w 106"/>
                    <a:gd name="T59" fmla="*/ 52 h 54"/>
                    <a:gd name="T60" fmla="*/ 37 w 106"/>
                    <a:gd name="T61" fmla="*/ 50 h 54"/>
                    <a:gd name="T62" fmla="*/ 44 w 106"/>
                    <a:gd name="T63" fmla="*/ 45 h 54"/>
                    <a:gd name="T64" fmla="*/ 49 w 106"/>
                    <a:gd name="T65" fmla="*/ 38 h 54"/>
                    <a:gd name="T66" fmla="*/ 52 w 106"/>
                    <a:gd name="T67" fmla="*/ 27 h 54"/>
                    <a:gd name="T68" fmla="*/ 55 w 106"/>
                    <a:gd name="T69" fmla="*/ 16 h 54"/>
                    <a:gd name="T70" fmla="*/ 61 w 106"/>
                    <a:gd name="T71" fmla="*/ 7 h 54"/>
                    <a:gd name="T72" fmla="*/ 69 w 106"/>
                    <a:gd name="T73" fmla="*/ 2 h 54"/>
                    <a:gd name="T74" fmla="*/ 79 w 106"/>
                    <a:gd name="T75" fmla="*/ 0 h 54"/>
                    <a:gd name="T76" fmla="*/ 90 w 106"/>
                    <a:gd name="T77" fmla="*/ 2 h 54"/>
                    <a:gd name="T78" fmla="*/ 98 w 106"/>
                    <a:gd name="T79" fmla="*/ 8 h 54"/>
                    <a:gd name="T80" fmla="*/ 104 w 106"/>
                    <a:gd name="T81" fmla="*/ 17 h 54"/>
                    <a:gd name="T82" fmla="*/ 106 w 106"/>
                    <a:gd name="T83" fmla="*/ 27 h 54"/>
                    <a:gd name="T84" fmla="*/ 105 w 106"/>
                    <a:gd name="T85" fmla="*/ 35 h 54"/>
                    <a:gd name="T86" fmla="*/ 102 w 106"/>
                    <a:gd name="T87" fmla="*/ 42 h 54"/>
                    <a:gd name="T88" fmla="*/ 97 w 106"/>
                    <a:gd name="T89" fmla="*/ 48 h 54"/>
                    <a:gd name="T90" fmla="*/ 91 w 106"/>
                    <a:gd name="T91" fmla="*/ 52 h 54"/>
                    <a:gd name="T92" fmla="*/ 91 w 106"/>
                    <a:gd name="T93" fmla="*/ 50 h 54"/>
                    <a:gd name="T94" fmla="*/ 96 w 106"/>
                    <a:gd name="T95" fmla="*/ 46 h 54"/>
                    <a:gd name="T96" fmla="*/ 100 w 106"/>
                    <a:gd name="T97" fmla="*/ 40 h 54"/>
                    <a:gd name="T98" fmla="*/ 103 w 106"/>
                    <a:gd name="T99" fmla="*/ 34 h 54"/>
                    <a:gd name="T100" fmla="*/ 104 w 106"/>
                    <a:gd name="T10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6" h="54">
                      <a:moveTo>
                        <a:pt x="104" y="27"/>
                      </a:moveTo>
                      <a:cubicBezTo>
                        <a:pt x="104" y="24"/>
                        <a:pt x="104" y="21"/>
                        <a:pt x="102" y="17"/>
                      </a:cubicBezTo>
                      <a:cubicBezTo>
                        <a:pt x="101" y="14"/>
                        <a:pt x="99" y="12"/>
                        <a:pt x="97" y="9"/>
                      </a:cubicBezTo>
                      <a:cubicBezTo>
                        <a:pt x="95" y="7"/>
                        <a:pt x="92" y="5"/>
                        <a:pt x="89" y="4"/>
                      </a:cubicBezTo>
                      <a:cubicBezTo>
                        <a:pt x="86" y="3"/>
                        <a:pt x="83" y="2"/>
                        <a:pt x="79" y="2"/>
                      </a:cubicBezTo>
                      <a:cubicBezTo>
                        <a:pt x="76" y="2"/>
                        <a:pt x="74" y="3"/>
                        <a:pt x="71" y="4"/>
                      </a:cubicBezTo>
                      <a:cubicBezTo>
                        <a:pt x="68" y="5"/>
                        <a:pt x="66" y="6"/>
                        <a:pt x="63" y="9"/>
                      </a:cubicBezTo>
                      <a:cubicBezTo>
                        <a:pt x="61" y="11"/>
                        <a:pt x="59" y="13"/>
                        <a:pt x="58" y="16"/>
                      </a:cubicBezTo>
                      <a:cubicBezTo>
                        <a:pt x="56" y="20"/>
                        <a:pt x="55" y="23"/>
                        <a:pt x="55" y="27"/>
                      </a:cubicBezTo>
                      <a:cubicBezTo>
                        <a:pt x="54" y="31"/>
                        <a:pt x="53" y="35"/>
                        <a:pt x="52" y="39"/>
                      </a:cubicBezTo>
                      <a:cubicBezTo>
                        <a:pt x="50" y="42"/>
                        <a:pt x="48" y="45"/>
                        <a:pt x="46" y="47"/>
                      </a:cubicBezTo>
                      <a:cubicBezTo>
                        <a:pt x="43" y="49"/>
                        <a:pt x="41" y="51"/>
                        <a:pt x="38" y="53"/>
                      </a:cubicBezTo>
                      <a:cubicBezTo>
                        <a:pt x="34" y="54"/>
                        <a:pt x="31" y="54"/>
                        <a:pt x="27" y="54"/>
                      </a:cubicBezTo>
                      <a:cubicBezTo>
                        <a:pt x="24" y="54"/>
                        <a:pt x="20" y="54"/>
                        <a:pt x="17" y="52"/>
                      </a:cubicBezTo>
                      <a:cubicBezTo>
                        <a:pt x="13" y="51"/>
                        <a:pt x="11" y="49"/>
                        <a:pt x="8" y="46"/>
                      </a:cubicBezTo>
                      <a:cubicBezTo>
                        <a:pt x="6" y="44"/>
                        <a:pt x="4" y="41"/>
                        <a:pt x="2" y="38"/>
                      </a:cubicBezTo>
                      <a:cubicBezTo>
                        <a:pt x="1" y="34"/>
                        <a:pt x="0" y="31"/>
                        <a:pt x="0" y="27"/>
                      </a:cubicBezTo>
                      <a:cubicBezTo>
                        <a:pt x="0" y="23"/>
                        <a:pt x="1" y="20"/>
                        <a:pt x="2" y="17"/>
                      </a:cubicBezTo>
                      <a:cubicBezTo>
                        <a:pt x="4" y="13"/>
                        <a:pt x="6" y="10"/>
                        <a:pt x="8" y="8"/>
                      </a:cubicBezTo>
                      <a:cubicBezTo>
                        <a:pt x="11" y="5"/>
                        <a:pt x="13" y="4"/>
                        <a:pt x="17" y="2"/>
                      </a:cubicBezTo>
                      <a:cubicBezTo>
                        <a:pt x="20" y="1"/>
                        <a:pt x="24" y="0"/>
                        <a:pt x="27" y="0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4" y="2"/>
                        <a:pt x="21" y="3"/>
                        <a:pt x="17" y="4"/>
                      </a:cubicBezTo>
                      <a:cubicBezTo>
                        <a:pt x="14" y="5"/>
                        <a:pt x="12" y="7"/>
                        <a:pt x="10" y="9"/>
                      </a:cubicBezTo>
                      <a:cubicBezTo>
                        <a:pt x="7" y="12"/>
                        <a:pt x="6" y="14"/>
                        <a:pt x="4" y="17"/>
                      </a:cubicBezTo>
                      <a:cubicBezTo>
                        <a:pt x="3" y="20"/>
                        <a:pt x="2" y="24"/>
                        <a:pt x="2" y="27"/>
                      </a:cubicBezTo>
                      <a:cubicBezTo>
                        <a:pt x="2" y="31"/>
                        <a:pt x="3" y="34"/>
                        <a:pt x="4" y="37"/>
                      </a:cubicBezTo>
                      <a:cubicBezTo>
                        <a:pt x="6" y="40"/>
                        <a:pt x="7" y="43"/>
                        <a:pt x="10" y="45"/>
                      </a:cubicBezTo>
                      <a:cubicBezTo>
                        <a:pt x="12" y="47"/>
                        <a:pt x="14" y="49"/>
                        <a:pt x="17" y="50"/>
                      </a:cubicBezTo>
                      <a:cubicBezTo>
                        <a:pt x="21" y="51"/>
                        <a:pt x="24" y="52"/>
                        <a:pt x="27" y="52"/>
                      </a:cubicBezTo>
                      <a:cubicBezTo>
                        <a:pt x="31" y="52"/>
                        <a:pt x="34" y="51"/>
                        <a:pt x="37" y="50"/>
                      </a:cubicBezTo>
                      <a:cubicBezTo>
                        <a:pt x="39" y="49"/>
                        <a:pt x="42" y="48"/>
                        <a:pt x="44" y="45"/>
                      </a:cubicBezTo>
                      <a:cubicBezTo>
                        <a:pt x="46" y="43"/>
                        <a:pt x="48" y="41"/>
                        <a:pt x="49" y="38"/>
                      </a:cubicBezTo>
                      <a:cubicBezTo>
                        <a:pt x="51" y="35"/>
                        <a:pt x="52" y="31"/>
                        <a:pt x="52" y="27"/>
                      </a:cubicBezTo>
                      <a:cubicBezTo>
                        <a:pt x="53" y="23"/>
                        <a:pt x="54" y="19"/>
                        <a:pt x="55" y="16"/>
                      </a:cubicBezTo>
                      <a:cubicBezTo>
                        <a:pt x="57" y="13"/>
                        <a:pt x="59" y="10"/>
                        <a:pt x="61" y="7"/>
                      </a:cubicBezTo>
                      <a:cubicBezTo>
                        <a:pt x="63" y="5"/>
                        <a:pt x="66" y="3"/>
                        <a:pt x="69" y="2"/>
                      </a:cubicBezTo>
                      <a:cubicBezTo>
                        <a:pt x="72" y="1"/>
                        <a:pt x="76" y="0"/>
                        <a:pt x="79" y="0"/>
                      </a:cubicBezTo>
                      <a:cubicBezTo>
                        <a:pt x="83" y="0"/>
                        <a:pt x="87" y="1"/>
                        <a:pt x="90" y="2"/>
                      </a:cubicBezTo>
                      <a:cubicBezTo>
                        <a:pt x="93" y="4"/>
                        <a:pt x="96" y="6"/>
                        <a:pt x="98" y="8"/>
                      </a:cubicBezTo>
                      <a:cubicBezTo>
                        <a:pt x="101" y="10"/>
                        <a:pt x="103" y="13"/>
                        <a:pt x="104" y="17"/>
                      </a:cubicBezTo>
                      <a:cubicBezTo>
                        <a:pt x="106" y="20"/>
                        <a:pt x="106" y="23"/>
                        <a:pt x="106" y="27"/>
                      </a:cubicBezTo>
                      <a:cubicBezTo>
                        <a:pt x="106" y="30"/>
                        <a:pt x="106" y="33"/>
                        <a:pt x="105" y="35"/>
                      </a:cubicBezTo>
                      <a:cubicBezTo>
                        <a:pt x="104" y="38"/>
                        <a:pt x="103" y="40"/>
                        <a:pt x="102" y="42"/>
                      </a:cubicBezTo>
                      <a:cubicBezTo>
                        <a:pt x="101" y="44"/>
                        <a:pt x="99" y="46"/>
                        <a:pt x="97" y="48"/>
                      </a:cubicBezTo>
                      <a:cubicBezTo>
                        <a:pt x="95" y="49"/>
                        <a:pt x="93" y="51"/>
                        <a:pt x="91" y="52"/>
                      </a:cubicBez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93" y="48"/>
                        <a:pt x="95" y="47"/>
                        <a:pt x="96" y="46"/>
                      </a:cubicBezTo>
                      <a:cubicBezTo>
                        <a:pt x="98" y="44"/>
                        <a:pt x="99" y="42"/>
                        <a:pt x="100" y="40"/>
                      </a:cubicBezTo>
                      <a:cubicBezTo>
                        <a:pt x="102" y="39"/>
                        <a:pt x="103" y="36"/>
                        <a:pt x="103" y="34"/>
                      </a:cubicBezTo>
                      <a:cubicBezTo>
                        <a:pt x="104" y="32"/>
                        <a:pt x="104" y="30"/>
                        <a:pt x="104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" name="Freeform 39"/>
                <p:cNvSpPr/>
                <p:nvPr/>
              </p:nvSpPr>
              <p:spPr bwMode="auto">
                <a:xfrm>
                  <a:off x="-1098550" y="6708776"/>
                  <a:ext cx="7938" cy="201613"/>
                </a:xfrm>
                <a:custGeom>
                  <a:avLst/>
                  <a:gdLst>
                    <a:gd name="T0" fmla="*/ 0 w 5"/>
                    <a:gd name="T1" fmla="*/ 0 h 127"/>
                    <a:gd name="T2" fmla="*/ 0 w 5"/>
                    <a:gd name="T3" fmla="*/ 127 h 127"/>
                    <a:gd name="T4" fmla="*/ 5 w 5"/>
                    <a:gd name="T5" fmla="*/ 127 h 127"/>
                    <a:gd name="T6" fmla="*/ 5 w 5"/>
                    <a:gd name="T7" fmla="*/ 0 h 127"/>
                    <a:gd name="T8" fmla="*/ 0 w 5"/>
                    <a:gd name="T9" fmla="*/ 0 h 127"/>
                    <a:gd name="T10" fmla="*/ 0 w 5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5" y="127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40"/>
                <p:cNvSpPr/>
                <p:nvPr/>
              </p:nvSpPr>
              <p:spPr bwMode="auto">
                <a:xfrm>
                  <a:off x="-1071563" y="6705601"/>
                  <a:ext cx="203200" cy="204788"/>
                </a:xfrm>
                <a:custGeom>
                  <a:avLst/>
                  <a:gdLst>
                    <a:gd name="T0" fmla="*/ 4 w 54"/>
                    <a:gd name="T1" fmla="*/ 37 h 54"/>
                    <a:gd name="T2" fmla="*/ 9 w 54"/>
                    <a:gd name="T3" fmla="*/ 45 h 54"/>
                    <a:gd name="T4" fmla="*/ 17 w 54"/>
                    <a:gd name="T5" fmla="*/ 50 h 54"/>
                    <a:gd name="T6" fmla="*/ 27 w 54"/>
                    <a:gd name="T7" fmla="*/ 52 h 54"/>
                    <a:gd name="T8" fmla="*/ 36 w 54"/>
                    <a:gd name="T9" fmla="*/ 50 h 54"/>
                    <a:gd name="T10" fmla="*/ 44 w 54"/>
                    <a:gd name="T11" fmla="*/ 45 h 54"/>
                    <a:gd name="T12" fmla="*/ 50 w 54"/>
                    <a:gd name="T13" fmla="*/ 37 h 54"/>
                    <a:gd name="T14" fmla="*/ 52 w 54"/>
                    <a:gd name="T15" fmla="*/ 27 h 54"/>
                    <a:gd name="T16" fmla="*/ 52 w 54"/>
                    <a:gd name="T17" fmla="*/ 27 h 54"/>
                    <a:gd name="T18" fmla="*/ 29 w 54"/>
                    <a:gd name="T19" fmla="*/ 27 h 54"/>
                    <a:gd name="T20" fmla="*/ 29 w 54"/>
                    <a:gd name="T21" fmla="*/ 25 h 54"/>
                    <a:gd name="T22" fmla="*/ 54 w 54"/>
                    <a:gd name="T23" fmla="*/ 25 h 54"/>
                    <a:gd name="T24" fmla="*/ 54 w 54"/>
                    <a:gd name="T25" fmla="*/ 27 h 54"/>
                    <a:gd name="T26" fmla="*/ 52 w 54"/>
                    <a:gd name="T27" fmla="*/ 38 h 54"/>
                    <a:gd name="T28" fmla="*/ 46 w 54"/>
                    <a:gd name="T29" fmla="*/ 46 h 54"/>
                    <a:gd name="T30" fmla="*/ 37 w 54"/>
                    <a:gd name="T31" fmla="*/ 52 h 54"/>
                    <a:gd name="T32" fmla="*/ 27 w 54"/>
                    <a:gd name="T33" fmla="*/ 54 h 54"/>
                    <a:gd name="T34" fmla="*/ 16 w 54"/>
                    <a:gd name="T35" fmla="*/ 52 h 54"/>
                    <a:gd name="T36" fmla="*/ 7 w 54"/>
                    <a:gd name="T37" fmla="*/ 46 h 54"/>
                    <a:gd name="T38" fmla="*/ 2 w 54"/>
                    <a:gd name="T39" fmla="*/ 38 h 54"/>
                    <a:gd name="T40" fmla="*/ 0 w 54"/>
                    <a:gd name="T41" fmla="*/ 27 h 54"/>
                    <a:gd name="T42" fmla="*/ 0 w 54"/>
                    <a:gd name="T43" fmla="*/ 27 h 54"/>
                    <a:gd name="T44" fmla="*/ 2 w 54"/>
                    <a:gd name="T45" fmla="*/ 17 h 54"/>
                    <a:gd name="T46" fmla="*/ 7 w 54"/>
                    <a:gd name="T47" fmla="*/ 8 h 54"/>
                    <a:gd name="T48" fmla="*/ 16 w 54"/>
                    <a:gd name="T49" fmla="*/ 2 h 54"/>
                    <a:gd name="T50" fmla="*/ 27 w 54"/>
                    <a:gd name="T51" fmla="*/ 0 h 54"/>
                    <a:gd name="T52" fmla="*/ 35 w 54"/>
                    <a:gd name="T53" fmla="*/ 1 h 54"/>
                    <a:gd name="T54" fmla="*/ 42 w 54"/>
                    <a:gd name="T55" fmla="*/ 4 h 54"/>
                    <a:gd name="T56" fmla="*/ 37 w 54"/>
                    <a:gd name="T57" fmla="*/ 4 h 54"/>
                    <a:gd name="T58" fmla="*/ 32 w 54"/>
                    <a:gd name="T59" fmla="*/ 3 h 54"/>
                    <a:gd name="T60" fmla="*/ 27 w 54"/>
                    <a:gd name="T61" fmla="*/ 2 h 54"/>
                    <a:gd name="T62" fmla="*/ 17 w 54"/>
                    <a:gd name="T63" fmla="*/ 4 h 54"/>
                    <a:gd name="T64" fmla="*/ 9 w 54"/>
                    <a:gd name="T65" fmla="*/ 9 h 54"/>
                    <a:gd name="T66" fmla="*/ 4 w 54"/>
                    <a:gd name="T67" fmla="*/ 17 h 54"/>
                    <a:gd name="T68" fmla="*/ 2 w 54"/>
                    <a:gd name="T69" fmla="*/ 27 h 54"/>
                    <a:gd name="T70" fmla="*/ 4 w 54"/>
                    <a:gd name="T71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4" h="54">
                      <a:moveTo>
                        <a:pt x="4" y="37"/>
                      </a:moveTo>
                      <a:cubicBezTo>
                        <a:pt x="5" y="40"/>
                        <a:pt x="7" y="43"/>
                        <a:pt x="9" y="45"/>
                      </a:cubicBezTo>
                      <a:cubicBezTo>
                        <a:pt x="11" y="47"/>
                        <a:pt x="14" y="49"/>
                        <a:pt x="17" y="50"/>
                      </a:cubicBezTo>
                      <a:cubicBezTo>
                        <a:pt x="20" y="51"/>
                        <a:pt x="23" y="52"/>
                        <a:pt x="27" y="52"/>
                      </a:cubicBezTo>
                      <a:cubicBezTo>
                        <a:pt x="30" y="52"/>
                        <a:pt x="33" y="51"/>
                        <a:pt x="36" y="50"/>
                      </a:cubicBezTo>
                      <a:cubicBezTo>
                        <a:pt x="39" y="49"/>
                        <a:pt x="42" y="47"/>
                        <a:pt x="44" y="45"/>
                      </a:cubicBezTo>
                      <a:cubicBezTo>
                        <a:pt x="47" y="43"/>
                        <a:pt x="48" y="40"/>
                        <a:pt x="50" y="37"/>
                      </a:cubicBezTo>
                      <a:cubicBezTo>
                        <a:pt x="51" y="34"/>
                        <a:pt x="52" y="31"/>
                        <a:pt x="52" y="27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31"/>
                        <a:pt x="53" y="35"/>
                        <a:pt x="52" y="38"/>
                      </a:cubicBezTo>
                      <a:cubicBezTo>
                        <a:pt x="50" y="41"/>
                        <a:pt x="48" y="44"/>
                        <a:pt x="46" y="46"/>
                      </a:cubicBezTo>
                      <a:cubicBezTo>
                        <a:pt x="43" y="49"/>
                        <a:pt x="41" y="51"/>
                        <a:pt x="37" y="52"/>
                      </a:cubicBezTo>
                      <a:cubicBezTo>
                        <a:pt x="34" y="54"/>
                        <a:pt x="30" y="54"/>
                        <a:pt x="27" y="54"/>
                      </a:cubicBezTo>
                      <a:cubicBezTo>
                        <a:pt x="23" y="54"/>
                        <a:pt x="19" y="54"/>
                        <a:pt x="16" y="52"/>
                      </a:cubicBezTo>
                      <a:cubicBezTo>
                        <a:pt x="13" y="51"/>
                        <a:pt x="10" y="49"/>
                        <a:pt x="7" y="46"/>
                      </a:cubicBezTo>
                      <a:cubicBezTo>
                        <a:pt x="5" y="44"/>
                        <a:pt x="3" y="41"/>
                        <a:pt x="2" y="38"/>
                      </a:cubicBezTo>
                      <a:cubicBezTo>
                        <a:pt x="0" y="35"/>
                        <a:pt x="0" y="31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3"/>
                        <a:pt x="0" y="20"/>
                        <a:pt x="2" y="17"/>
                      </a:cubicBezTo>
                      <a:cubicBezTo>
                        <a:pt x="3" y="13"/>
                        <a:pt x="5" y="10"/>
                        <a:pt x="7" y="8"/>
                      </a:cubicBezTo>
                      <a:cubicBezTo>
                        <a:pt x="10" y="5"/>
                        <a:pt x="13" y="4"/>
                        <a:pt x="16" y="2"/>
                      </a:cubicBezTo>
                      <a:cubicBezTo>
                        <a:pt x="19" y="1"/>
                        <a:pt x="23" y="0"/>
                        <a:pt x="27" y="0"/>
                      </a:cubicBezTo>
                      <a:cubicBezTo>
                        <a:pt x="29" y="0"/>
                        <a:pt x="32" y="0"/>
                        <a:pt x="35" y="1"/>
                      </a:cubicBezTo>
                      <a:cubicBezTo>
                        <a:pt x="37" y="2"/>
                        <a:pt x="39" y="3"/>
                        <a:pt x="42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6" y="4"/>
                        <a:pt x="34" y="3"/>
                        <a:pt x="32" y="3"/>
                      </a:cubicBezTo>
                      <a:cubicBezTo>
                        <a:pt x="30" y="2"/>
                        <a:pt x="29" y="2"/>
                        <a:pt x="27" y="2"/>
                      </a:cubicBezTo>
                      <a:cubicBezTo>
                        <a:pt x="23" y="2"/>
                        <a:pt x="20" y="3"/>
                        <a:pt x="17" y="4"/>
                      </a:cubicBezTo>
                      <a:cubicBezTo>
                        <a:pt x="14" y="5"/>
                        <a:pt x="11" y="7"/>
                        <a:pt x="9" y="9"/>
                      </a:cubicBezTo>
                      <a:cubicBezTo>
                        <a:pt x="7" y="12"/>
                        <a:pt x="5" y="14"/>
                        <a:pt x="4" y="17"/>
                      </a:cubicBezTo>
                      <a:cubicBezTo>
                        <a:pt x="2" y="20"/>
                        <a:pt x="2" y="24"/>
                        <a:pt x="2" y="27"/>
                      </a:cubicBezTo>
                      <a:cubicBezTo>
                        <a:pt x="2" y="31"/>
                        <a:pt x="2" y="34"/>
                        <a:pt x="4" y="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41"/>
                <p:cNvSpPr/>
                <p:nvPr/>
              </p:nvSpPr>
              <p:spPr bwMode="auto">
                <a:xfrm>
                  <a:off x="-860425" y="6708776"/>
                  <a:ext cx="206375" cy="201613"/>
                </a:xfrm>
                <a:custGeom>
                  <a:avLst/>
                  <a:gdLst>
                    <a:gd name="T0" fmla="*/ 125 w 130"/>
                    <a:gd name="T1" fmla="*/ 0 h 127"/>
                    <a:gd name="T2" fmla="*/ 130 w 130"/>
                    <a:gd name="T3" fmla="*/ 0 h 127"/>
                    <a:gd name="T4" fmla="*/ 130 w 130"/>
                    <a:gd name="T5" fmla="*/ 127 h 127"/>
                    <a:gd name="T6" fmla="*/ 125 w 130"/>
                    <a:gd name="T7" fmla="*/ 127 h 127"/>
                    <a:gd name="T8" fmla="*/ 7 w 130"/>
                    <a:gd name="T9" fmla="*/ 7 h 127"/>
                    <a:gd name="T10" fmla="*/ 7 w 130"/>
                    <a:gd name="T11" fmla="*/ 127 h 127"/>
                    <a:gd name="T12" fmla="*/ 0 w 130"/>
                    <a:gd name="T13" fmla="*/ 127 h 127"/>
                    <a:gd name="T14" fmla="*/ 0 w 130"/>
                    <a:gd name="T15" fmla="*/ 0 h 127"/>
                    <a:gd name="T16" fmla="*/ 7 w 130"/>
                    <a:gd name="T17" fmla="*/ 0 h 127"/>
                    <a:gd name="T18" fmla="*/ 125 w 130"/>
                    <a:gd name="T19" fmla="*/ 120 h 127"/>
                    <a:gd name="T20" fmla="*/ 125 w 130"/>
                    <a:gd name="T21" fmla="*/ 0 h 127"/>
                    <a:gd name="T22" fmla="*/ 125 w 130"/>
                    <a:gd name="T23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0" h="127">
                      <a:moveTo>
                        <a:pt x="125" y="0"/>
                      </a:moveTo>
                      <a:lnTo>
                        <a:pt x="130" y="0"/>
                      </a:lnTo>
                      <a:lnTo>
                        <a:pt x="130" y="127"/>
                      </a:lnTo>
                      <a:lnTo>
                        <a:pt x="125" y="127"/>
                      </a:lnTo>
                      <a:lnTo>
                        <a:pt x="7" y="7"/>
                      </a:lnTo>
                      <a:lnTo>
                        <a:pt x="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25" y="12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42"/>
                <p:cNvSpPr>
                  <a:spLocks noEditPoints="1"/>
                </p:cNvSpPr>
                <p:nvPr/>
              </p:nvSpPr>
              <p:spPr bwMode="auto">
                <a:xfrm>
                  <a:off x="-2608263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39 w 54"/>
                    <a:gd name="T21" fmla="*/ 30 h 53"/>
                    <a:gd name="T22" fmla="*/ 54 w 54"/>
                    <a:gd name="T23" fmla="*/ 53 h 53"/>
                    <a:gd name="T24" fmla="*/ 52 w 54"/>
                    <a:gd name="T25" fmla="*/ 53 h 53"/>
                    <a:gd name="T26" fmla="*/ 36 w 54"/>
                    <a:gd name="T27" fmla="*/ 30 h 53"/>
                    <a:gd name="T28" fmla="*/ 2 w 54"/>
                    <a:gd name="T29" fmla="*/ 30 h 53"/>
                    <a:gd name="T30" fmla="*/ 2 w 54"/>
                    <a:gd name="T31" fmla="*/ 53 h 53"/>
                    <a:gd name="T32" fmla="*/ 0 w 54"/>
                    <a:gd name="T33" fmla="*/ 53 h 53"/>
                    <a:gd name="T34" fmla="*/ 0 w 54"/>
                    <a:gd name="T35" fmla="*/ 0 h 53"/>
                    <a:gd name="T36" fmla="*/ 44 w 54"/>
                    <a:gd name="T37" fmla="*/ 27 h 53"/>
                    <a:gd name="T38" fmla="*/ 48 w 54"/>
                    <a:gd name="T39" fmla="*/ 24 h 53"/>
                    <a:gd name="T40" fmla="*/ 51 w 54"/>
                    <a:gd name="T41" fmla="*/ 20 h 53"/>
                    <a:gd name="T42" fmla="*/ 52 w 54"/>
                    <a:gd name="T43" fmla="*/ 15 h 53"/>
                    <a:gd name="T44" fmla="*/ 51 w 54"/>
                    <a:gd name="T45" fmla="*/ 10 h 53"/>
                    <a:gd name="T46" fmla="*/ 48 w 54"/>
                    <a:gd name="T47" fmla="*/ 6 h 53"/>
                    <a:gd name="T48" fmla="*/ 44 w 54"/>
                    <a:gd name="T49" fmla="*/ 3 h 53"/>
                    <a:gd name="T50" fmla="*/ 39 w 54"/>
                    <a:gd name="T51" fmla="*/ 2 h 53"/>
                    <a:gd name="T52" fmla="*/ 2 w 54"/>
                    <a:gd name="T53" fmla="*/ 2 h 53"/>
                    <a:gd name="T54" fmla="*/ 2 w 54"/>
                    <a:gd name="T55" fmla="*/ 28 h 53"/>
                    <a:gd name="T56" fmla="*/ 39 w 54"/>
                    <a:gd name="T57" fmla="*/ 28 h 53"/>
                    <a:gd name="T58" fmla="*/ 44 w 54"/>
                    <a:gd name="T59" fmla="*/ 2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44" y="27"/>
                      </a:move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1" y="28"/>
                        <a:pt x="42" y="27"/>
                        <a:pt x="44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9" name="Freeform 43"/>
                <p:cNvSpPr>
                  <a:spLocks noEditPoints="1"/>
                </p:cNvSpPr>
                <p:nvPr/>
              </p:nvSpPr>
              <p:spPr bwMode="auto">
                <a:xfrm>
                  <a:off x="-2393950" y="6708776"/>
                  <a:ext cx="203200" cy="201613"/>
                </a:xfrm>
                <a:custGeom>
                  <a:avLst/>
                  <a:gdLst>
                    <a:gd name="T0" fmla="*/ 128 w 128"/>
                    <a:gd name="T1" fmla="*/ 127 h 127"/>
                    <a:gd name="T2" fmla="*/ 123 w 128"/>
                    <a:gd name="T3" fmla="*/ 127 h 127"/>
                    <a:gd name="T4" fmla="*/ 119 w 128"/>
                    <a:gd name="T5" fmla="*/ 118 h 127"/>
                    <a:gd name="T6" fmla="*/ 9 w 128"/>
                    <a:gd name="T7" fmla="*/ 118 h 127"/>
                    <a:gd name="T8" fmla="*/ 5 w 128"/>
                    <a:gd name="T9" fmla="*/ 127 h 127"/>
                    <a:gd name="T10" fmla="*/ 0 w 128"/>
                    <a:gd name="T11" fmla="*/ 127 h 127"/>
                    <a:gd name="T12" fmla="*/ 62 w 128"/>
                    <a:gd name="T13" fmla="*/ 0 h 127"/>
                    <a:gd name="T14" fmla="*/ 66 w 128"/>
                    <a:gd name="T15" fmla="*/ 0 h 127"/>
                    <a:gd name="T16" fmla="*/ 128 w 128"/>
                    <a:gd name="T17" fmla="*/ 127 h 127"/>
                    <a:gd name="T18" fmla="*/ 128 w 128"/>
                    <a:gd name="T19" fmla="*/ 127 h 127"/>
                    <a:gd name="T20" fmla="*/ 12 w 128"/>
                    <a:gd name="T21" fmla="*/ 113 h 127"/>
                    <a:gd name="T22" fmla="*/ 116 w 128"/>
                    <a:gd name="T23" fmla="*/ 113 h 127"/>
                    <a:gd name="T24" fmla="*/ 64 w 128"/>
                    <a:gd name="T25" fmla="*/ 7 h 127"/>
                    <a:gd name="T26" fmla="*/ 12 w 128"/>
                    <a:gd name="T27" fmla="*/ 113 h 127"/>
                    <a:gd name="T28" fmla="*/ 12 w 128"/>
                    <a:gd name="T29" fmla="*/ 11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28" y="127"/>
                      </a:moveTo>
                      <a:lnTo>
                        <a:pt x="123" y="127"/>
                      </a:lnTo>
                      <a:lnTo>
                        <a:pt x="119" y="118"/>
                      </a:lnTo>
                      <a:lnTo>
                        <a:pt x="9" y="118"/>
                      </a:lnTo>
                      <a:lnTo>
                        <a:pt x="5" y="127"/>
                      </a:lnTo>
                      <a:lnTo>
                        <a:pt x="0" y="127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128" y="127"/>
                      </a:lnTo>
                      <a:lnTo>
                        <a:pt x="128" y="127"/>
                      </a:lnTo>
                      <a:close/>
                      <a:moveTo>
                        <a:pt x="12" y="113"/>
                      </a:moveTo>
                      <a:lnTo>
                        <a:pt x="116" y="113"/>
                      </a:lnTo>
                      <a:lnTo>
                        <a:pt x="64" y="7"/>
                      </a:lnTo>
                      <a:lnTo>
                        <a:pt x="12" y="113"/>
                      </a:lnTo>
                      <a:lnTo>
                        <a:pt x="12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0" name="Freeform 44"/>
                <p:cNvSpPr>
                  <a:spLocks noEditPoints="1"/>
                </p:cNvSpPr>
                <p:nvPr/>
              </p:nvSpPr>
              <p:spPr bwMode="auto">
                <a:xfrm>
                  <a:off x="-2179638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2 w 54"/>
                    <a:gd name="T21" fmla="*/ 30 h 53"/>
                    <a:gd name="T22" fmla="*/ 2 w 54"/>
                    <a:gd name="T23" fmla="*/ 53 h 53"/>
                    <a:gd name="T24" fmla="*/ 0 w 54"/>
                    <a:gd name="T25" fmla="*/ 53 h 53"/>
                    <a:gd name="T26" fmla="*/ 0 w 54"/>
                    <a:gd name="T27" fmla="*/ 0 h 53"/>
                    <a:gd name="T28" fmla="*/ 39 w 54"/>
                    <a:gd name="T29" fmla="*/ 28 h 53"/>
                    <a:gd name="T30" fmla="*/ 44 w 54"/>
                    <a:gd name="T31" fmla="*/ 27 h 53"/>
                    <a:gd name="T32" fmla="*/ 48 w 54"/>
                    <a:gd name="T33" fmla="*/ 24 h 53"/>
                    <a:gd name="T34" fmla="*/ 51 w 54"/>
                    <a:gd name="T35" fmla="*/ 20 h 53"/>
                    <a:gd name="T36" fmla="*/ 52 w 54"/>
                    <a:gd name="T37" fmla="*/ 15 h 53"/>
                    <a:gd name="T38" fmla="*/ 51 w 54"/>
                    <a:gd name="T39" fmla="*/ 10 h 53"/>
                    <a:gd name="T40" fmla="*/ 48 w 54"/>
                    <a:gd name="T41" fmla="*/ 6 h 53"/>
                    <a:gd name="T42" fmla="*/ 44 w 54"/>
                    <a:gd name="T43" fmla="*/ 3 h 53"/>
                    <a:gd name="T44" fmla="*/ 39 w 54"/>
                    <a:gd name="T45" fmla="*/ 2 h 53"/>
                    <a:gd name="T46" fmla="*/ 2 w 54"/>
                    <a:gd name="T47" fmla="*/ 2 h 53"/>
                    <a:gd name="T48" fmla="*/ 2 w 54"/>
                    <a:gd name="T49" fmla="*/ 28 h 53"/>
                    <a:gd name="T50" fmla="*/ 39 w 54"/>
                    <a:gd name="T51" fmla="*/ 2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8"/>
                      </a:moveTo>
                      <a:cubicBezTo>
                        <a:pt x="41" y="28"/>
                        <a:pt x="42" y="27"/>
                        <a:pt x="44" y="27"/>
                      </a:cubicBez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1" name="Freeform 45"/>
                <p:cNvSpPr/>
                <p:nvPr/>
              </p:nvSpPr>
              <p:spPr bwMode="auto">
                <a:xfrm>
                  <a:off x="-1965325" y="6708776"/>
                  <a:ext cx="4763" cy="201613"/>
                </a:xfrm>
                <a:custGeom>
                  <a:avLst/>
                  <a:gdLst>
                    <a:gd name="T0" fmla="*/ 0 w 3"/>
                    <a:gd name="T1" fmla="*/ 0 h 127"/>
                    <a:gd name="T2" fmla="*/ 0 w 3"/>
                    <a:gd name="T3" fmla="*/ 127 h 127"/>
                    <a:gd name="T4" fmla="*/ 3 w 3"/>
                    <a:gd name="T5" fmla="*/ 127 h 127"/>
                    <a:gd name="T6" fmla="*/ 3 w 3"/>
                    <a:gd name="T7" fmla="*/ 0 h 127"/>
                    <a:gd name="T8" fmla="*/ 0 w 3"/>
                    <a:gd name="T9" fmla="*/ 0 h 127"/>
                    <a:gd name="T10" fmla="*/ 0 w 3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3" y="127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2" name="Freeform 46"/>
                <p:cNvSpPr>
                  <a:spLocks noEditPoints="1"/>
                </p:cNvSpPr>
                <p:nvPr/>
              </p:nvSpPr>
              <p:spPr bwMode="auto">
                <a:xfrm>
                  <a:off x="-1941513" y="6708776"/>
                  <a:ext cx="206375" cy="201613"/>
                </a:xfrm>
                <a:custGeom>
                  <a:avLst/>
                  <a:gdLst>
                    <a:gd name="T0" fmla="*/ 0 w 55"/>
                    <a:gd name="T1" fmla="*/ 0 h 53"/>
                    <a:gd name="T2" fmla="*/ 28 w 55"/>
                    <a:gd name="T3" fmla="*/ 0 h 53"/>
                    <a:gd name="T4" fmla="*/ 38 w 55"/>
                    <a:gd name="T5" fmla="*/ 2 h 53"/>
                    <a:gd name="T6" fmla="*/ 47 w 55"/>
                    <a:gd name="T7" fmla="*/ 8 h 53"/>
                    <a:gd name="T8" fmla="*/ 53 w 55"/>
                    <a:gd name="T9" fmla="*/ 16 h 53"/>
                    <a:gd name="T10" fmla="*/ 55 w 55"/>
                    <a:gd name="T11" fmla="*/ 26 h 53"/>
                    <a:gd name="T12" fmla="*/ 53 w 55"/>
                    <a:gd name="T13" fmla="*/ 37 h 53"/>
                    <a:gd name="T14" fmla="*/ 47 w 55"/>
                    <a:gd name="T15" fmla="*/ 45 h 53"/>
                    <a:gd name="T16" fmla="*/ 38 w 55"/>
                    <a:gd name="T17" fmla="*/ 51 h 53"/>
                    <a:gd name="T18" fmla="*/ 28 w 55"/>
                    <a:gd name="T19" fmla="*/ 53 h 53"/>
                    <a:gd name="T20" fmla="*/ 0 w 55"/>
                    <a:gd name="T21" fmla="*/ 53 h 53"/>
                    <a:gd name="T22" fmla="*/ 0 w 55"/>
                    <a:gd name="T23" fmla="*/ 0 h 53"/>
                    <a:gd name="T24" fmla="*/ 28 w 55"/>
                    <a:gd name="T25" fmla="*/ 51 h 53"/>
                    <a:gd name="T26" fmla="*/ 38 w 55"/>
                    <a:gd name="T27" fmla="*/ 49 h 53"/>
                    <a:gd name="T28" fmla="*/ 45 w 55"/>
                    <a:gd name="T29" fmla="*/ 44 h 53"/>
                    <a:gd name="T30" fmla="*/ 51 w 55"/>
                    <a:gd name="T31" fmla="*/ 36 h 53"/>
                    <a:gd name="T32" fmla="*/ 53 w 55"/>
                    <a:gd name="T33" fmla="*/ 26 h 53"/>
                    <a:gd name="T34" fmla="*/ 51 w 55"/>
                    <a:gd name="T35" fmla="*/ 17 h 53"/>
                    <a:gd name="T36" fmla="*/ 45 w 55"/>
                    <a:gd name="T37" fmla="*/ 9 h 53"/>
                    <a:gd name="T38" fmla="*/ 38 w 55"/>
                    <a:gd name="T39" fmla="*/ 4 h 53"/>
                    <a:gd name="T40" fmla="*/ 28 w 55"/>
                    <a:gd name="T41" fmla="*/ 2 h 53"/>
                    <a:gd name="T42" fmla="*/ 3 w 55"/>
                    <a:gd name="T43" fmla="*/ 2 h 53"/>
                    <a:gd name="T44" fmla="*/ 3 w 55"/>
                    <a:gd name="T45" fmla="*/ 51 h 53"/>
                    <a:gd name="T46" fmla="*/ 28 w 55"/>
                    <a:gd name="T4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" h="53">
                      <a:moveTo>
                        <a:pt x="0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1" y="0"/>
                        <a:pt x="35" y="0"/>
                        <a:pt x="38" y="2"/>
                      </a:cubicBezTo>
                      <a:cubicBezTo>
                        <a:pt x="42" y="3"/>
                        <a:pt x="44" y="5"/>
                        <a:pt x="47" y="8"/>
                      </a:cubicBezTo>
                      <a:cubicBezTo>
                        <a:pt x="49" y="10"/>
                        <a:pt x="51" y="13"/>
                        <a:pt x="53" y="16"/>
                      </a:cubicBezTo>
                      <a:cubicBezTo>
                        <a:pt x="54" y="19"/>
                        <a:pt x="55" y="23"/>
                        <a:pt x="55" y="26"/>
                      </a:cubicBezTo>
                      <a:cubicBezTo>
                        <a:pt x="55" y="30"/>
                        <a:pt x="54" y="34"/>
                        <a:pt x="53" y="37"/>
                      </a:cubicBezTo>
                      <a:cubicBezTo>
                        <a:pt x="51" y="40"/>
                        <a:pt x="49" y="43"/>
                        <a:pt x="47" y="45"/>
                      </a:cubicBezTo>
                      <a:cubicBezTo>
                        <a:pt x="44" y="48"/>
                        <a:pt x="42" y="50"/>
                        <a:pt x="38" y="51"/>
                      </a:cubicBezTo>
                      <a:cubicBezTo>
                        <a:pt x="35" y="53"/>
                        <a:pt x="31" y="53"/>
                        <a:pt x="28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8" y="51"/>
                      </a:moveTo>
                      <a:cubicBezTo>
                        <a:pt x="31" y="51"/>
                        <a:pt x="34" y="50"/>
                        <a:pt x="38" y="49"/>
                      </a:cubicBezTo>
                      <a:cubicBezTo>
                        <a:pt x="41" y="48"/>
                        <a:pt x="43" y="46"/>
                        <a:pt x="45" y="44"/>
                      </a:cubicBezTo>
                      <a:cubicBezTo>
                        <a:pt x="48" y="42"/>
                        <a:pt x="49" y="39"/>
                        <a:pt x="51" y="36"/>
                      </a:cubicBezTo>
                      <a:cubicBezTo>
                        <a:pt x="52" y="33"/>
                        <a:pt x="53" y="30"/>
                        <a:pt x="53" y="26"/>
                      </a:cubicBezTo>
                      <a:cubicBezTo>
                        <a:pt x="53" y="23"/>
                        <a:pt x="52" y="20"/>
                        <a:pt x="51" y="17"/>
                      </a:cubicBezTo>
                      <a:cubicBezTo>
                        <a:pt x="49" y="14"/>
                        <a:pt x="48" y="11"/>
                        <a:pt x="45" y="9"/>
                      </a:cubicBezTo>
                      <a:cubicBezTo>
                        <a:pt x="43" y="7"/>
                        <a:pt x="41" y="5"/>
                        <a:pt x="38" y="4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3" name="Freeform 47"/>
                <p:cNvSpPr/>
                <p:nvPr/>
              </p:nvSpPr>
              <p:spPr bwMode="auto">
                <a:xfrm>
                  <a:off x="-1724025" y="6708776"/>
                  <a:ext cx="207963" cy="201613"/>
                </a:xfrm>
                <a:custGeom>
                  <a:avLst/>
                  <a:gdLst>
                    <a:gd name="T0" fmla="*/ 0 w 131"/>
                    <a:gd name="T1" fmla="*/ 0 h 127"/>
                    <a:gd name="T2" fmla="*/ 131 w 131"/>
                    <a:gd name="T3" fmla="*/ 0 h 127"/>
                    <a:gd name="T4" fmla="*/ 131 w 131"/>
                    <a:gd name="T5" fmla="*/ 5 h 127"/>
                    <a:gd name="T6" fmla="*/ 5 w 131"/>
                    <a:gd name="T7" fmla="*/ 5 h 127"/>
                    <a:gd name="T8" fmla="*/ 5 w 131"/>
                    <a:gd name="T9" fmla="*/ 60 h 127"/>
                    <a:gd name="T10" fmla="*/ 126 w 131"/>
                    <a:gd name="T11" fmla="*/ 60 h 127"/>
                    <a:gd name="T12" fmla="*/ 126 w 131"/>
                    <a:gd name="T13" fmla="*/ 67 h 127"/>
                    <a:gd name="T14" fmla="*/ 5 w 131"/>
                    <a:gd name="T15" fmla="*/ 67 h 127"/>
                    <a:gd name="T16" fmla="*/ 5 w 131"/>
                    <a:gd name="T17" fmla="*/ 122 h 127"/>
                    <a:gd name="T18" fmla="*/ 131 w 131"/>
                    <a:gd name="T19" fmla="*/ 122 h 127"/>
                    <a:gd name="T20" fmla="*/ 131 w 131"/>
                    <a:gd name="T21" fmla="*/ 127 h 127"/>
                    <a:gd name="T22" fmla="*/ 0 w 131"/>
                    <a:gd name="T23" fmla="*/ 127 h 127"/>
                    <a:gd name="T24" fmla="*/ 0 w 131"/>
                    <a:gd name="T25" fmla="*/ 0 h 127"/>
                    <a:gd name="T26" fmla="*/ 0 w 131"/>
                    <a:gd name="T27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1" h="127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131" y="5"/>
                      </a:lnTo>
                      <a:lnTo>
                        <a:pt x="5" y="5"/>
                      </a:lnTo>
                      <a:lnTo>
                        <a:pt x="5" y="60"/>
                      </a:lnTo>
                      <a:lnTo>
                        <a:pt x="126" y="60"/>
                      </a:lnTo>
                      <a:lnTo>
                        <a:pt x="126" y="67"/>
                      </a:lnTo>
                      <a:lnTo>
                        <a:pt x="5" y="67"/>
                      </a:lnTo>
                      <a:lnTo>
                        <a:pt x="5" y="122"/>
                      </a:lnTo>
                      <a:lnTo>
                        <a:pt x="131" y="122"/>
                      </a:lnTo>
                      <a:lnTo>
                        <a:pt x="13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4" name="Freeform 48"/>
                <p:cNvSpPr/>
                <p:nvPr/>
              </p:nvSpPr>
              <p:spPr bwMode="auto">
                <a:xfrm>
                  <a:off x="-1512888" y="6705601"/>
                  <a:ext cx="400050" cy="204788"/>
                </a:xfrm>
                <a:custGeom>
                  <a:avLst/>
                  <a:gdLst>
                    <a:gd name="T0" fmla="*/ 104 w 106"/>
                    <a:gd name="T1" fmla="*/ 27 h 54"/>
                    <a:gd name="T2" fmla="*/ 102 w 106"/>
                    <a:gd name="T3" fmla="*/ 17 h 54"/>
                    <a:gd name="T4" fmla="*/ 97 w 106"/>
                    <a:gd name="T5" fmla="*/ 9 h 54"/>
                    <a:gd name="T6" fmla="*/ 89 w 106"/>
                    <a:gd name="T7" fmla="*/ 4 h 54"/>
                    <a:gd name="T8" fmla="*/ 79 w 106"/>
                    <a:gd name="T9" fmla="*/ 2 h 54"/>
                    <a:gd name="T10" fmla="*/ 71 w 106"/>
                    <a:gd name="T11" fmla="*/ 4 h 54"/>
                    <a:gd name="T12" fmla="*/ 63 w 106"/>
                    <a:gd name="T13" fmla="*/ 9 h 54"/>
                    <a:gd name="T14" fmla="*/ 58 w 106"/>
                    <a:gd name="T15" fmla="*/ 16 h 54"/>
                    <a:gd name="T16" fmla="*/ 55 w 106"/>
                    <a:gd name="T17" fmla="*/ 27 h 54"/>
                    <a:gd name="T18" fmla="*/ 52 w 106"/>
                    <a:gd name="T19" fmla="*/ 39 h 54"/>
                    <a:gd name="T20" fmla="*/ 46 w 106"/>
                    <a:gd name="T21" fmla="*/ 47 h 54"/>
                    <a:gd name="T22" fmla="*/ 38 w 106"/>
                    <a:gd name="T23" fmla="*/ 53 h 54"/>
                    <a:gd name="T24" fmla="*/ 27 w 106"/>
                    <a:gd name="T25" fmla="*/ 54 h 54"/>
                    <a:gd name="T26" fmla="*/ 17 w 106"/>
                    <a:gd name="T27" fmla="*/ 52 h 54"/>
                    <a:gd name="T28" fmla="*/ 8 w 106"/>
                    <a:gd name="T29" fmla="*/ 46 h 54"/>
                    <a:gd name="T30" fmla="*/ 2 w 106"/>
                    <a:gd name="T31" fmla="*/ 38 h 54"/>
                    <a:gd name="T32" fmla="*/ 0 w 106"/>
                    <a:gd name="T33" fmla="*/ 27 h 54"/>
                    <a:gd name="T34" fmla="*/ 2 w 106"/>
                    <a:gd name="T35" fmla="*/ 17 h 54"/>
                    <a:gd name="T36" fmla="*/ 8 w 106"/>
                    <a:gd name="T37" fmla="*/ 8 h 54"/>
                    <a:gd name="T38" fmla="*/ 17 w 106"/>
                    <a:gd name="T39" fmla="*/ 2 h 54"/>
                    <a:gd name="T40" fmla="*/ 27 w 106"/>
                    <a:gd name="T41" fmla="*/ 0 h 54"/>
                    <a:gd name="T42" fmla="*/ 27 w 106"/>
                    <a:gd name="T43" fmla="*/ 2 h 54"/>
                    <a:gd name="T44" fmla="*/ 17 w 106"/>
                    <a:gd name="T45" fmla="*/ 4 h 54"/>
                    <a:gd name="T46" fmla="*/ 10 w 106"/>
                    <a:gd name="T47" fmla="*/ 9 h 54"/>
                    <a:gd name="T48" fmla="*/ 4 w 106"/>
                    <a:gd name="T49" fmla="*/ 17 h 54"/>
                    <a:gd name="T50" fmla="*/ 2 w 106"/>
                    <a:gd name="T51" fmla="*/ 27 h 54"/>
                    <a:gd name="T52" fmla="*/ 4 w 106"/>
                    <a:gd name="T53" fmla="*/ 37 h 54"/>
                    <a:gd name="T54" fmla="*/ 10 w 106"/>
                    <a:gd name="T55" fmla="*/ 45 h 54"/>
                    <a:gd name="T56" fmla="*/ 17 w 106"/>
                    <a:gd name="T57" fmla="*/ 50 h 54"/>
                    <a:gd name="T58" fmla="*/ 27 w 106"/>
                    <a:gd name="T59" fmla="*/ 52 h 54"/>
                    <a:gd name="T60" fmla="*/ 37 w 106"/>
                    <a:gd name="T61" fmla="*/ 50 h 54"/>
                    <a:gd name="T62" fmla="*/ 44 w 106"/>
                    <a:gd name="T63" fmla="*/ 45 h 54"/>
                    <a:gd name="T64" fmla="*/ 49 w 106"/>
                    <a:gd name="T65" fmla="*/ 38 h 54"/>
                    <a:gd name="T66" fmla="*/ 52 w 106"/>
                    <a:gd name="T67" fmla="*/ 27 h 54"/>
                    <a:gd name="T68" fmla="*/ 55 w 106"/>
                    <a:gd name="T69" fmla="*/ 16 h 54"/>
                    <a:gd name="T70" fmla="*/ 61 w 106"/>
                    <a:gd name="T71" fmla="*/ 7 h 54"/>
                    <a:gd name="T72" fmla="*/ 69 w 106"/>
                    <a:gd name="T73" fmla="*/ 2 h 54"/>
                    <a:gd name="T74" fmla="*/ 79 w 106"/>
                    <a:gd name="T75" fmla="*/ 0 h 54"/>
                    <a:gd name="T76" fmla="*/ 90 w 106"/>
                    <a:gd name="T77" fmla="*/ 2 h 54"/>
                    <a:gd name="T78" fmla="*/ 98 w 106"/>
                    <a:gd name="T79" fmla="*/ 8 h 54"/>
                    <a:gd name="T80" fmla="*/ 104 w 106"/>
                    <a:gd name="T81" fmla="*/ 17 h 54"/>
                    <a:gd name="T82" fmla="*/ 106 w 106"/>
                    <a:gd name="T83" fmla="*/ 27 h 54"/>
                    <a:gd name="T84" fmla="*/ 105 w 106"/>
                    <a:gd name="T85" fmla="*/ 35 h 54"/>
                    <a:gd name="T86" fmla="*/ 102 w 106"/>
                    <a:gd name="T87" fmla="*/ 42 h 54"/>
                    <a:gd name="T88" fmla="*/ 97 w 106"/>
                    <a:gd name="T89" fmla="*/ 48 h 54"/>
                    <a:gd name="T90" fmla="*/ 91 w 106"/>
                    <a:gd name="T91" fmla="*/ 52 h 54"/>
                    <a:gd name="T92" fmla="*/ 91 w 106"/>
                    <a:gd name="T93" fmla="*/ 50 h 54"/>
                    <a:gd name="T94" fmla="*/ 96 w 106"/>
                    <a:gd name="T95" fmla="*/ 46 h 54"/>
                    <a:gd name="T96" fmla="*/ 100 w 106"/>
                    <a:gd name="T97" fmla="*/ 40 h 54"/>
                    <a:gd name="T98" fmla="*/ 103 w 106"/>
                    <a:gd name="T99" fmla="*/ 34 h 54"/>
                    <a:gd name="T100" fmla="*/ 104 w 106"/>
                    <a:gd name="T10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6" h="54">
                      <a:moveTo>
                        <a:pt x="104" y="27"/>
                      </a:moveTo>
                      <a:cubicBezTo>
                        <a:pt x="104" y="24"/>
                        <a:pt x="104" y="21"/>
                        <a:pt x="102" y="17"/>
                      </a:cubicBezTo>
                      <a:cubicBezTo>
                        <a:pt x="101" y="14"/>
                        <a:pt x="99" y="12"/>
                        <a:pt x="97" y="9"/>
                      </a:cubicBezTo>
                      <a:cubicBezTo>
                        <a:pt x="95" y="7"/>
                        <a:pt x="92" y="5"/>
                        <a:pt x="89" y="4"/>
                      </a:cubicBezTo>
                      <a:cubicBezTo>
                        <a:pt x="86" y="3"/>
                        <a:pt x="83" y="2"/>
                        <a:pt x="79" y="2"/>
                      </a:cubicBezTo>
                      <a:cubicBezTo>
                        <a:pt x="76" y="2"/>
                        <a:pt x="74" y="3"/>
                        <a:pt x="71" y="4"/>
                      </a:cubicBezTo>
                      <a:cubicBezTo>
                        <a:pt x="68" y="5"/>
                        <a:pt x="66" y="6"/>
                        <a:pt x="63" y="9"/>
                      </a:cubicBezTo>
                      <a:cubicBezTo>
                        <a:pt x="61" y="11"/>
                        <a:pt x="59" y="13"/>
                        <a:pt x="58" y="16"/>
                      </a:cubicBezTo>
                      <a:cubicBezTo>
                        <a:pt x="56" y="20"/>
                        <a:pt x="55" y="23"/>
                        <a:pt x="55" y="27"/>
                      </a:cubicBezTo>
                      <a:cubicBezTo>
                        <a:pt x="54" y="31"/>
                        <a:pt x="53" y="35"/>
                        <a:pt x="52" y="39"/>
                      </a:cubicBezTo>
                      <a:cubicBezTo>
                        <a:pt x="50" y="42"/>
                        <a:pt x="48" y="45"/>
                        <a:pt x="46" y="47"/>
                      </a:cubicBezTo>
                      <a:cubicBezTo>
                        <a:pt x="43" y="49"/>
                        <a:pt x="41" y="51"/>
                        <a:pt x="38" y="53"/>
                      </a:cubicBezTo>
                      <a:cubicBezTo>
                        <a:pt x="34" y="54"/>
                        <a:pt x="31" y="54"/>
                        <a:pt x="27" y="54"/>
                      </a:cubicBezTo>
                      <a:cubicBezTo>
                        <a:pt x="24" y="54"/>
                        <a:pt x="20" y="54"/>
                        <a:pt x="17" y="52"/>
                      </a:cubicBezTo>
                      <a:cubicBezTo>
                        <a:pt x="13" y="51"/>
                        <a:pt x="11" y="49"/>
                        <a:pt x="8" y="46"/>
                      </a:cubicBezTo>
                      <a:cubicBezTo>
                        <a:pt x="6" y="44"/>
                        <a:pt x="4" y="41"/>
                        <a:pt x="2" y="38"/>
                      </a:cubicBezTo>
                      <a:cubicBezTo>
                        <a:pt x="1" y="34"/>
                        <a:pt x="0" y="31"/>
                        <a:pt x="0" y="27"/>
                      </a:cubicBezTo>
                      <a:cubicBezTo>
                        <a:pt x="0" y="23"/>
                        <a:pt x="1" y="20"/>
                        <a:pt x="2" y="17"/>
                      </a:cubicBezTo>
                      <a:cubicBezTo>
                        <a:pt x="4" y="13"/>
                        <a:pt x="6" y="10"/>
                        <a:pt x="8" y="8"/>
                      </a:cubicBezTo>
                      <a:cubicBezTo>
                        <a:pt x="11" y="5"/>
                        <a:pt x="13" y="4"/>
                        <a:pt x="17" y="2"/>
                      </a:cubicBezTo>
                      <a:cubicBezTo>
                        <a:pt x="20" y="1"/>
                        <a:pt x="24" y="0"/>
                        <a:pt x="27" y="0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4" y="2"/>
                        <a:pt x="21" y="3"/>
                        <a:pt x="17" y="4"/>
                      </a:cubicBezTo>
                      <a:cubicBezTo>
                        <a:pt x="14" y="5"/>
                        <a:pt x="12" y="7"/>
                        <a:pt x="10" y="9"/>
                      </a:cubicBezTo>
                      <a:cubicBezTo>
                        <a:pt x="7" y="12"/>
                        <a:pt x="6" y="14"/>
                        <a:pt x="4" y="17"/>
                      </a:cubicBezTo>
                      <a:cubicBezTo>
                        <a:pt x="3" y="20"/>
                        <a:pt x="2" y="24"/>
                        <a:pt x="2" y="27"/>
                      </a:cubicBezTo>
                      <a:cubicBezTo>
                        <a:pt x="2" y="31"/>
                        <a:pt x="3" y="34"/>
                        <a:pt x="4" y="37"/>
                      </a:cubicBezTo>
                      <a:cubicBezTo>
                        <a:pt x="6" y="40"/>
                        <a:pt x="7" y="43"/>
                        <a:pt x="10" y="45"/>
                      </a:cubicBezTo>
                      <a:cubicBezTo>
                        <a:pt x="12" y="47"/>
                        <a:pt x="14" y="49"/>
                        <a:pt x="17" y="50"/>
                      </a:cubicBezTo>
                      <a:cubicBezTo>
                        <a:pt x="21" y="51"/>
                        <a:pt x="24" y="52"/>
                        <a:pt x="27" y="52"/>
                      </a:cubicBezTo>
                      <a:cubicBezTo>
                        <a:pt x="31" y="52"/>
                        <a:pt x="34" y="51"/>
                        <a:pt x="37" y="50"/>
                      </a:cubicBezTo>
                      <a:cubicBezTo>
                        <a:pt x="39" y="49"/>
                        <a:pt x="42" y="48"/>
                        <a:pt x="44" y="45"/>
                      </a:cubicBezTo>
                      <a:cubicBezTo>
                        <a:pt x="46" y="43"/>
                        <a:pt x="48" y="41"/>
                        <a:pt x="49" y="38"/>
                      </a:cubicBezTo>
                      <a:cubicBezTo>
                        <a:pt x="51" y="35"/>
                        <a:pt x="52" y="31"/>
                        <a:pt x="52" y="27"/>
                      </a:cubicBezTo>
                      <a:cubicBezTo>
                        <a:pt x="53" y="23"/>
                        <a:pt x="54" y="19"/>
                        <a:pt x="55" y="16"/>
                      </a:cubicBezTo>
                      <a:cubicBezTo>
                        <a:pt x="57" y="13"/>
                        <a:pt x="59" y="10"/>
                        <a:pt x="61" y="7"/>
                      </a:cubicBezTo>
                      <a:cubicBezTo>
                        <a:pt x="63" y="5"/>
                        <a:pt x="66" y="3"/>
                        <a:pt x="69" y="2"/>
                      </a:cubicBezTo>
                      <a:cubicBezTo>
                        <a:pt x="72" y="1"/>
                        <a:pt x="76" y="0"/>
                        <a:pt x="79" y="0"/>
                      </a:cubicBezTo>
                      <a:cubicBezTo>
                        <a:pt x="83" y="0"/>
                        <a:pt x="87" y="1"/>
                        <a:pt x="90" y="2"/>
                      </a:cubicBezTo>
                      <a:cubicBezTo>
                        <a:pt x="93" y="4"/>
                        <a:pt x="96" y="6"/>
                        <a:pt x="98" y="8"/>
                      </a:cubicBezTo>
                      <a:cubicBezTo>
                        <a:pt x="101" y="10"/>
                        <a:pt x="103" y="13"/>
                        <a:pt x="104" y="17"/>
                      </a:cubicBezTo>
                      <a:cubicBezTo>
                        <a:pt x="106" y="20"/>
                        <a:pt x="106" y="23"/>
                        <a:pt x="106" y="27"/>
                      </a:cubicBezTo>
                      <a:cubicBezTo>
                        <a:pt x="106" y="30"/>
                        <a:pt x="106" y="33"/>
                        <a:pt x="105" y="35"/>
                      </a:cubicBezTo>
                      <a:cubicBezTo>
                        <a:pt x="104" y="38"/>
                        <a:pt x="103" y="40"/>
                        <a:pt x="102" y="42"/>
                      </a:cubicBezTo>
                      <a:cubicBezTo>
                        <a:pt x="101" y="44"/>
                        <a:pt x="99" y="46"/>
                        <a:pt x="97" y="48"/>
                      </a:cubicBezTo>
                      <a:cubicBezTo>
                        <a:pt x="95" y="49"/>
                        <a:pt x="93" y="51"/>
                        <a:pt x="91" y="52"/>
                      </a:cubicBez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93" y="48"/>
                        <a:pt x="95" y="47"/>
                        <a:pt x="96" y="46"/>
                      </a:cubicBezTo>
                      <a:cubicBezTo>
                        <a:pt x="98" y="44"/>
                        <a:pt x="99" y="42"/>
                        <a:pt x="100" y="40"/>
                      </a:cubicBezTo>
                      <a:cubicBezTo>
                        <a:pt x="102" y="39"/>
                        <a:pt x="103" y="36"/>
                        <a:pt x="103" y="34"/>
                      </a:cubicBezTo>
                      <a:cubicBezTo>
                        <a:pt x="104" y="32"/>
                        <a:pt x="104" y="30"/>
                        <a:pt x="104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5" name="Freeform 49"/>
                <p:cNvSpPr/>
                <p:nvPr/>
              </p:nvSpPr>
              <p:spPr bwMode="auto">
                <a:xfrm>
                  <a:off x="-1098550" y="6708776"/>
                  <a:ext cx="7938" cy="201613"/>
                </a:xfrm>
                <a:custGeom>
                  <a:avLst/>
                  <a:gdLst>
                    <a:gd name="T0" fmla="*/ 0 w 5"/>
                    <a:gd name="T1" fmla="*/ 0 h 127"/>
                    <a:gd name="T2" fmla="*/ 0 w 5"/>
                    <a:gd name="T3" fmla="*/ 127 h 127"/>
                    <a:gd name="T4" fmla="*/ 5 w 5"/>
                    <a:gd name="T5" fmla="*/ 127 h 127"/>
                    <a:gd name="T6" fmla="*/ 5 w 5"/>
                    <a:gd name="T7" fmla="*/ 0 h 127"/>
                    <a:gd name="T8" fmla="*/ 0 w 5"/>
                    <a:gd name="T9" fmla="*/ 0 h 127"/>
                    <a:gd name="T10" fmla="*/ 0 w 5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5" y="127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6" name="Freeform 50"/>
                <p:cNvSpPr/>
                <p:nvPr/>
              </p:nvSpPr>
              <p:spPr bwMode="auto">
                <a:xfrm>
                  <a:off x="-1071563" y="6705601"/>
                  <a:ext cx="203200" cy="204788"/>
                </a:xfrm>
                <a:custGeom>
                  <a:avLst/>
                  <a:gdLst>
                    <a:gd name="T0" fmla="*/ 4 w 54"/>
                    <a:gd name="T1" fmla="*/ 37 h 54"/>
                    <a:gd name="T2" fmla="*/ 9 w 54"/>
                    <a:gd name="T3" fmla="*/ 45 h 54"/>
                    <a:gd name="T4" fmla="*/ 17 w 54"/>
                    <a:gd name="T5" fmla="*/ 50 h 54"/>
                    <a:gd name="T6" fmla="*/ 27 w 54"/>
                    <a:gd name="T7" fmla="*/ 52 h 54"/>
                    <a:gd name="T8" fmla="*/ 36 w 54"/>
                    <a:gd name="T9" fmla="*/ 50 h 54"/>
                    <a:gd name="T10" fmla="*/ 44 w 54"/>
                    <a:gd name="T11" fmla="*/ 45 h 54"/>
                    <a:gd name="T12" fmla="*/ 50 w 54"/>
                    <a:gd name="T13" fmla="*/ 37 h 54"/>
                    <a:gd name="T14" fmla="*/ 52 w 54"/>
                    <a:gd name="T15" fmla="*/ 27 h 54"/>
                    <a:gd name="T16" fmla="*/ 52 w 54"/>
                    <a:gd name="T17" fmla="*/ 27 h 54"/>
                    <a:gd name="T18" fmla="*/ 29 w 54"/>
                    <a:gd name="T19" fmla="*/ 27 h 54"/>
                    <a:gd name="T20" fmla="*/ 29 w 54"/>
                    <a:gd name="T21" fmla="*/ 25 h 54"/>
                    <a:gd name="T22" fmla="*/ 54 w 54"/>
                    <a:gd name="T23" fmla="*/ 25 h 54"/>
                    <a:gd name="T24" fmla="*/ 54 w 54"/>
                    <a:gd name="T25" fmla="*/ 27 h 54"/>
                    <a:gd name="T26" fmla="*/ 52 w 54"/>
                    <a:gd name="T27" fmla="*/ 38 h 54"/>
                    <a:gd name="T28" fmla="*/ 46 w 54"/>
                    <a:gd name="T29" fmla="*/ 46 h 54"/>
                    <a:gd name="T30" fmla="*/ 37 w 54"/>
                    <a:gd name="T31" fmla="*/ 52 h 54"/>
                    <a:gd name="T32" fmla="*/ 27 w 54"/>
                    <a:gd name="T33" fmla="*/ 54 h 54"/>
                    <a:gd name="T34" fmla="*/ 16 w 54"/>
                    <a:gd name="T35" fmla="*/ 52 h 54"/>
                    <a:gd name="T36" fmla="*/ 7 w 54"/>
                    <a:gd name="T37" fmla="*/ 46 h 54"/>
                    <a:gd name="T38" fmla="*/ 2 w 54"/>
                    <a:gd name="T39" fmla="*/ 38 h 54"/>
                    <a:gd name="T40" fmla="*/ 0 w 54"/>
                    <a:gd name="T41" fmla="*/ 27 h 54"/>
                    <a:gd name="T42" fmla="*/ 0 w 54"/>
                    <a:gd name="T43" fmla="*/ 27 h 54"/>
                    <a:gd name="T44" fmla="*/ 2 w 54"/>
                    <a:gd name="T45" fmla="*/ 17 h 54"/>
                    <a:gd name="T46" fmla="*/ 7 w 54"/>
                    <a:gd name="T47" fmla="*/ 8 h 54"/>
                    <a:gd name="T48" fmla="*/ 16 w 54"/>
                    <a:gd name="T49" fmla="*/ 2 h 54"/>
                    <a:gd name="T50" fmla="*/ 27 w 54"/>
                    <a:gd name="T51" fmla="*/ 0 h 54"/>
                    <a:gd name="T52" fmla="*/ 35 w 54"/>
                    <a:gd name="T53" fmla="*/ 1 h 54"/>
                    <a:gd name="T54" fmla="*/ 42 w 54"/>
                    <a:gd name="T55" fmla="*/ 4 h 54"/>
                    <a:gd name="T56" fmla="*/ 37 w 54"/>
                    <a:gd name="T57" fmla="*/ 4 h 54"/>
                    <a:gd name="T58" fmla="*/ 32 w 54"/>
                    <a:gd name="T59" fmla="*/ 3 h 54"/>
                    <a:gd name="T60" fmla="*/ 27 w 54"/>
                    <a:gd name="T61" fmla="*/ 2 h 54"/>
                    <a:gd name="T62" fmla="*/ 17 w 54"/>
                    <a:gd name="T63" fmla="*/ 4 h 54"/>
                    <a:gd name="T64" fmla="*/ 9 w 54"/>
                    <a:gd name="T65" fmla="*/ 9 h 54"/>
                    <a:gd name="T66" fmla="*/ 4 w 54"/>
                    <a:gd name="T67" fmla="*/ 17 h 54"/>
                    <a:gd name="T68" fmla="*/ 2 w 54"/>
                    <a:gd name="T69" fmla="*/ 27 h 54"/>
                    <a:gd name="T70" fmla="*/ 4 w 54"/>
                    <a:gd name="T71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4" h="54">
                      <a:moveTo>
                        <a:pt x="4" y="37"/>
                      </a:moveTo>
                      <a:cubicBezTo>
                        <a:pt x="5" y="40"/>
                        <a:pt x="7" y="43"/>
                        <a:pt x="9" y="45"/>
                      </a:cubicBezTo>
                      <a:cubicBezTo>
                        <a:pt x="11" y="47"/>
                        <a:pt x="14" y="49"/>
                        <a:pt x="17" y="50"/>
                      </a:cubicBezTo>
                      <a:cubicBezTo>
                        <a:pt x="20" y="51"/>
                        <a:pt x="23" y="52"/>
                        <a:pt x="27" y="52"/>
                      </a:cubicBezTo>
                      <a:cubicBezTo>
                        <a:pt x="30" y="52"/>
                        <a:pt x="33" y="51"/>
                        <a:pt x="36" y="50"/>
                      </a:cubicBezTo>
                      <a:cubicBezTo>
                        <a:pt x="39" y="49"/>
                        <a:pt x="42" y="47"/>
                        <a:pt x="44" y="45"/>
                      </a:cubicBezTo>
                      <a:cubicBezTo>
                        <a:pt x="47" y="43"/>
                        <a:pt x="48" y="40"/>
                        <a:pt x="50" y="37"/>
                      </a:cubicBezTo>
                      <a:cubicBezTo>
                        <a:pt x="51" y="34"/>
                        <a:pt x="52" y="31"/>
                        <a:pt x="52" y="27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31"/>
                        <a:pt x="53" y="35"/>
                        <a:pt x="52" y="38"/>
                      </a:cubicBezTo>
                      <a:cubicBezTo>
                        <a:pt x="50" y="41"/>
                        <a:pt x="48" y="44"/>
                        <a:pt x="46" y="46"/>
                      </a:cubicBezTo>
                      <a:cubicBezTo>
                        <a:pt x="43" y="49"/>
                        <a:pt x="41" y="51"/>
                        <a:pt x="37" y="52"/>
                      </a:cubicBezTo>
                      <a:cubicBezTo>
                        <a:pt x="34" y="54"/>
                        <a:pt x="30" y="54"/>
                        <a:pt x="27" y="54"/>
                      </a:cubicBezTo>
                      <a:cubicBezTo>
                        <a:pt x="23" y="54"/>
                        <a:pt x="19" y="54"/>
                        <a:pt x="16" y="52"/>
                      </a:cubicBezTo>
                      <a:cubicBezTo>
                        <a:pt x="13" y="51"/>
                        <a:pt x="10" y="49"/>
                        <a:pt x="7" y="46"/>
                      </a:cubicBezTo>
                      <a:cubicBezTo>
                        <a:pt x="5" y="44"/>
                        <a:pt x="3" y="41"/>
                        <a:pt x="2" y="38"/>
                      </a:cubicBezTo>
                      <a:cubicBezTo>
                        <a:pt x="0" y="35"/>
                        <a:pt x="0" y="31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3"/>
                        <a:pt x="0" y="20"/>
                        <a:pt x="2" y="17"/>
                      </a:cubicBezTo>
                      <a:cubicBezTo>
                        <a:pt x="3" y="13"/>
                        <a:pt x="5" y="10"/>
                        <a:pt x="7" y="8"/>
                      </a:cubicBezTo>
                      <a:cubicBezTo>
                        <a:pt x="10" y="5"/>
                        <a:pt x="13" y="4"/>
                        <a:pt x="16" y="2"/>
                      </a:cubicBezTo>
                      <a:cubicBezTo>
                        <a:pt x="19" y="1"/>
                        <a:pt x="23" y="0"/>
                        <a:pt x="27" y="0"/>
                      </a:cubicBezTo>
                      <a:cubicBezTo>
                        <a:pt x="29" y="0"/>
                        <a:pt x="32" y="0"/>
                        <a:pt x="35" y="1"/>
                      </a:cubicBezTo>
                      <a:cubicBezTo>
                        <a:pt x="37" y="2"/>
                        <a:pt x="39" y="3"/>
                        <a:pt x="42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6" y="4"/>
                        <a:pt x="34" y="3"/>
                        <a:pt x="32" y="3"/>
                      </a:cubicBezTo>
                      <a:cubicBezTo>
                        <a:pt x="30" y="2"/>
                        <a:pt x="29" y="2"/>
                        <a:pt x="27" y="2"/>
                      </a:cubicBezTo>
                      <a:cubicBezTo>
                        <a:pt x="23" y="2"/>
                        <a:pt x="20" y="3"/>
                        <a:pt x="17" y="4"/>
                      </a:cubicBezTo>
                      <a:cubicBezTo>
                        <a:pt x="14" y="5"/>
                        <a:pt x="11" y="7"/>
                        <a:pt x="9" y="9"/>
                      </a:cubicBezTo>
                      <a:cubicBezTo>
                        <a:pt x="7" y="12"/>
                        <a:pt x="5" y="14"/>
                        <a:pt x="4" y="17"/>
                      </a:cubicBezTo>
                      <a:cubicBezTo>
                        <a:pt x="2" y="20"/>
                        <a:pt x="2" y="24"/>
                        <a:pt x="2" y="27"/>
                      </a:cubicBezTo>
                      <a:cubicBezTo>
                        <a:pt x="2" y="31"/>
                        <a:pt x="2" y="34"/>
                        <a:pt x="4" y="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7" name="Freeform 51"/>
                <p:cNvSpPr/>
                <p:nvPr/>
              </p:nvSpPr>
              <p:spPr bwMode="auto">
                <a:xfrm>
                  <a:off x="-860425" y="6708776"/>
                  <a:ext cx="206375" cy="201613"/>
                </a:xfrm>
                <a:custGeom>
                  <a:avLst/>
                  <a:gdLst>
                    <a:gd name="T0" fmla="*/ 125 w 130"/>
                    <a:gd name="T1" fmla="*/ 0 h 127"/>
                    <a:gd name="T2" fmla="*/ 130 w 130"/>
                    <a:gd name="T3" fmla="*/ 0 h 127"/>
                    <a:gd name="T4" fmla="*/ 130 w 130"/>
                    <a:gd name="T5" fmla="*/ 127 h 127"/>
                    <a:gd name="T6" fmla="*/ 125 w 130"/>
                    <a:gd name="T7" fmla="*/ 127 h 127"/>
                    <a:gd name="T8" fmla="*/ 7 w 130"/>
                    <a:gd name="T9" fmla="*/ 7 h 127"/>
                    <a:gd name="T10" fmla="*/ 7 w 130"/>
                    <a:gd name="T11" fmla="*/ 127 h 127"/>
                    <a:gd name="T12" fmla="*/ 0 w 130"/>
                    <a:gd name="T13" fmla="*/ 127 h 127"/>
                    <a:gd name="T14" fmla="*/ 0 w 130"/>
                    <a:gd name="T15" fmla="*/ 0 h 127"/>
                    <a:gd name="T16" fmla="*/ 7 w 130"/>
                    <a:gd name="T17" fmla="*/ 0 h 127"/>
                    <a:gd name="T18" fmla="*/ 125 w 130"/>
                    <a:gd name="T19" fmla="*/ 120 h 127"/>
                    <a:gd name="T20" fmla="*/ 125 w 130"/>
                    <a:gd name="T21" fmla="*/ 0 h 127"/>
                    <a:gd name="T22" fmla="*/ 125 w 130"/>
                    <a:gd name="T23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0" h="127">
                      <a:moveTo>
                        <a:pt x="125" y="0"/>
                      </a:moveTo>
                      <a:lnTo>
                        <a:pt x="130" y="0"/>
                      </a:lnTo>
                      <a:lnTo>
                        <a:pt x="130" y="127"/>
                      </a:lnTo>
                      <a:lnTo>
                        <a:pt x="125" y="127"/>
                      </a:lnTo>
                      <a:lnTo>
                        <a:pt x="7" y="7"/>
                      </a:lnTo>
                      <a:lnTo>
                        <a:pt x="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25" y="12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57"/>
                <p:cNvSpPr/>
                <p:nvPr/>
              </p:nvSpPr>
              <p:spPr bwMode="auto">
                <a:xfrm>
                  <a:off x="-3554413" y="6100763"/>
                  <a:ext cx="436563" cy="812800"/>
                </a:xfrm>
                <a:custGeom>
                  <a:avLst/>
                  <a:gdLst>
                    <a:gd name="T0" fmla="*/ 0 w 275"/>
                    <a:gd name="T1" fmla="*/ 0 h 512"/>
                    <a:gd name="T2" fmla="*/ 0 w 275"/>
                    <a:gd name="T3" fmla="*/ 512 h 512"/>
                    <a:gd name="T4" fmla="*/ 275 w 275"/>
                    <a:gd name="T5" fmla="*/ 0 h 512"/>
                    <a:gd name="T6" fmla="*/ 0 w 275"/>
                    <a:gd name="T7" fmla="*/ 0 h 512"/>
                    <a:gd name="T8" fmla="*/ 0 w 275"/>
                    <a:gd name="T9" fmla="*/ 0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5" h="512">
                      <a:moveTo>
                        <a:pt x="0" y="0"/>
                      </a:moveTo>
                      <a:lnTo>
                        <a:pt x="0" y="512"/>
                      </a:lnTo>
                      <a:lnTo>
                        <a:pt x="27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58"/>
                <p:cNvSpPr/>
                <p:nvPr/>
              </p:nvSpPr>
              <p:spPr bwMode="auto">
                <a:xfrm>
                  <a:off x="-3362325" y="6157913"/>
                  <a:ext cx="628650" cy="755650"/>
                </a:xfrm>
                <a:custGeom>
                  <a:avLst/>
                  <a:gdLst>
                    <a:gd name="T0" fmla="*/ 233 w 396"/>
                    <a:gd name="T1" fmla="*/ 0 h 476"/>
                    <a:gd name="T2" fmla="*/ 154 w 396"/>
                    <a:gd name="T3" fmla="*/ 139 h 476"/>
                    <a:gd name="T4" fmla="*/ 219 w 396"/>
                    <a:gd name="T5" fmla="*/ 225 h 476"/>
                    <a:gd name="T6" fmla="*/ 90 w 396"/>
                    <a:gd name="T7" fmla="*/ 263 h 476"/>
                    <a:gd name="T8" fmla="*/ 0 w 396"/>
                    <a:gd name="T9" fmla="*/ 424 h 476"/>
                    <a:gd name="T10" fmla="*/ 176 w 396"/>
                    <a:gd name="T11" fmla="*/ 362 h 476"/>
                    <a:gd name="T12" fmla="*/ 257 w 396"/>
                    <a:gd name="T13" fmla="*/ 476 h 476"/>
                    <a:gd name="T14" fmla="*/ 242 w 396"/>
                    <a:gd name="T15" fmla="*/ 340 h 476"/>
                    <a:gd name="T16" fmla="*/ 396 w 396"/>
                    <a:gd name="T17" fmla="*/ 287 h 476"/>
                    <a:gd name="T18" fmla="*/ 233 w 396"/>
                    <a:gd name="T19" fmla="*/ 0 h 476"/>
                    <a:gd name="T20" fmla="*/ 233 w 396"/>
                    <a:gd name="T21" fmla="*/ 0 h 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6" h="476">
                      <a:moveTo>
                        <a:pt x="233" y="0"/>
                      </a:moveTo>
                      <a:lnTo>
                        <a:pt x="154" y="139"/>
                      </a:lnTo>
                      <a:lnTo>
                        <a:pt x="219" y="225"/>
                      </a:lnTo>
                      <a:lnTo>
                        <a:pt x="90" y="263"/>
                      </a:lnTo>
                      <a:lnTo>
                        <a:pt x="0" y="424"/>
                      </a:lnTo>
                      <a:lnTo>
                        <a:pt x="176" y="362"/>
                      </a:lnTo>
                      <a:lnTo>
                        <a:pt x="257" y="476"/>
                      </a:lnTo>
                      <a:lnTo>
                        <a:pt x="242" y="340"/>
                      </a:lnTo>
                      <a:lnTo>
                        <a:pt x="396" y="287"/>
                      </a:lnTo>
                      <a:lnTo>
                        <a:pt x="233" y="0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148" name="图片 14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364" r="4017" b="22951"/>
            <a:stretch>
              <a:fillRect/>
            </a:stretch>
          </p:blipFill>
          <p:spPr>
            <a:xfrm>
              <a:off x="3818225" y="5164631"/>
              <a:ext cx="2873829" cy="1562285"/>
            </a:xfrm>
            <a:custGeom>
              <a:avLst/>
              <a:gdLst>
                <a:gd name="connsiteX0" fmla="*/ 796968 w 2873829"/>
                <a:gd name="connsiteY0" fmla="*/ 0 h 1562285"/>
                <a:gd name="connsiteX1" fmla="*/ 2873829 w 2873829"/>
                <a:gd name="connsiteY1" fmla="*/ 0 h 1562285"/>
                <a:gd name="connsiteX2" fmla="*/ 2076861 w 2873829"/>
                <a:gd name="connsiteY2" fmla="*/ 1562285 h 1562285"/>
                <a:gd name="connsiteX3" fmla="*/ 0 w 2873829"/>
                <a:gd name="connsiteY3" fmla="*/ 1562285 h 156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829" h="1562285">
                  <a:moveTo>
                    <a:pt x="796968" y="0"/>
                  </a:moveTo>
                  <a:lnTo>
                    <a:pt x="2873829" y="0"/>
                  </a:lnTo>
                  <a:lnTo>
                    <a:pt x="2076861" y="1562285"/>
                  </a:lnTo>
                  <a:lnTo>
                    <a:pt x="0" y="1562285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>
            <a:off x="6104731" y="1753008"/>
            <a:ext cx="5390449" cy="295343"/>
          </a:xfrm>
          <a:custGeom>
            <a:avLst/>
            <a:gdLst>
              <a:gd name="connsiteX0" fmla="*/ 0 w 4914900"/>
              <a:gd name="connsiteY0" fmla="*/ 0 h 295275"/>
              <a:gd name="connsiteX1" fmla="*/ 2876550 w 4914900"/>
              <a:gd name="connsiteY1" fmla="*/ 0 h 295275"/>
              <a:gd name="connsiteX2" fmla="*/ 2876550 w 4914900"/>
              <a:gd name="connsiteY2" fmla="*/ 295275 h 295275"/>
              <a:gd name="connsiteX3" fmla="*/ 4914900 w 491490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95275">
                <a:moveTo>
                  <a:pt x="0" y="0"/>
                </a:moveTo>
                <a:lnTo>
                  <a:pt x="2876550" y="0"/>
                </a:lnTo>
                <a:lnTo>
                  <a:pt x="2876550" y="295275"/>
                </a:lnTo>
                <a:lnTo>
                  <a:pt x="4914900" y="29527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7215201" y="2855860"/>
            <a:ext cx="4279978" cy="285816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7215201" y="4292721"/>
            <a:ext cx="4279978" cy="285816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flipH="1" flipV="1">
            <a:off x="742853" y="2382222"/>
            <a:ext cx="3130143" cy="518281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 flipH="1" flipV="1">
            <a:off x="742853" y="3812549"/>
            <a:ext cx="3130143" cy="518281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 flipV="1">
            <a:off x="704757" y="5019525"/>
            <a:ext cx="5102800" cy="518281"/>
          </a:xfrm>
          <a:custGeom>
            <a:avLst/>
            <a:gdLst>
              <a:gd name="connsiteX0" fmla="*/ 4562475 w 4562475"/>
              <a:gd name="connsiteY0" fmla="*/ 0 h 514350"/>
              <a:gd name="connsiteX1" fmla="*/ 1533525 w 4562475"/>
              <a:gd name="connsiteY1" fmla="*/ 0 h 514350"/>
              <a:gd name="connsiteX2" fmla="*/ 1533525 w 4562475"/>
              <a:gd name="connsiteY2" fmla="*/ 514350 h 514350"/>
              <a:gd name="connsiteX3" fmla="*/ 0 w 4562475"/>
              <a:gd name="connsiteY3" fmla="*/ 514350 h 514350"/>
              <a:gd name="connsiteX4" fmla="*/ 19050 w 4562475"/>
              <a:gd name="connsiteY4" fmla="*/ 50482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475" h="514350">
                <a:moveTo>
                  <a:pt x="4562475" y="0"/>
                </a:moveTo>
                <a:lnTo>
                  <a:pt x="1533525" y="0"/>
                </a:lnTo>
                <a:lnTo>
                  <a:pt x="1533525" y="514350"/>
                </a:lnTo>
                <a:lnTo>
                  <a:pt x="0" y="514350"/>
                </a:lnTo>
                <a:lnTo>
                  <a:pt x="19050" y="5048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39633" y="1748722"/>
            <a:ext cx="2941255" cy="831671"/>
            <a:chOff x="9440862" y="1748316"/>
            <a:chExt cx="2941638" cy="831478"/>
          </a:xfrm>
        </p:grpSpPr>
        <p:sp>
          <p:nvSpPr>
            <p:cNvPr id="59" name="文本框 58"/>
            <p:cNvSpPr txBox="1"/>
            <p:nvPr/>
          </p:nvSpPr>
          <p:spPr>
            <a:xfrm>
              <a:off x="9440862" y="1748316"/>
              <a:ext cx="1392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文字一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440862" y="2056574"/>
              <a:ext cx="29416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1495180" y="3278945"/>
            <a:ext cx="2726573" cy="369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zh-CN" altLang="en-US" sz="1800" dirty="0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439634" y="2845185"/>
            <a:ext cx="2852367" cy="1047164"/>
            <a:chOff x="9440862" y="2844526"/>
            <a:chExt cx="2852738" cy="1046922"/>
          </a:xfrm>
        </p:grpSpPr>
        <p:sp>
          <p:nvSpPr>
            <p:cNvPr id="66" name="文本框 65"/>
            <p:cNvSpPr txBox="1"/>
            <p:nvPr/>
          </p:nvSpPr>
          <p:spPr>
            <a:xfrm>
              <a:off x="9440862" y="2844526"/>
              <a:ext cx="1951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文字二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440862" y="3152784"/>
              <a:ext cx="285273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39633" y="4279978"/>
            <a:ext cx="2585701" cy="1046683"/>
            <a:chOff x="9440862" y="4278986"/>
            <a:chExt cx="2586038" cy="1046441"/>
          </a:xfrm>
        </p:grpSpPr>
        <p:sp>
          <p:nvSpPr>
            <p:cNvPr id="68" name="文本框 67"/>
            <p:cNvSpPr txBox="1"/>
            <p:nvPr/>
          </p:nvSpPr>
          <p:spPr>
            <a:xfrm>
              <a:off x="9440862" y="4278986"/>
              <a:ext cx="2055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文字三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9440862" y="4586763"/>
              <a:ext cx="258603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助您实现严谨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18100" y="4728561"/>
            <a:ext cx="2064424" cy="850725"/>
            <a:chOff x="818206" y="4727465"/>
            <a:chExt cx="2064693" cy="850528"/>
          </a:xfrm>
        </p:grpSpPr>
        <p:sp>
          <p:nvSpPr>
            <p:cNvPr id="74" name="文本框 73"/>
            <p:cNvSpPr txBox="1"/>
            <p:nvPr/>
          </p:nvSpPr>
          <p:spPr>
            <a:xfrm>
              <a:off x="818207" y="4727465"/>
              <a:ext cx="1689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文字四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818206" y="5054773"/>
              <a:ext cx="206469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8100" y="2097598"/>
            <a:ext cx="1915387" cy="854330"/>
            <a:chOff x="818207" y="2097113"/>
            <a:chExt cx="1915636" cy="854132"/>
          </a:xfrm>
        </p:grpSpPr>
        <p:sp>
          <p:nvSpPr>
            <p:cNvPr id="70" name="文本框 69"/>
            <p:cNvSpPr txBox="1"/>
            <p:nvPr/>
          </p:nvSpPr>
          <p:spPr>
            <a:xfrm>
              <a:off x="818207" y="2097113"/>
              <a:ext cx="1442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文字六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18207" y="2428025"/>
              <a:ext cx="19156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效果，让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8101" y="3544598"/>
            <a:ext cx="1848552" cy="842719"/>
            <a:chOff x="818207" y="3543776"/>
            <a:chExt cx="1848793" cy="842524"/>
          </a:xfrm>
        </p:grpSpPr>
        <p:sp>
          <p:nvSpPr>
            <p:cNvPr id="72" name="文本框 71"/>
            <p:cNvSpPr txBox="1"/>
            <p:nvPr/>
          </p:nvSpPr>
          <p:spPr>
            <a:xfrm>
              <a:off x="818207" y="3543776"/>
              <a:ext cx="11020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文字五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818207" y="3863080"/>
              <a:ext cx="184879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技术、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285092" y="1218370"/>
            <a:ext cx="1132217" cy="1132626"/>
            <a:chOff x="5284708" y="1218088"/>
            <a:chExt cx="1132364" cy="1132364"/>
          </a:xfrm>
        </p:grpSpPr>
        <p:sp>
          <p:nvSpPr>
            <p:cNvPr id="40" name="椭圆 39"/>
            <p:cNvSpPr/>
            <p:nvPr/>
          </p:nvSpPr>
          <p:spPr>
            <a:xfrm>
              <a:off x="5284708" y="1218088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17724" y="1439999"/>
              <a:ext cx="666332" cy="688542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3606806" y="2289547"/>
            <a:ext cx="1132217" cy="1132626"/>
            <a:chOff x="3607276" y="2289017"/>
            <a:chExt cx="1132364" cy="1132364"/>
          </a:xfrm>
        </p:grpSpPr>
        <p:sp>
          <p:nvSpPr>
            <p:cNvPr id="44" name="椭圆 43"/>
            <p:cNvSpPr/>
            <p:nvPr/>
          </p:nvSpPr>
          <p:spPr>
            <a:xfrm>
              <a:off x="3607276" y="2289017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2273" y="2519591"/>
              <a:ext cx="562370" cy="671216"/>
            </a:xfrm>
            <a:prstGeom prst="rect">
              <a:avLst/>
            </a:prstGeom>
          </p:spPr>
        </p:pic>
      </p:grpSp>
      <p:grpSp>
        <p:nvGrpSpPr>
          <p:cNvPr id="83" name="组合 82"/>
          <p:cNvGrpSpPr/>
          <p:nvPr/>
        </p:nvGrpSpPr>
        <p:grpSpPr>
          <a:xfrm>
            <a:off x="3606806" y="3726408"/>
            <a:ext cx="1132217" cy="1132626"/>
            <a:chOff x="3607276" y="3725545"/>
            <a:chExt cx="1132364" cy="1132364"/>
          </a:xfrm>
        </p:grpSpPr>
        <p:sp>
          <p:nvSpPr>
            <p:cNvPr id="43" name="椭圆 42"/>
            <p:cNvSpPr/>
            <p:nvPr/>
          </p:nvSpPr>
          <p:spPr>
            <a:xfrm>
              <a:off x="3607276" y="3725545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4404" y="3972673"/>
              <a:ext cx="638108" cy="638108"/>
            </a:xfrm>
            <a:prstGeom prst="rect">
              <a:avLst/>
            </a:prstGeom>
          </p:spPr>
        </p:pic>
      </p:grpSp>
      <p:grpSp>
        <p:nvGrpSpPr>
          <p:cNvPr id="89" name="组合 88"/>
          <p:cNvGrpSpPr/>
          <p:nvPr/>
        </p:nvGrpSpPr>
        <p:grpSpPr>
          <a:xfrm>
            <a:off x="5285092" y="4858239"/>
            <a:ext cx="1132217" cy="1132626"/>
            <a:chOff x="5284708" y="4857114"/>
            <a:chExt cx="1132364" cy="1132364"/>
          </a:xfrm>
        </p:grpSpPr>
        <p:sp>
          <p:nvSpPr>
            <p:cNvPr id="45" name="椭圆 44"/>
            <p:cNvSpPr/>
            <p:nvPr/>
          </p:nvSpPr>
          <p:spPr>
            <a:xfrm>
              <a:off x="5284708" y="4857114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3920" y="5190230"/>
              <a:ext cx="633941" cy="46613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961235" y="3726408"/>
            <a:ext cx="1132217" cy="1132626"/>
            <a:chOff x="6962140" y="3725545"/>
            <a:chExt cx="1132364" cy="1132364"/>
          </a:xfrm>
        </p:grpSpPr>
        <p:sp>
          <p:nvSpPr>
            <p:cNvPr id="42" name="椭圆 41"/>
            <p:cNvSpPr/>
            <p:nvPr/>
          </p:nvSpPr>
          <p:spPr>
            <a:xfrm>
              <a:off x="6962140" y="3725545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0697" y="3984102"/>
              <a:ext cx="615250" cy="61525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961235" y="2289547"/>
            <a:ext cx="1132217" cy="1132626"/>
            <a:chOff x="6962140" y="2289017"/>
            <a:chExt cx="1132364" cy="1132364"/>
          </a:xfrm>
        </p:grpSpPr>
        <p:sp>
          <p:nvSpPr>
            <p:cNvPr id="41" name="椭圆 40"/>
            <p:cNvSpPr/>
            <p:nvPr/>
          </p:nvSpPr>
          <p:spPr>
            <a:xfrm>
              <a:off x="6962140" y="2289017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935" y="2662872"/>
              <a:ext cx="622775" cy="384655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/>
        </p:nvGrpSpPr>
        <p:grpSpPr>
          <a:xfrm>
            <a:off x="4293706" y="2461354"/>
            <a:ext cx="3223717" cy="2286529"/>
            <a:chOff x="4234676" y="2460783"/>
            <a:chExt cx="3224137" cy="2286000"/>
          </a:xfrm>
        </p:grpSpPr>
        <p:sp>
          <p:nvSpPr>
            <p:cNvPr id="39" name="椭圆 38"/>
            <p:cNvSpPr/>
            <p:nvPr/>
          </p:nvSpPr>
          <p:spPr>
            <a:xfrm>
              <a:off x="4649374" y="2460783"/>
              <a:ext cx="2286000" cy="2286000"/>
            </a:xfrm>
            <a:prstGeom prst="ellipse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4234676" y="3223294"/>
              <a:ext cx="3224137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  <a:defRPr/>
              </a:pPr>
              <a:r>
                <a:rPr lang="zh-CN" altLang="zh-CN" sz="1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上海锐普广告</a:t>
              </a:r>
              <a:endParaRPr lang="en-US" altLang="zh-CN" sz="1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algn="ctr" defTabSz="914400">
                <a:lnSpc>
                  <a:spcPct val="125000"/>
                </a:lnSpc>
                <a:defRPr/>
              </a:pPr>
              <a:r>
                <a:rPr lang="zh-CN" altLang="zh-CN" sz="1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有限公司</a:t>
              </a:r>
              <a:endParaRPr lang="en-US" altLang="zh-CN" sz="1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527289"/>
            <a:ext cx="3215221" cy="412768"/>
            <a:chOff x="0" y="527167"/>
            <a:chExt cx="3215640" cy="412672"/>
          </a:xfrm>
        </p:grpSpPr>
        <p:sp>
          <p:nvSpPr>
            <p:cNvPr id="51" name="矩形 50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73"/>
            <p:cNvSpPr txBox="1"/>
            <p:nvPr/>
          </p:nvSpPr>
          <p:spPr>
            <a:xfrm>
              <a:off x="636270" y="533448"/>
              <a:ext cx="2579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35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35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39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7" grpId="0" animBg="1"/>
      <p:bldP spid="48" grpId="0" animBg="1"/>
      <p:bldP spid="49" grpId="0" animBg="1"/>
      <p:bldP spid="50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3316625" y="1832389"/>
            <a:ext cx="7713883" cy="1796602"/>
            <a:chOff x="-3205595" y="2525223"/>
            <a:chExt cx="7714887" cy="1796186"/>
          </a:xfrm>
        </p:grpSpPr>
        <p:sp>
          <p:nvSpPr>
            <p:cNvPr id="16" name="TextBox 73"/>
            <p:cNvSpPr txBox="1"/>
            <p:nvPr/>
          </p:nvSpPr>
          <p:spPr>
            <a:xfrm>
              <a:off x="-618424" y="2525223"/>
              <a:ext cx="5116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上海锐普广告有限公司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-3205595" y="3028747"/>
              <a:ext cx="7714887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endPara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</a:t>
              </a:r>
              <a:endPara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423560" y="1956253"/>
            <a:ext cx="0" cy="16577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0" y="527289"/>
            <a:ext cx="3672362" cy="412768"/>
            <a:chOff x="0" y="527167"/>
            <a:chExt cx="3672840" cy="412672"/>
          </a:xfrm>
        </p:grpSpPr>
        <p:sp>
          <p:nvSpPr>
            <p:cNvPr id="34" name="矩形 3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3036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91182" y="850001"/>
            <a:ext cx="8577009" cy="5265718"/>
            <a:chOff x="3791674" y="849804"/>
            <a:chExt cx="8578126" cy="5264499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54" t="364" r="1080"/>
            <a:stretch>
              <a:fillRect/>
            </a:stretch>
          </p:blipFill>
          <p:spPr>
            <a:xfrm>
              <a:off x="6829827" y="4182808"/>
              <a:ext cx="1662556" cy="1928433"/>
            </a:xfrm>
            <a:custGeom>
              <a:avLst/>
              <a:gdLst>
                <a:gd name="connsiteX0" fmla="*/ 831278 w 1662556"/>
                <a:gd name="connsiteY0" fmla="*/ 0 h 1928433"/>
                <a:gd name="connsiteX1" fmla="*/ 1662556 w 1662556"/>
                <a:gd name="connsiteY1" fmla="*/ 415639 h 1928433"/>
                <a:gd name="connsiteX2" fmla="*/ 1662556 w 1662556"/>
                <a:gd name="connsiteY2" fmla="*/ 1515857 h 1928433"/>
                <a:gd name="connsiteX3" fmla="*/ 837404 w 1662556"/>
                <a:gd name="connsiteY3" fmla="*/ 1928433 h 1928433"/>
                <a:gd name="connsiteX4" fmla="*/ 825152 w 1662556"/>
                <a:gd name="connsiteY4" fmla="*/ 1928433 h 1928433"/>
                <a:gd name="connsiteX5" fmla="*/ 0 w 1662556"/>
                <a:gd name="connsiteY5" fmla="*/ 1515857 h 1928433"/>
                <a:gd name="connsiteX6" fmla="*/ 0 w 1662556"/>
                <a:gd name="connsiteY6" fmla="*/ 415639 h 192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556" h="1928433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7404" y="1928433"/>
                  </a:lnTo>
                  <a:lnTo>
                    <a:pt x="825152" y="1928433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04" t="3456" r="21020" b="2706"/>
            <a:stretch>
              <a:fillRect/>
            </a:stretch>
          </p:blipFill>
          <p:spPr>
            <a:xfrm>
              <a:off x="4962927" y="4182807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18" t="985" r="19558" b="7147"/>
            <a:stretch>
              <a:fillRect/>
            </a:stretch>
          </p:blipFill>
          <p:spPr>
            <a:xfrm>
              <a:off x="7799271" y="2499765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17" t="619" r="30977" b="1430"/>
            <a:stretch>
              <a:fillRect/>
            </a:stretch>
          </p:blipFill>
          <p:spPr>
            <a:xfrm>
              <a:off x="5960546" y="2499765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0" t="1526" r="13275" b="9372"/>
            <a:stretch>
              <a:fillRect/>
            </a:stretch>
          </p:blipFill>
          <p:spPr>
            <a:xfrm>
              <a:off x="6911694" y="849804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5" t="821" r="22560" b="9890"/>
            <a:stretch>
              <a:fillRect/>
            </a:stretch>
          </p:blipFill>
          <p:spPr>
            <a:xfrm>
              <a:off x="8755273" y="849804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sp>
          <p:nvSpPr>
            <p:cNvPr id="27" name="文本框 26"/>
            <p:cNvSpPr txBox="1"/>
            <p:nvPr/>
          </p:nvSpPr>
          <p:spPr>
            <a:xfrm>
              <a:off x="5743642" y="1662688"/>
              <a:ext cx="1657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锐普设计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591078" y="1662688"/>
              <a:ext cx="1778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锐普交流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10520" y="3300607"/>
              <a:ext cx="1803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锐普售后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654781" y="3300607"/>
              <a:ext cx="2168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锐普客服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791674" y="5017378"/>
              <a:ext cx="3472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锐普模板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667685" y="5017378"/>
              <a:ext cx="25210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锐普推广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" y="527289"/>
            <a:ext cx="4236169" cy="412768"/>
            <a:chOff x="0" y="527167"/>
            <a:chExt cx="4236720" cy="412672"/>
          </a:xfrm>
        </p:grpSpPr>
        <p:sp>
          <p:nvSpPr>
            <p:cNvPr id="58" name="矩形 5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TextBox 73"/>
            <p:cNvSpPr txBox="1"/>
            <p:nvPr/>
          </p:nvSpPr>
          <p:spPr>
            <a:xfrm>
              <a:off x="636270" y="533448"/>
              <a:ext cx="3600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2855" y="1766316"/>
            <a:ext cx="10994040" cy="3847178"/>
            <a:chOff x="742950" y="1765907"/>
            <a:chExt cx="10995471" cy="3846287"/>
          </a:xfrm>
        </p:grpSpPr>
        <p:grpSp>
          <p:nvGrpSpPr>
            <p:cNvPr id="13" name="组合 12"/>
            <p:cNvGrpSpPr/>
            <p:nvPr/>
          </p:nvGrpSpPr>
          <p:grpSpPr>
            <a:xfrm>
              <a:off x="742950" y="1765907"/>
              <a:ext cx="10723336" cy="3846287"/>
              <a:chOff x="742950" y="1765907"/>
              <a:chExt cx="10723336" cy="384628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42951" y="1765907"/>
                <a:ext cx="10723335" cy="551543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742950" y="2810936"/>
                <a:ext cx="10723335" cy="2801258"/>
                <a:chOff x="742950" y="2946400"/>
                <a:chExt cx="10723335" cy="2801258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742950" y="2946400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连接符 6"/>
                <p:cNvCxnSpPr/>
                <p:nvPr/>
              </p:nvCxnSpPr>
              <p:spPr>
                <a:xfrm>
                  <a:off x="742950" y="3506652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连接符 7"/>
                <p:cNvCxnSpPr/>
                <p:nvPr/>
              </p:nvCxnSpPr>
              <p:spPr>
                <a:xfrm>
                  <a:off x="742950" y="4066904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42950" y="4627156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742950" y="5187408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742950" y="5747658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组合 16"/>
            <p:cNvGrpSpPr/>
            <p:nvPr/>
          </p:nvGrpSpPr>
          <p:grpSpPr>
            <a:xfrm>
              <a:off x="1105612" y="1899076"/>
              <a:ext cx="1977096" cy="3695045"/>
              <a:chOff x="1105612" y="1899076"/>
              <a:chExt cx="1977096" cy="369504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387741" y="1899076"/>
                <a:ext cx="16011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客服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241866" y="2459040"/>
                <a:ext cx="17470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199388" y="3018345"/>
                <a:ext cx="18833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2011.5.21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105612" y="3577650"/>
                <a:ext cx="1977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41866" y="4136955"/>
                <a:ext cx="18408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387741" y="4696260"/>
                <a:ext cx="12792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387741" y="5255567"/>
                <a:ext cx="1601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322038" y="1899076"/>
              <a:ext cx="2011961" cy="3695045"/>
              <a:chOff x="3322038" y="1899076"/>
              <a:chExt cx="2011961" cy="369504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3604168" y="1899076"/>
                <a:ext cx="152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458293" y="2459040"/>
                <a:ext cx="15990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415815" y="3018345"/>
                <a:ext cx="1548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2012.1.11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322038" y="3577650"/>
                <a:ext cx="20119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3458293" y="4136955"/>
                <a:ext cx="18757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604168" y="4696260"/>
                <a:ext cx="145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604168" y="5255567"/>
                <a:ext cx="13596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刘鸥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7754892" y="1899076"/>
              <a:ext cx="2034645" cy="3695045"/>
              <a:chOff x="7754892" y="1899076"/>
              <a:chExt cx="2034645" cy="3695045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8037022" y="1899076"/>
                <a:ext cx="17525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951261" y="2459040"/>
                <a:ext cx="16499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8,200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7848669" y="3018345"/>
                <a:ext cx="17525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2013.9.15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754892" y="3577650"/>
                <a:ext cx="1846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7891148" y="4136955"/>
                <a:ext cx="1268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70,210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037022" y="4696260"/>
                <a:ext cx="14554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8037022" y="5255567"/>
                <a:ext cx="14554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马倩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971321" y="1899076"/>
              <a:ext cx="1767100" cy="3695045"/>
              <a:chOff x="9971321" y="1899076"/>
              <a:chExt cx="1767100" cy="3695045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10253450" y="1899076"/>
                <a:ext cx="14849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10167689" y="2459040"/>
                <a:ext cx="1328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0065097" y="3018345"/>
                <a:ext cx="1431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2014.6.20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9971321" y="3577650"/>
                <a:ext cx="15253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0107575" y="4136955"/>
                <a:ext cx="135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0253450" y="4696260"/>
                <a:ext cx="12128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0253450" y="5255567"/>
                <a:ext cx="12128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冯贤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538466" y="1899076"/>
              <a:ext cx="1313180" cy="3695045"/>
              <a:chOff x="5523031" y="1899076"/>
              <a:chExt cx="1313180" cy="369504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805160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9286" y="2459040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20,000</a:t>
                </a:r>
                <a:r>
                  <a:rPr lang="zh-CN" altLang="en-US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5556694" y="3018345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2012.12.31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523031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国际市场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5599174" y="4136955"/>
                <a:ext cx="11608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120,000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805160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5805160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刘伟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058929" y="1766316"/>
            <a:ext cx="2560080" cy="3843548"/>
            <a:chOff x="5159758" y="1765907"/>
            <a:chExt cx="2560413" cy="3842658"/>
          </a:xfrm>
        </p:grpSpPr>
        <p:sp>
          <p:nvSpPr>
            <p:cNvPr id="80" name="矩形 79"/>
            <p:cNvSpPr/>
            <p:nvPr/>
          </p:nvSpPr>
          <p:spPr>
            <a:xfrm>
              <a:off x="5159758" y="1765907"/>
              <a:ext cx="2362200" cy="3842658"/>
            </a:xfrm>
            <a:prstGeom prst="rect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636394" y="1895447"/>
              <a:ext cx="2083777" cy="3695045"/>
              <a:chOff x="5636394" y="1895447"/>
              <a:chExt cx="2083777" cy="3695045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5918524" y="1895447"/>
                <a:ext cx="14872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772650" y="2455411"/>
                <a:ext cx="14555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20,000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5670058" y="3014716"/>
                <a:ext cx="1851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2012.12.31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5636394" y="3574021"/>
                <a:ext cx="20837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国际市场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712538" y="4133326"/>
                <a:ext cx="15156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120,000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5918524" y="4692631"/>
                <a:ext cx="14872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5918524" y="5251938"/>
                <a:ext cx="1487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刘伟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36096" y="1369942"/>
            <a:ext cx="5095718" cy="1875662"/>
            <a:chOff x="1048297" y="1369625"/>
            <a:chExt cx="5096381" cy="1875228"/>
          </a:xfrm>
        </p:grpSpPr>
        <p:grpSp>
          <p:nvGrpSpPr>
            <p:cNvPr id="112" name="组合 111"/>
            <p:cNvGrpSpPr/>
            <p:nvPr/>
          </p:nvGrpSpPr>
          <p:grpSpPr>
            <a:xfrm>
              <a:off x="1048297" y="1369625"/>
              <a:ext cx="2190203" cy="1875228"/>
              <a:chOff x="-25787350" y="2122488"/>
              <a:chExt cx="19262725" cy="16492537"/>
            </a:xfrm>
            <a:solidFill>
              <a:srgbClr val="BFBFBF"/>
            </a:solidFill>
          </p:grpSpPr>
          <p:sp>
            <p:nvSpPr>
              <p:cNvPr id="113" name="Freeform 5"/>
              <p:cNvSpPr/>
              <p:nvPr/>
            </p:nvSpPr>
            <p:spPr bwMode="auto">
              <a:xfrm>
                <a:off x="-13046075" y="16702088"/>
                <a:ext cx="161925" cy="123825"/>
              </a:xfrm>
              <a:custGeom>
                <a:avLst/>
                <a:gdLst>
                  <a:gd name="T0" fmla="*/ 27 w 43"/>
                  <a:gd name="T1" fmla="*/ 0 h 33"/>
                  <a:gd name="T2" fmla="*/ 24 w 43"/>
                  <a:gd name="T3" fmla="*/ 1 h 33"/>
                  <a:gd name="T4" fmla="*/ 21 w 43"/>
                  <a:gd name="T5" fmla="*/ 1 h 33"/>
                  <a:gd name="T6" fmla="*/ 3 w 43"/>
                  <a:gd name="T7" fmla="*/ 16 h 33"/>
                  <a:gd name="T8" fmla="*/ 1 w 43"/>
                  <a:gd name="T9" fmla="*/ 22 h 33"/>
                  <a:gd name="T10" fmla="*/ 0 w 43"/>
                  <a:gd name="T11" fmla="*/ 24 h 33"/>
                  <a:gd name="T12" fmla="*/ 2 w 43"/>
                  <a:gd name="T13" fmla="*/ 26 h 33"/>
                  <a:gd name="T14" fmla="*/ 18 w 43"/>
                  <a:gd name="T15" fmla="*/ 33 h 33"/>
                  <a:gd name="T16" fmla="*/ 31 w 43"/>
                  <a:gd name="T17" fmla="*/ 28 h 33"/>
                  <a:gd name="T18" fmla="*/ 36 w 43"/>
                  <a:gd name="T19" fmla="*/ 26 h 33"/>
                  <a:gd name="T20" fmla="*/ 36 w 43"/>
                  <a:gd name="T21" fmla="*/ 25 h 33"/>
                  <a:gd name="T22" fmla="*/ 37 w 43"/>
                  <a:gd name="T23" fmla="*/ 24 h 33"/>
                  <a:gd name="T24" fmla="*/ 40 w 43"/>
                  <a:gd name="T25" fmla="*/ 7 h 33"/>
                  <a:gd name="T26" fmla="*/ 27 w 43"/>
                  <a:gd name="T2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33">
                    <a:moveTo>
                      <a:pt x="27" y="0"/>
                    </a:moveTo>
                    <a:cubicBezTo>
                      <a:pt x="26" y="0"/>
                      <a:pt x="25" y="1"/>
                      <a:pt x="24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7" y="1"/>
                      <a:pt x="5" y="8"/>
                      <a:pt x="3" y="16"/>
                    </a:cubicBezTo>
                    <a:cubicBezTo>
                      <a:pt x="2" y="17"/>
                      <a:pt x="2" y="19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8" y="31"/>
                      <a:pt x="13" y="33"/>
                      <a:pt x="18" y="33"/>
                    </a:cubicBezTo>
                    <a:cubicBezTo>
                      <a:pt x="23" y="33"/>
                      <a:pt x="27" y="31"/>
                      <a:pt x="31" y="28"/>
                    </a:cubicBezTo>
                    <a:cubicBezTo>
                      <a:pt x="32" y="27"/>
                      <a:pt x="34" y="26"/>
                      <a:pt x="36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3" y="16"/>
                      <a:pt x="42" y="11"/>
                      <a:pt x="40" y="7"/>
                    </a:cubicBezTo>
                    <a:cubicBezTo>
                      <a:pt x="37" y="2"/>
                      <a:pt x="32" y="0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6"/>
              <p:cNvSpPr/>
              <p:nvPr/>
            </p:nvSpPr>
            <p:spPr bwMode="auto">
              <a:xfrm>
                <a:off x="-15641638" y="15560675"/>
                <a:ext cx="209550" cy="258762"/>
              </a:xfrm>
              <a:custGeom>
                <a:avLst/>
                <a:gdLst>
                  <a:gd name="T0" fmla="*/ 16 w 56"/>
                  <a:gd name="T1" fmla="*/ 69 h 69"/>
                  <a:gd name="T2" fmla="*/ 31 w 56"/>
                  <a:gd name="T3" fmla="*/ 46 h 69"/>
                  <a:gd name="T4" fmla="*/ 55 w 56"/>
                  <a:gd name="T5" fmla="*/ 25 h 69"/>
                  <a:gd name="T6" fmla="*/ 56 w 56"/>
                  <a:gd name="T7" fmla="*/ 17 h 69"/>
                  <a:gd name="T8" fmla="*/ 56 w 56"/>
                  <a:gd name="T9" fmla="*/ 16 h 69"/>
                  <a:gd name="T10" fmla="*/ 56 w 56"/>
                  <a:gd name="T11" fmla="*/ 15 h 69"/>
                  <a:gd name="T12" fmla="*/ 45 w 56"/>
                  <a:gd name="T13" fmla="*/ 0 h 69"/>
                  <a:gd name="T14" fmla="*/ 26 w 56"/>
                  <a:gd name="T15" fmla="*/ 19 h 69"/>
                  <a:gd name="T16" fmla="*/ 6 w 56"/>
                  <a:gd name="T17" fmla="*/ 32 h 69"/>
                  <a:gd name="T18" fmla="*/ 3 w 56"/>
                  <a:gd name="T19" fmla="*/ 58 h 69"/>
                  <a:gd name="T20" fmla="*/ 4 w 56"/>
                  <a:gd name="T21" fmla="*/ 59 h 69"/>
                  <a:gd name="T22" fmla="*/ 16 w 56"/>
                  <a:gd name="T2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69">
                    <a:moveTo>
                      <a:pt x="16" y="69"/>
                    </a:moveTo>
                    <a:cubicBezTo>
                      <a:pt x="22" y="69"/>
                      <a:pt x="27" y="62"/>
                      <a:pt x="31" y="46"/>
                    </a:cubicBezTo>
                    <a:cubicBezTo>
                      <a:pt x="52" y="43"/>
                      <a:pt x="54" y="36"/>
                      <a:pt x="55" y="25"/>
                    </a:cubicBezTo>
                    <a:cubicBezTo>
                      <a:pt x="55" y="22"/>
                      <a:pt x="55" y="20"/>
                      <a:pt x="56" y="17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4" y="5"/>
                      <a:pt x="51" y="0"/>
                      <a:pt x="45" y="0"/>
                    </a:cubicBezTo>
                    <a:cubicBezTo>
                      <a:pt x="37" y="0"/>
                      <a:pt x="29" y="13"/>
                      <a:pt x="26" y="19"/>
                    </a:cubicBezTo>
                    <a:cubicBezTo>
                      <a:pt x="17" y="21"/>
                      <a:pt x="10" y="25"/>
                      <a:pt x="6" y="32"/>
                    </a:cubicBezTo>
                    <a:cubicBezTo>
                      <a:pt x="1" y="38"/>
                      <a:pt x="0" y="47"/>
                      <a:pt x="3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8" y="65"/>
                      <a:pt x="12" y="69"/>
                      <a:pt x="16" y="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7"/>
              <p:cNvSpPr/>
              <p:nvPr/>
            </p:nvSpPr>
            <p:spPr bwMode="auto">
              <a:xfrm>
                <a:off x="-15316200" y="15430500"/>
                <a:ext cx="434975" cy="314325"/>
              </a:xfrm>
              <a:custGeom>
                <a:avLst/>
                <a:gdLst>
                  <a:gd name="T0" fmla="*/ 110 w 116"/>
                  <a:gd name="T1" fmla="*/ 13 h 84"/>
                  <a:gd name="T2" fmla="*/ 97 w 116"/>
                  <a:gd name="T3" fmla="*/ 6 h 84"/>
                  <a:gd name="T4" fmla="*/ 88 w 116"/>
                  <a:gd name="T5" fmla="*/ 7 h 84"/>
                  <a:gd name="T6" fmla="*/ 84 w 116"/>
                  <a:gd name="T7" fmla="*/ 4 h 84"/>
                  <a:gd name="T8" fmla="*/ 74 w 116"/>
                  <a:gd name="T9" fmla="*/ 0 h 84"/>
                  <a:gd name="T10" fmla="*/ 62 w 116"/>
                  <a:gd name="T11" fmla="*/ 7 h 84"/>
                  <a:gd name="T12" fmla="*/ 45 w 116"/>
                  <a:gd name="T13" fmla="*/ 5 h 84"/>
                  <a:gd name="T14" fmla="*/ 29 w 116"/>
                  <a:gd name="T15" fmla="*/ 10 h 84"/>
                  <a:gd name="T16" fmla="*/ 25 w 116"/>
                  <a:gd name="T17" fmla="*/ 23 h 84"/>
                  <a:gd name="T18" fmla="*/ 24 w 116"/>
                  <a:gd name="T19" fmla="*/ 23 h 84"/>
                  <a:gd name="T20" fmla="*/ 1 w 116"/>
                  <a:gd name="T21" fmla="*/ 42 h 84"/>
                  <a:gd name="T22" fmla="*/ 18 w 116"/>
                  <a:gd name="T23" fmla="*/ 55 h 84"/>
                  <a:gd name="T24" fmla="*/ 29 w 116"/>
                  <a:gd name="T25" fmla="*/ 68 h 84"/>
                  <a:gd name="T26" fmla="*/ 43 w 116"/>
                  <a:gd name="T27" fmla="*/ 83 h 84"/>
                  <a:gd name="T28" fmla="*/ 44 w 116"/>
                  <a:gd name="T29" fmla="*/ 83 h 84"/>
                  <a:gd name="T30" fmla="*/ 46 w 116"/>
                  <a:gd name="T31" fmla="*/ 83 h 84"/>
                  <a:gd name="T32" fmla="*/ 61 w 116"/>
                  <a:gd name="T33" fmla="*/ 84 h 84"/>
                  <a:gd name="T34" fmla="*/ 61 w 116"/>
                  <a:gd name="T35" fmla="*/ 84 h 84"/>
                  <a:gd name="T36" fmla="*/ 97 w 116"/>
                  <a:gd name="T37" fmla="*/ 73 h 84"/>
                  <a:gd name="T38" fmla="*/ 100 w 116"/>
                  <a:gd name="T39" fmla="*/ 56 h 84"/>
                  <a:gd name="T40" fmla="*/ 110 w 116"/>
                  <a:gd name="T41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84">
                    <a:moveTo>
                      <a:pt x="110" y="13"/>
                    </a:moveTo>
                    <a:cubicBezTo>
                      <a:pt x="109" y="10"/>
                      <a:pt x="105" y="6"/>
                      <a:pt x="97" y="6"/>
                    </a:cubicBezTo>
                    <a:cubicBezTo>
                      <a:pt x="94" y="6"/>
                      <a:pt x="91" y="6"/>
                      <a:pt x="88" y="7"/>
                    </a:cubicBezTo>
                    <a:cubicBezTo>
                      <a:pt x="87" y="6"/>
                      <a:pt x="85" y="5"/>
                      <a:pt x="84" y="4"/>
                    </a:cubicBezTo>
                    <a:cubicBezTo>
                      <a:pt x="81" y="2"/>
                      <a:pt x="78" y="0"/>
                      <a:pt x="74" y="0"/>
                    </a:cubicBezTo>
                    <a:cubicBezTo>
                      <a:pt x="70" y="0"/>
                      <a:pt x="66" y="3"/>
                      <a:pt x="62" y="7"/>
                    </a:cubicBezTo>
                    <a:cubicBezTo>
                      <a:pt x="58" y="6"/>
                      <a:pt x="51" y="5"/>
                      <a:pt x="45" y="5"/>
                    </a:cubicBezTo>
                    <a:cubicBezTo>
                      <a:pt x="38" y="5"/>
                      <a:pt x="32" y="7"/>
                      <a:pt x="29" y="10"/>
                    </a:cubicBezTo>
                    <a:cubicBezTo>
                      <a:pt x="26" y="13"/>
                      <a:pt x="25" y="17"/>
                      <a:pt x="25" y="23"/>
                    </a:cubicBezTo>
                    <a:cubicBezTo>
                      <a:pt x="25" y="23"/>
                      <a:pt x="24" y="23"/>
                      <a:pt x="24" y="23"/>
                    </a:cubicBezTo>
                    <a:cubicBezTo>
                      <a:pt x="12" y="28"/>
                      <a:pt x="0" y="34"/>
                      <a:pt x="1" y="42"/>
                    </a:cubicBezTo>
                    <a:cubicBezTo>
                      <a:pt x="1" y="50"/>
                      <a:pt x="11" y="53"/>
                      <a:pt x="18" y="55"/>
                    </a:cubicBezTo>
                    <a:cubicBezTo>
                      <a:pt x="22" y="58"/>
                      <a:pt x="26" y="63"/>
                      <a:pt x="29" y="68"/>
                    </a:cubicBezTo>
                    <a:cubicBezTo>
                      <a:pt x="34" y="74"/>
                      <a:pt x="38" y="80"/>
                      <a:pt x="43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50" y="84"/>
                      <a:pt x="55" y="84"/>
                      <a:pt x="61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79" y="84"/>
                      <a:pt x="91" y="80"/>
                      <a:pt x="97" y="73"/>
                    </a:cubicBezTo>
                    <a:cubicBezTo>
                      <a:pt x="100" y="68"/>
                      <a:pt x="101" y="63"/>
                      <a:pt x="100" y="56"/>
                    </a:cubicBezTo>
                    <a:cubicBezTo>
                      <a:pt x="106" y="47"/>
                      <a:pt x="116" y="25"/>
                      <a:pt x="1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8"/>
              <p:cNvSpPr/>
              <p:nvPr/>
            </p:nvSpPr>
            <p:spPr bwMode="auto">
              <a:xfrm>
                <a:off x="-14190663" y="15838488"/>
                <a:ext cx="484188" cy="379412"/>
              </a:xfrm>
              <a:custGeom>
                <a:avLst/>
                <a:gdLst>
                  <a:gd name="T0" fmla="*/ 106 w 129"/>
                  <a:gd name="T1" fmla="*/ 48 h 101"/>
                  <a:gd name="T2" fmla="*/ 104 w 129"/>
                  <a:gd name="T3" fmla="*/ 55 h 101"/>
                  <a:gd name="T4" fmla="*/ 98 w 129"/>
                  <a:gd name="T5" fmla="*/ 67 h 101"/>
                  <a:gd name="T6" fmla="*/ 93 w 129"/>
                  <a:gd name="T7" fmla="*/ 60 h 101"/>
                  <a:gd name="T8" fmla="*/ 88 w 129"/>
                  <a:gd name="T9" fmla="*/ 54 h 101"/>
                  <a:gd name="T10" fmla="*/ 77 w 129"/>
                  <a:gd name="T11" fmla="*/ 24 h 101"/>
                  <a:gd name="T12" fmla="*/ 76 w 129"/>
                  <a:gd name="T13" fmla="*/ 23 h 101"/>
                  <a:gd name="T14" fmla="*/ 59 w 129"/>
                  <a:gd name="T15" fmla="*/ 0 h 101"/>
                  <a:gd name="T16" fmla="*/ 49 w 129"/>
                  <a:gd name="T17" fmla="*/ 2 h 101"/>
                  <a:gd name="T18" fmla="*/ 46 w 129"/>
                  <a:gd name="T19" fmla="*/ 3 h 101"/>
                  <a:gd name="T20" fmla="*/ 44 w 129"/>
                  <a:gd name="T21" fmla="*/ 4 h 101"/>
                  <a:gd name="T22" fmla="*/ 43 w 129"/>
                  <a:gd name="T23" fmla="*/ 6 h 101"/>
                  <a:gd name="T24" fmla="*/ 26 w 129"/>
                  <a:gd name="T25" fmla="*/ 25 h 101"/>
                  <a:gd name="T26" fmla="*/ 20 w 129"/>
                  <a:gd name="T27" fmla="*/ 24 h 101"/>
                  <a:gd name="T28" fmla="*/ 11 w 129"/>
                  <a:gd name="T29" fmla="*/ 22 h 101"/>
                  <a:gd name="T30" fmla="*/ 10 w 129"/>
                  <a:gd name="T31" fmla="*/ 22 h 101"/>
                  <a:gd name="T32" fmla="*/ 10 w 129"/>
                  <a:gd name="T33" fmla="*/ 23 h 101"/>
                  <a:gd name="T34" fmla="*/ 1 w 129"/>
                  <a:gd name="T35" fmla="*/ 33 h 101"/>
                  <a:gd name="T36" fmla="*/ 14 w 129"/>
                  <a:gd name="T37" fmla="*/ 51 h 101"/>
                  <a:gd name="T38" fmla="*/ 14 w 129"/>
                  <a:gd name="T39" fmla="*/ 51 h 101"/>
                  <a:gd name="T40" fmla="*/ 14 w 129"/>
                  <a:gd name="T41" fmla="*/ 63 h 101"/>
                  <a:gd name="T42" fmla="*/ 24 w 129"/>
                  <a:gd name="T43" fmla="*/ 65 h 101"/>
                  <a:gd name="T44" fmla="*/ 45 w 129"/>
                  <a:gd name="T45" fmla="*/ 101 h 101"/>
                  <a:gd name="T46" fmla="*/ 64 w 129"/>
                  <a:gd name="T47" fmla="*/ 75 h 101"/>
                  <a:gd name="T48" fmla="*/ 64 w 129"/>
                  <a:gd name="T49" fmla="*/ 75 h 101"/>
                  <a:gd name="T50" fmla="*/ 67 w 129"/>
                  <a:gd name="T51" fmla="*/ 84 h 101"/>
                  <a:gd name="T52" fmla="*/ 69 w 129"/>
                  <a:gd name="T53" fmla="*/ 91 h 101"/>
                  <a:gd name="T54" fmla="*/ 70 w 129"/>
                  <a:gd name="T55" fmla="*/ 94 h 101"/>
                  <a:gd name="T56" fmla="*/ 73 w 129"/>
                  <a:gd name="T57" fmla="*/ 93 h 101"/>
                  <a:gd name="T58" fmla="*/ 77 w 129"/>
                  <a:gd name="T59" fmla="*/ 93 h 101"/>
                  <a:gd name="T60" fmla="*/ 82 w 129"/>
                  <a:gd name="T61" fmla="*/ 96 h 101"/>
                  <a:gd name="T62" fmla="*/ 86 w 129"/>
                  <a:gd name="T63" fmla="*/ 100 h 101"/>
                  <a:gd name="T64" fmla="*/ 87 w 129"/>
                  <a:gd name="T65" fmla="*/ 101 h 101"/>
                  <a:gd name="T66" fmla="*/ 89 w 129"/>
                  <a:gd name="T67" fmla="*/ 101 h 101"/>
                  <a:gd name="T68" fmla="*/ 96 w 129"/>
                  <a:gd name="T69" fmla="*/ 101 h 101"/>
                  <a:gd name="T70" fmla="*/ 102 w 129"/>
                  <a:gd name="T71" fmla="*/ 101 h 101"/>
                  <a:gd name="T72" fmla="*/ 115 w 129"/>
                  <a:gd name="T73" fmla="*/ 100 h 101"/>
                  <a:gd name="T74" fmla="*/ 124 w 129"/>
                  <a:gd name="T75" fmla="*/ 96 h 101"/>
                  <a:gd name="T76" fmla="*/ 111 w 129"/>
                  <a:gd name="T77" fmla="*/ 54 h 101"/>
                  <a:gd name="T78" fmla="*/ 106 w 129"/>
                  <a:gd name="T79" fmla="*/ 4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9" h="101">
                    <a:moveTo>
                      <a:pt x="106" y="48"/>
                    </a:moveTo>
                    <a:cubicBezTo>
                      <a:pt x="104" y="55"/>
                      <a:pt x="104" y="55"/>
                      <a:pt x="104" y="55"/>
                    </a:cubicBezTo>
                    <a:cubicBezTo>
                      <a:pt x="100" y="66"/>
                      <a:pt x="98" y="66"/>
                      <a:pt x="98" y="67"/>
                    </a:cubicBezTo>
                    <a:cubicBezTo>
                      <a:pt x="97" y="66"/>
                      <a:pt x="94" y="62"/>
                      <a:pt x="93" y="60"/>
                    </a:cubicBezTo>
                    <a:cubicBezTo>
                      <a:pt x="91" y="58"/>
                      <a:pt x="89" y="56"/>
                      <a:pt x="88" y="54"/>
                    </a:cubicBezTo>
                    <a:cubicBezTo>
                      <a:pt x="92" y="36"/>
                      <a:pt x="83" y="30"/>
                      <a:pt x="77" y="24"/>
                    </a:cubicBezTo>
                    <a:cubicBezTo>
                      <a:pt x="77" y="24"/>
                      <a:pt x="76" y="24"/>
                      <a:pt x="76" y="23"/>
                    </a:cubicBezTo>
                    <a:cubicBezTo>
                      <a:pt x="75" y="16"/>
                      <a:pt x="73" y="0"/>
                      <a:pt x="59" y="0"/>
                    </a:cubicBezTo>
                    <a:cubicBezTo>
                      <a:pt x="55" y="0"/>
                      <a:pt x="52" y="1"/>
                      <a:pt x="49" y="2"/>
                    </a:cubicBezTo>
                    <a:cubicBezTo>
                      <a:pt x="48" y="3"/>
                      <a:pt x="47" y="3"/>
                      <a:pt x="46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5" y="25"/>
                      <a:pt x="29" y="25"/>
                      <a:pt x="26" y="25"/>
                    </a:cubicBezTo>
                    <a:cubicBezTo>
                      <a:pt x="24" y="25"/>
                      <a:pt x="22" y="24"/>
                      <a:pt x="20" y="24"/>
                    </a:cubicBezTo>
                    <a:cubicBezTo>
                      <a:pt x="17" y="23"/>
                      <a:pt x="15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4" y="26"/>
                      <a:pt x="1" y="29"/>
                      <a:pt x="1" y="33"/>
                    </a:cubicBezTo>
                    <a:cubicBezTo>
                      <a:pt x="0" y="41"/>
                      <a:pt x="8" y="47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2" y="57"/>
                      <a:pt x="12" y="61"/>
                      <a:pt x="14" y="63"/>
                    </a:cubicBezTo>
                    <a:cubicBezTo>
                      <a:pt x="16" y="66"/>
                      <a:pt x="20" y="66"/>
                      <a:pt x="24" y="65"/>
                    </a:cubicBezTo>
                    <a:cubicBezTo>
                      <a:pt x="29" y="90"/>
                      <a:pt x="36" y="101"/>
                      <a:pt x="45" y="101"/>
                    </a:cubicBezTo>
                    <a:cubicBezTo>
                      <a:pt x="56" y="101"/>
                      <a:pt x="62" y="8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6" y="75"/>
                      <a:pt x="67" y="79"/>
                      <a:pt x="67" y="84"/>
                    </a:cubicBezTo>
                    <a:cubicBezTo>
                      <a:pt x="67" y="87"/>
                      <a:pt x="68" y="89"/>
                      <a:pt x="69" y="91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5" y="93"/>
                      <a:pt x="76" y="93"/>
                      <a:pt x="77" y="93"/>
                    </a:cubicBezTo>
                    <a:cubicBezTo>
                      <a:pt x="79" y="93"/>
                      <a:pt x="80" y="94"/>
                      <a:pt x="82" y="96"/>
                    </a:cubicBezTo>
                    <a:cubicBezTo>
                      <a:pt x="84" y="97"/>
                      <a:pt x="85" y="99"/>
                      <a:pt x="86" y="100"/>
                    </a:cubicBezTo>
                    <a:cubicBezTo>
                      <a:pt x="87" y="101"/>
                      <a:pt x="87" y="101"/>
                      <a:pt x="87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1" y="101"/>
                      <a:pt x="93" y="101"/>
                      <a:pt x="96" y="101"/>
                    </a:cubicBezTo>
                    <a:cubicBezTo>
                      <a:pt x="98" y="101"/>
                      <a:pt x="100" y="101"/>
                      <a:pt x="102" y="101"/>
                    </a:cubicBezTo>
                    <a:cubicBezTo>
                      <a:pt x="105" y="101"/>
                      <a:pt x="110" y="101"/>
                      <a:pt x="115" y="100"/>
                    </a:cubicBezTo>
                    <a:cubicBezTo>
                      <a:pt x="119" y="101"/>
                      <a:pt x="122" y="99"/>
                      <a:pt x="124" y="96"/>
                    </a:cubicBezTo>
                    <a:cubicBezTo>
                      <a:pt x="129" y="87"/>
                      <a:pt x="115" y="60"/>
                      <a:pt x="111" y="54"/>
                    </a:cubicBezTo>
                    <a:lnTo>
                      <a:pt x="106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9"/>
              <p:cNvSpPr/>
              <p:nvPr/>
            </p:nvSpPr>
            <p:spPr bwMode="auto">
              <a:xfrm>
                <a:off x="-13571538" y="16225838"/>
                <a:ext cx="563563" cy="171450"/>
              </a:xfrm>
              <a:custGeom>
                <a:avLst/>
                <a:gdLst>
                  <a:gd name="T0" fmla="*/ 150 w 150"/>
                  <a:gd name="T1" fmla="*/ 22 h 46"/>
                  <a:gd name="T2" fmla="*/ 150 w 150"/>
                  <a:gd name="T3" fmla="*/ 20 h 46"/>
                  <a:gd name="T4" fmla="*/ 125 w 150"/>
                  <a:gd name="T5" fmla="*/ 8 h 46"/>
                  <a:gd name="T6" fmla="*/ 92 w 150"/>
                  <a:gd name="T7" fmla="*/ 11 h 46"/>
                  <a:gd name="T8" fmla="*/ 86 w 150"/>
                  <a:gd name="T9" fmla="*/ 2 h 46"/>
                  <a:gd name="T10" fmla="*/ 69 w 150"/>
                  <a:gd name="T11" fmla="*/ 13 h 46"/>
                  <a:gd name="T12" fmla="*/ 61 w 150"/>
                  <a:gd name="T13" fmla="*/ 9 h 46"/>
                  <a:gd name="T14" fmla="*/ 46 w 150"/>
                  <a:gd name="T15" fmla="*/ 4 h 46"/>
                  <a:gd name="T16" fmla="*/ 37 w 150"/>
                  <a:gd name="T17" fmla="*/ 7 h 46"/>
                  <a:gd name="T18" fmla="*/ 26 w 150"/>
                  <a:gd name="T19" fmla="*/ 0 h 46"/>
                  <a:gd name="T20" fmla="*/ 2 w 150"/>
                  <a:gd name="T21" fmla="*/ 39 h 46"/>
                  <a:gd name="T22" fmla="*/ 0 w 150"/>
                  <a:gd name="T23" fmla="*/ 46 h 46"/>
                  <a:gd name="T24" fmla="*/ 7 w 150"/>
                  <a:gd name="T25" fmla="*/ 44 h 46"/>
                  <a:gd name="T26" fmla="*/ 32 w 150"/>
                  <a:gd name="T27" fmla="*/ 40 h 46"/>
                  <a:gd name="T28" fmla="*/ 67 w 150"/>
                  <a:gd name="T29" fmla="*/ 35 h 46"/>
                  <a:gd name="T30" fmla="*/ 108 w 150"/>
                  <a:gd name="T31" fmla="*/ 46 h 46"/>
                  <a:gd name="T32" fmla="*/ 108 w 150"/>
                  <a:gd name="T33" fmla="*/ 46 h 46"/>
                  <a:gd name="T34" fmla="*/ 124 w 150"/>
                  <a:gd name="T35" fmla="*/ 45 h 46"/>
                  <a:gd name="T36" fmla="*/ 126 w 150"/>
                  <a:gd name="T37" fmla="*/ 45 h 46"/>
                  <a:gd name="T38" fmla="*/ 127 w 150"/>
                  <a:gd name="T39" fmla="*/ 43 h 46"/>
                  <a:gd name="T40" fmla="*/ 131 w 150"/>
                  <a:gd name="T41" fmla="*/ 36 h 46"/>
                  <a:gd name="T42" fmla="*/ 147 w 150"/>
                  <a:gd name="T43" fmla="*/ 24 h 46"/>
                  <a:gd name="T44" fmla="*/ 150 w 150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0" h="46">
                    <a:moveTo>
                      <a:pt x="150" y="22"/>
                    </a:moveTo>
                    <a:cubicBezTo>
                      <a:pt x="150" y="20"/>
                      <a:pt x="150" y="20"/>
                      <a:pt x="150" y="20"/>
                    </a:cubicBezTo>
                    <a:cubicBezTo>
                      <a:pt x="148" y="9"/>
                      <a:pt x="135" y="8"/>
                      <a:pt x="125" y="8"/>
                    </a:cubicBezTo>
                    <a:cubicBezTo>
                      <a:pt x="116" y="8"/>
                      <a:pt x="106" y="9"/>
                      <a:pt x="92" y="11"/>
                    </a:cubicBezTo>
                    <a:cubicBezTo>
                      <a:pt x="92" y="7"/>
                      <a:pt x="91" y="2"/>
                      <a:pt x="86" y="2"/>
                    </a:cubicBezTo>
                    <a:cubicBezTo>
                      <a:pt x="83" y="2"/>
                      <a:pt x="78" y="4"/>
                      <a:pt x="69" y="13"/>
                    </a:cubicBezTo>
                    <a:cubicBezTo>
                      <a:pt x="66" y="12"/>
                      <a:pt x="64" y="11"/>
                      <a:pt x="61" y="9"/>
                    </a:cubicBezTo>
                    <a:cubicBezTo>
                      <a:pt x="56" y="7"/>
                      <a:pt x="51" y="4"/>
                      <a:pt x="46" y="4"/>
                    </a:cubicBezTo>
                    <a:cubicBezTo>
                      <a:pt x="42" y="4"/>
                      <a:pt x="39" y="5"/>
                      <a:pt x="37" y="7"/>
                    </a:cubicBezTo>
                    <a:cubicBezTo>
                      <a:pt x="34" y="4"/>
                      <a:pt x="31" y="0"/>
                      <a:pt x="26" y="0"/>
                    </a:cubicBezTo>
                    <a:cubicBezTo>
                      <a:pt x="17" y="0"/>
                      <a:pt x="10" y="12"/>
                      <a:pt x="2" y="3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5" y="41"/>
                      <a:pt x="23" y="41"/>
                      <a:pt x="32" y="40"/>
                    </a:cubicBezTo>
                    <a:cubicBezTo>
                      <a:pt x="44" y="40"/>
                      <a:pt x="56" y="39"/>
                      <a:pt x="67" y="35"/>
                    </a:cubicBezTo>
                    <a:cubicBezTo>
                      <a:pt x="76" y="42"/>
                      <a:pt x="91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3" y="46"/>
                      <a:pt x="119" y="45"/>
                      <a:pt x="124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9" y="41"/>
                      <a:pt x="130" y="38"/>
                      <a:pt x="131" y="36"/>
                    </a:cubicBezTo>
                    <a:cubicBezTo>
                      <a:pt x="133" y="33"/>
                      <a:pt x="134" y="30"/>
                      <a:pt x="147" y="24"/>
                    </a:cubicBezTo>
                    <a:lnTo>
                      <a:pt x="15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10"/>
              <p:cNvSpPr/>
              <p:nvPr/>
            </p:nvSpPr>
            <p:spPr bwMode="auto">
              <a:xfrm>
                <a:off x="-13319125" y="16438563"/>
                <a:ext cx="247650" cy="230187"/>
              </a:xfrm>
              <a:custGeom>
                <a:avLst/>
                <a:gdLst>
                  <a:gd name="T0" fmla="*/ 41 w 66"/>
                  <a:gd name="T1" fmla="*/ 4 h 61"/>
                  <a:gd name="T2" fmla="*/ 34 w 66"/>
                  <a:gd name="T3" fmla="*/ 4 h 61"/>
                  <a:gd name="T4" fmla="*/ 31 w 66"/>
                  <a:gd name="T5" fmla="*/ 5 h 61"/>
                  <a:gd name="T6" fmla="*/ 19 w 66"/>
                  <a:gd name="T7" fmla="*/ 0 h 61"/>
                  <a:gd name="T8" fmla="*/ 3 w 66"/>
                  <a:gd name="T9" fmla="*/ 8 h 61"/>
                  <a:gd name="T10" fmla="*/ 0 w 66"/>
                  <a:gd name="T11" fmla="*/ 12 h 61"/>
                  <a:gd name="T12" fmla="*/ 5 w 66"/>
                  <a:gd name="T13" fmla="*/ 13 h 61"/>
                  <a:gd name="T14" fmla="*/ 20 w 66"/>
                  <a:gd name="T15" fmla="*/ 27 h 61"/>
                  <a:gd name="T16" fmla="*/ 21 w 66"/>
                  <a:gd name="T17" fmla="*/ 30 h 61"/>
                  <a:gd name="T18" fmla="*/ 43 w 66"/>
                  <a:gd name="T19" fmla="*/ 59 h 61"/>
                  <a:gd name="T20" fmla="*/ 46 w 66"/>
                  <a:gd name="T21" fmla="*/ 60 h 61"/>
                  <a:gd name="T22" fmla="*/ 48 w 66"/>
                  <a:gd name="T23" fmla="*/ 61 h 61"/>
                  <a:gd name="T24" fmla="*/ 50 w 66"/>
                  <a:gd name="T25" fmla="*/ 60 h 61"/>
                  <a:gd name="T26" fmla="*/ 59 w 66"/>
                  <a:gd name="T27" fmla="*/ 25 h 61"/>
                  <a:gd name="T28" fmla="*/ 41 w 66"/>
                  <a:gd name="T2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" h="61">
                    <a:moveTo>
                      <a:pt x="41" y="4"/>
                    </a:moveTo>
                    <a:cubicBezTo>
                      <a:pt x="38" y="4"/>
                      <a:pt x="36" y="4"/>
                      <a:pt x="34" y="4"/>
                    </a:cubicBezTo>
                    <a:cubicBezTo>
                      <a:pt x="33" y="4"/>
                      <a:pt x="32" y="5"/>
                      <a:pt x="31" y="5"/>
                    </a:cubicBezTo>
                    <a:cubicBezTo>
                      <a:pt x="28" y="2"/>
                      <a:pt x="23" y="0"/>
                      <a:pt x="19" y="0"/>
                    </a:cubicBezTo>
                    <a:cubicBezTo>
                      <a:pt x="11" y="0"/>
                      <a:pt x="5" y="4"/>
                      <a:pt x="3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19" y="19"/>
                      <a:pt x="20" y="24"/>
                      <a:pt x="20" y="27"/>
                    </a:cubicBezTo>
                    <a:cubicBezTo>
                      <a:pt x="20" y="28"/>
                      <a:pt x="20" y="29"/>
                      <a:pt x="21" y="30"/>
                    </a:cubicBezTo>
                    <a:cubicBezTo>
                      <a:pt x="20" y="50"/>
                      <a:pt x="36" y="57"/>
                      <a:pt x="43" y="59"/>
                    </a:cubicBezTo>
                    <a:cubicBezTo>
                      <a:pt x="44" y="60"/>
                      <a:pt x="45" y="60"/>
                      <a:pt x="46" y="60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66" y="51"/>
                      <a:pt x="63" y="39"/>
                      <a:pt x="59" y="25"/>
                    </a:cubicBezTo>
                    <a:cubicBezTo>
                      <a:pt x="57" y="11"/>
                      <a:pt x="51" y="4"/>
                      <a:pt x="41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11"/>
              <p:cNvSpPr/>
              <p:nvPr/>
            </p:nvSpPr>
            <p:spPr bwMode="auto">
              <a:xfrm>
                <a:off x="-13041313" y="16368713"/>
                <a:ext cx="536575" cy="374650"/>
              </a:xfrm>
              <a:custGeom>
                <a:avLst/>
                <a:gdLst>
                  <a:gd name="T0" fmla="*/ 143 w 143"/>
                  <a:gd name="T1" fmla="*/ 64 h 100"/>
                  <a:gd name="T2" fmla="*/ 117 w 143"/>
                  <a:gd name="T3" fmla="*/ 44 h 100"/>
                  <a:gd name="T4" fmla="*/ 47 w 143"/>
                  <a:gd name="T5" fmla="*/ 22 h 100"/>
                  <a:gd name="T6" fmla="*/ 44 w 143"/>
                  <a:gd name="T7" fmla="*/ 18 h 100"/>
                  <a:gd name="T8" fmla="*/ 23 w 143"/>
                  <a:gd name="T9" fmla="*/ 0 h 100"/>
                  <a:gd name="T10" fmla="*/ 9 w 143"/>
                  <a:gd name="T11" fmla="*/ 22 h 100"/>
                  <a:gd name="T12" fmla="*/ 6 w 143"/>
                  <a:gd name="T13" fmla="*/ 26 h 100"/>
                  <a:gd name="T14" fmla="*/ 1 w 143"/>
                  <a:gd name="T15" fmla="*/ 38 h 100"/>
                  <a:gd name="T16" fmla="*/ 31 w 143"/>
                  <a:gd name="T17" fmla="*/ 55 h 100"/>
                  <a:gd name="T18" fmla="*/ 32 w 143"/>
                  <a:gd name="T19" fmla="*/ 56 h 100"/>
                  <a:gd name="T20" fmla="*/ 33 w 143"/>
                  <a:gd name="T21" fmla="*/ 56 h 100"/>
                  <a:gd name="T22" fmla="*/ 37 w 143"/>
                  <a:gd name="T23" fmla="*/ 55 h 100"/>
                  <a:gd name="T24" fmla="*/ 43 w 143"/>
                  <a:gd name="T25" fmla="*/ 55 h 100"/>
                  <a:gd name="T26" fmla="*/ 49 w 143"/>
                  <a:gd name="T27" fmla="*/ 57 h 100"/>
                  <a:gd name="T28" fmla="*/ 51 w 143"/>
                  <a:gd name="T29" fmla="*/ 80 h 100"/>
                  <a:gd name="T30" fmla="*/ 51 w 143"/>
                  <a:gd name="T31" fmla="*/ 82 h 100"/>
                  <a:gd name="T32" fmla="*/ 52 w 143"/>
                  <a:gd name="T33" fmla="*/ 83 h 100"/>
                  <a:gd name="T34" fmla="*/ 83 w 143"/>
                  <a:gd name="T35" fmla="*/ 100 h 100"/>
                  <a:gd name="T36" fmla="*/ 83 w 143"/>
                  <a:gd name="T37" fmla="*/ 100 h 100"/>
                  <a:gd name="T38" fmla="*/ 113 w 143"/>
                  <a:gd name="T39" fmla="*/ 93 h 100"/>
                  <a:gd name="T40" fmla="*/ 143 w 143"/>
                  <a:gd name="T41" fmla="*/ 6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3" h="100">
                    <a:moveTo>
                      <a:pt x="143" y="64"/>
                    </a:moveTo>
                    <a:cubicBezTo>
                      <a:pt x="143" y="55"/>
                      <a:pt x="134" y="49"/>
                      <a:pt x="117" y="44"/>
                    </a:cubicBezTo>
                    <a:cubicBezTo>
                      <a:pt x="99" y="28"/>
                      <a:pt x="68" y="18"/>
                      <a:pt x="47" y="22"/>
                    </a:cubicBezTo>
                    <a:cubicBezTo>
                      <a:pt x="46" y="20"/>
                      <a:pt x="45" y="19"/>
                      <a:pt x="44" y="18"/>
                    </a:cubicBezTo>
                    <a:cubicBezTo>
                      <a:pt x="37" y="9"/>
                      <a:pt x="30" y="0"/>
                      <a:pt x="23" y="0"/>
                    </a:cubicBezTo>
                    <a:cubicBezTo>
                      <a:pt x="13" y="0"/>
                      <a:pt x="10" y="13"/>
                      <a:pt x="9" y="22"/>
                    </a:cubicBezTo>
                    <a:cubicBezTo>
                      <a:pt x="8" y="24"/>
                      <a:pt x="7" y="25"/>
                      <a:pt x="6" y="26"/>
                    </a:cubicBezTo>
                    <a:cubicBezTo>
                      <a:pt x="3" y="30"/>
                      <a:pt x="0" y="33"/>
                      <a:pt x="1" y="38"/>
                    </a:cubicBezTo>
                    <a:cubicBezTo>
                      <a:pt x="3" y="43"/>
                      <a:pt x="9" y="48"/>
                      <a:pt x="31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6"/>
                      <a:pt x="35" y="55"/>
                      <a:pt x="37" y="55"/>
                    </a:cubicBezTo>
                    <a:cubicBezTo>
                      <a:pt x="39" y="55"/>
                      <a:pt x="41" y="55"/>
                      <a:pt x="43" y="55"/>
                    </a:cubicBezTo>
                    <a:cubicBezTo>
                      <a:pt x="46" y="55"/>
                      <a:pt x="48" y="55"/>
                      <a:pt x="49" y="57"/>
                    </a:cubicBezTo>
                    <a:cubicBezTo>
                      <a:pt x="51" y="59"/>
                      <a:pt x="53" y="65"/>
                      <a:pt x="51" y="80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6" y="91"/>
                      <a:pt x="66" y="100"/>
                      <a:pt x="83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92" y="100"/>
                      <a:pt x="103" y="98"/>
                      <a:pt x="113" y="93"/>
                    </a:cubicBezTo>
                    <a:cubicBezTo>
                      <a:pt x="120" y="90"/>
                      <a:pt x="143" y="79"/>
                      <a:pt x="143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2"/>
              <p:cNvSpPr/>
              <p:nvPr/>
            </p:nvSpPr>
            <p:spPr bwMode="auto">
              <a:xfrm>
                <a:off x="-12587288" y="16968788"/>
                <a:ext cx="974725" cy="1065212"/>
              </a:xfrm>
              <a:custGeom>
                <a:avLst/>
                <a:gdLst>
                  <a:gd name="T0" fmla="*/ 227 w 260"/>
                  <a:gd name="T1" fmla="*/ 141 h 284"/>
                  <a:gd name="T2" fmla="*/ 209 w 260"/>
                  <a:gd name="T3" fmla="*/ 114 h 284"/>
                  <a:gd name="T4" fmla="*/ 208 w 260"/>
                  <a:gd name="T5" fmla="*/ 113 h 284"/>
                  <a:gd name="T6" fmla="*/ 205 w 260"/>
                  <a:gd name="T7" fmla="*/ 104 h 284"/>
                  <a:gd name="T8" fmla="*/ 131 w 260"/>
                  <a:gd name="T9" fmla="*/ 42 h 284"/>
                  <a:gd name="T10" fmla="*/ 99 w 260"/>
                  <a:gd name="T11" fmla="*/ 23 h 284"/>
                  <a:gd name="T12" fmla="*/ 98 w 260"/>
                  <a:gd name="T13" fmla="*/ 23 h 284"/>
                  <a:gd name="T14" fmla="*/ 55 w 260"/>
                  <a:gd name="T15" fmla="*/ 0 h 284"/>
                  <a:gd name="T16" fmla="*/ 35 w 260"/>
                  <a:gd name="T17" fmla="*/ 9 h 284"/>
                  <a:gd name="T18" fmla="*/ 33 w 260"/>
                  <a:gd name="T19" fmla="*/ 10 h 284"/>
                  <a:gd name="T20" fmla="*/ 31 w 260"/>
                  <a:gd name="T21" fmla="*/ 12 h 284"/>
                  <a:gd name="T22" fmla="*/ 33 w 260"/>
                  <a:gd name="T23" fmla="*/ 15 h 284"/>
                  <a:gd name="T24" fmla="*/ 44 w 260"/>
                  <a:gd name="T25" fmla="*/ 51 h 284"/>
                  <a:gd name="T26" fmla="*/ 45 w 260"/>
                  <a:gd name="T27" fmla="*/ 57 h 284"/>
                  <a:gd name="T28" fmla="*/ 28 w 260"/>
                  <a:gd name="T29" fmla="*/ 81 h 284"/>
                  <a:gd name="T30" fmla="*/ 26 w 260"/>
                  <a:gd name="T31" fmla="*/ 87 h 284"/>
                  <a:gd name="T32" fmla="*/ 1 w 260"/>
                  <a:gd name="T33" fmla="*/ 119 h 284"/>
                  <a:gd name="T34" fmla="*/ 1 w 260"/>
                  <a:gd name="T35" fmla="*/ 126 h 284"/>
                  <a:gd name="T36" fmla="*/ 0 w 260"/>
                  <a:gd name="T37" fmla="*/ 130 h 284"/>
                  <a:gd name="T38" fmla="*/ 3 w 260"/>
                  <a:gd name="T39" fmla="*/ 131 h 284"/>
                  <a:gd name="T40" fmla="*/ 21 w 260"/>
                  <a:gd name="T41" fmla="*/ 141 h 284"/>
                  <a:gd name="T42" fmla="*/ 20 w 260"/>
                  <a:gd name="T43" fmla="*/ 147 h 284"/>
                  <a:gd name="T44" fmla="*/ 19 w 260"/>
                  <a:gd name="T45" fmla="*/ 156 h 284"/>
                  <a:gd name="T46" fmla="*/ 19 w 260"/>
                  <a:gd name="T47" fmla="*/ 158 h 284"/>
                  <a:gd name="T48" fmla="*/ 21 w 260"/>
                  <a:gd name="T49" fmla="*/ 159 h 284"/>
                  <a:gd name="T50" fmla="*/ 31 w 260"/>
                  <a:gd name="T51" fmla="*/ 203 h 284"/>
                  <a:gd name="T52" fmla="*/ 30 w 260"/>
                  <a:gd name="T53" fmla="*/ 213 h 284"/>
                  <a:gd name="T54" fmla="*/ 35 w 260"/>
                  <a:gd name="T55" fmla="*/ 246 h 284"/>
                  <a:gd name="T56" fmla="*/ 58 w 260"/>
                  <a:gd name="T57" fmla="*/ 262 h 284"/>
                  <a:gd name="T58" fmla="*/ 83 w 260"/>
                  <a:gd name="T59" fmla="*/ 284 h 284"/>
                  <a:gd name="T60" fmla="*/ 94 w 260"/>
                  <a:gd name="T61" fmla="*/ 281 h 284"/>
                  <a:gd name="T62" fmla="*/ 95 w 260"/>
                  <a:gd name="T63" fmla="*/ 280 h 284"/>
                  <a:gd name="T64" fmla="*/ 98 w 260"/>
                  <a:gd name="T65" fmla="*/ 279 h 284"/>
                  <a:gd name="T66" fmla="*/ 98 w 260"/>
                  <a:gd name="T67" fmla="*/ 277 h 284"/>
                  <a:gd name="T68" fmla="*/ 109 w 260"/>
                  <a:gd name="T69" fmla="*/ 257 h 284"/>
                  <a:gd name="T70" fmla="*/ 119 w 260"/>
                  <a:gd name="T71" fmla="*/ 247 h 284"/>
                  <a:gd name="T72" fmla="*/ 120 w 260"/>
                  <a:gd name="T73" fmla="*/ 247 h 284"/>
                  <a:gd name="T74" fmla="*/ 182 w 260"/>
                  <a:gd name="T75" fmla="*/ 209 h 284"/>
                  <a:gd name="T76" fmla="*/ 258 w 260"/>
                  <a:gd name="T77" fmla="*/ 158 h 284"/>
                  <a:gd name="T78" fmla="*/ 260 w 260"/>
                  <a:gd name="T79" fmla="*/ 152 h 284"/>
                  <a:gd name="T80" fmla="*/ 254 w 260"/>
                  <a:gd name="T81" fmla="*/ 153 h 284"/>
                  <a:gd name="T82" fmla="*/ 227 w 260"/>
                  <a:gd name="T83" fmla="*/ 14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0" h="284">
                    <a:moveTo>
                      <a:pt x="227" y="141"/>
                    </a:moveTo>
                    <a:cubicBezTo>
                      <a:pt x="224" y="126"/>
                      <a:pt x="215" y="119"/>
                      <a:pt x="209" y="114"/>
                    </a:cubicBezTo>
                    <a:cubicBezTo>
                      <a:pt x="209" y="114"/>
                      <a:pt x="208" y="114"/>
                      <a:pt x="208" y="113"/>
                    </a:cubicBezTo>
                    <a:cubicBezTo>
                      <a:pt x="208" y="111"/>
                      <a:pt x="207" y="108"/>
                      <a:pt x="205" y="104"/>
                    </a:cubicBezTo>
                    <a:cubicBezTo>
                      <a:pt x="194" y="84"/>
                      <a:pt x="146" y="47"/>
                      <a:pt x="131" y="42"/>
                    </a:cubicBezTo>
                    <a:cubicBezTo>
                      <a:pt x="121" y="30"/>
                      <a:pt x="110" y="23"/>
                      <a:pt x="99" y="23"/>
                    </a:cubicBezTo>
                    <a:cubicBezTo>
                      <a:pt x="99" y="23"/>
                      <a:pt x="98" y="23"/>
                      <a:pt x="98" y="23"/>
                    </a:cubicBezTo>
                    <a:cubicBezTo>
                      <a:pt x="81" y="7"/>
                      <a:pt x="67" y="0"/>
                      <a:pt x="55" y="0"/>
                    </a:cubicBezTo>
                    <a:cubicBezTo>
                      <a:pt x="44" y="0"/>
                      <a:pt x="38" y="6"/>
                      <a:pt x="35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42" y="31"/>
                      <a:pt x="43" y="41"/>
                      <a:pt x="44" y="51"/>
                    </a:cubicBezTo>
                    <a:cubicBezTo>
                      <a:pt x="44" y="53"/>
                      <a:pt x="44" y="55"/>
                      <a:pt x="45" y="57"/>
                    </a:cubicBezTo>
                    <a:cubicBezTo>
                      <a:pt x="31" y="67"/>
                      <a:pt x="29" y="75"/>
                      <a:pt x="28" y="81"/>
                    </a:cubicBezTo>
                    <a:cubicBezTo>
                      <a:pt x="28" y="83"/>
                      <a:pt x="27" y="85"/>
                      <a:pt x="26" y="87"/>
                    </a:cubicBezTo>
                    <a:cubicBezTo>
                      <a:pt x="3" y="91"/>
                      <a:pt x="2" y="109"/>
                      <a:pt x="1" y="119"/>
                    </a:cubicBezTo>
                    <a:cubicBezTo>
                      <a:pt x="1" y="122"/>
                      <a:pt x="1" y="125"/>
                      <a:pt x="1" y="126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16" y="135"/>
                      <a:pt x="20" y="139"/>
                      <a:pt x="21" y="141"/>
                    </a:cubicBezTo>
                    <a:cubicBezTo>
                      <a:pt x="22" y="143"/>
                      <a:pt x="21" y="144"/>
                      <a:pt x="20" y="147"/>
                    </a:cubicBezTo>
                    <a:cubicBezTo>
                      <a:pt x="19" y="150"/>
                      <a:pt x="18" y="153"/>
                      <a:pt x="19" y="156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36" y="164"/>
                      <a:pt x="35" y="180"/>
                      <a:pt x="31" y="203"/>
                    </a:cubicBezTo>
                    <a:cubicBezTo>
                      <a:pt x="31" y="207"/>
                      <a:pt x="30" y="210"/>
                      <a:pt x="30" y="213"/>
                    </a:cubicBezTo>
                    <a:cubicBezTo>
                      <a:pt x="27" y="226"/>
                      <a:pt x="29" y="237"/>
                      <a:pt x="35" y="246"/>
                    </a:cubicBezTo>
                    <a:cubicBezTo>
                      <a:pt x="42" y="256"/>
                      <a:pt x="53" y="260"/>
                      <a:pt x="58" y="262"/>
                    </a:cubicBezTo>
                    <a:cubicBezTo>
                      <a:pt x="66" y="277"/>
                      <a:pt x="75" y="284"/>
                      <a:pt x="83" y="284"/>
                    </a:cubicBezTo>
                    <a:cubicBezTo>
                      <a:pt x="88" y="284"/>
                      <a:pt x="92" y="282"/>
                      <a:pt x="94" y="281"/>
                    </a:cubicBezTo>
                    <a:cubicBezTo>
                      <a:pt x="94" y="281"/>
                      <a:pt x="95" y="280"/>
                      <a:pt x="95" y="280"/>
                    </a:cubicBezTo>
                    <a:cubicBezTo>
                      <a:pt x="98" y="279"/>
                      <a:pt x="98" y="279"/>
                      <a:pt x="98" y="279"/>
                    </a:cubicBezTo>
                    <a:cubicBezTo>
                      <a:pt x="98" y="277"/>
                      <a:pt x="98" y="277"/>
                      <a:pt x="98" y="277"/>
                    </a:cubicBezTo>
                    <a:cubicBezTo>
                      <a:pt x="98" y="265"/>
                      <a:pt x="103" y="262"/>
                      <a:pt x="109" y="257"/>
                    </a:cubicBezTo>
                    <a:cubicBezTo>
                      <a:pt x="113" y="254"/>
                      <a:pt x="116" y="251"/>
                      <a:pt x="119" y="247"/>
                    </a:cubicBezTo>
                    <a:cubicBezTo>
                      <a:pt x="120" y="247"/>
                      <a:pt x="120" y="247"/>
                      <a:pt x="120" y="247"/>
                    </a:cubicBezTo>
                    <a:cubicBezTo>
                      <a:pt x="133" y="220"/>
                      <a:pt x="172" y="210"/>
                      <a:pt x="182" y="209"/>
                    </a:cubicBezTo>
                    <a:cubicBezTo>
                      <a:pt x="228" y="208"/>
                      <a:pt x="252" y="182"/>
                      <a:pt x="258" y="158"/>
                    </a:cubicBezTo>
                    <a:cubicBezTo>
                      <a:pt x="260" y="152"/>
                      <a:pt x="260" y="152"/>
                      <a:pt x="260" y="152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42" y="155"/>
                      <a:pt x="232" y="147"/>
                      <a:pt x="227" y="1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3"/>
              <p:cNvSpPr/>
              <p:nvPr/>
            </p:nvSpPr>
            <p:spPr bwMode="auto">
              <a:xfrm>
                <a:off x="-16827500" y="18454688"/>
                <a:ext cx="93663" cy="101600"/>
              </a:xfrm>
              <a:custGeom>
                <a:avLst/>
                <a:gdLst>
                  <a:gd name="T0" fmla="*/ 19 w 25"/>
                  <a:gd name="T1" fmla="*/ 1 h 27"/>
                  <a:gd name="T2" fmla="*/ 17 w 25"/>
                  <a:gd name="T3" fmla="*/ 1 h 27"/>
                  <a:gd name="T4" fmla="*/ 3 w 25"/>
                  <a:gd name="T5" fmla="*/ 7 h 27"/>
                  <a:gd name="T6" fmla="*/ 8 w 25"/>
                  <a:gd name="T7" fmla="*/ 25 h 27"/>
                  <a:gd name="T8" fmla="*/ 9 w 25"/>
                  <a:gd name="T9" fmla="*/ 27 h 27"/>
                  <a:gd name="T10" fmla="*/ 11 w 25"/>
                  <a:gd name="T11" fmla="*/ 27 h 27"/>
                  <a:gd name="T12" fmla="*/ 22 w 25"/>
                  <a:gd name="T13" fmla="*/ 20 h 27"/>
                  <a:gd name="T14" fmla="*/ 20 w 25"/>
                  <a:gd name="T15" fmla="*/ 3 h 27"/>
                  <a:gd name="T16" fmla="*/ 19 w 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19" y="1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0"/>
                      <a:pt x="4" y="4"/>
                      <a:pt x="3" y="7"/>
                    </a:cubicBezTo>
                    <a:cubicBezTo>
                      <a:pt x="0" y="13"/>
                      <a:pt x="4" y="21"/>
                      <a:pt x="8" y="25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8" y="26"/>
                      <a:pt x="21" y="23"/>
                      <a:pt x="22" y="20"/>
                    </a:cubicBezTo>
                    <a:cubicBezTo>
                      <a:pt x="25" y="15"/>
                      <a:pt x="23" y="7"/>
                      <a:pt x="20" y="3"/>
                    </a:cubicBezTo>
                    <a:lnTo>
                      <a:pt x="1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4"/>
              <p:cNvSpPr/>
              <p:nvPr/>
            </p:nvSpPr>
            <p:spPr bwMode="auto">
              <a:xfrm>
                <a:off x="-17011650" y="18251488"/>
                <a:ext cx="127000" cy="258762"/>
              </a:xfrm>
              <a:custGeom>
                <a:avLst/>
                <a:gdLst>
                  <a:gd name="T0" fmla="*/ 30 w 34"/>
                  <a:gd name="T1" fmla="*/ 17 h 69"/>
                  <a:gd name="T2" fmla="*/ 13 w 34"/>
                  <a:gd name="T3" fmla="*/ 0 h 69"/>
                  <a:gd name="T4" fmla="*/ 0 w 34"/>
                  <a:gd name="T5" fmla="*/ 24 h 69"/>
                  <a:gd name="T6" fmla="*/ 0 w 34"/>
                  <a:gd name="T7" fmla="*/ 24 h 69"/>
                  <a:gd name="T8" fmla="*/ 0 w 34"/>
                  <a:gd name="T9" fmla="*/ 24 h 69"/>
                  <a:gd name="T10" fmla="*/ 0 w 34"/>
                  <a:gd name="T11" fmla="*/ 30 h 69"/>
                  <a:gd name="T12" fmla="*/ 17 w 34"/>
                  <a:gd name="T13" fmla="*/ 69 h 69"/>
                  <a:gd name="T14" fmla="*/ 24 w 34"/>
                  <a:gd name="T15" fmla="*/ 67 h 69"/>
                  <a:gd name="T16" fmla="*/ 26 w 34"/>
                  <a:gd name="T17" fmla="*/ 67 h 69"/>
                  <a:gd name="T18" fmla="*/ 26 w 34"/>
                  <a:gd name="T19" fmla="*/ 65 h 69"/>
                  <a:gd name="T20" fmla="*/ 27 w 34"/>
                  <a:gd name="T21" fmla="*/ 47 h 69"/>
                  <a:gd name="T22" fmla="*/ 31 w 34"/>
                  <a:gd name="T23" fmla="*/ 25 h 69"/>
                  <a:gd name="T24" fmla="*/ 34 w 34"/>
                  <a:gd name="T25" fmla="*/ 23 h 69"/>
                  <a:gd name="T26" fmla="*/ 32 w 34"/>
                  <a:gd name="T27" fmla="*/ 19 h 69"/>
                  <a:gd name="T28" fmla="*/ 30 w 34"/>
                  <a:gd name="T29" fmla="*/ 1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69">
                    <a:moveTo>
                      <a:pt x="30" y="17"/>
                    </a:moveTo>
                    <a:cubicBezTo>
                      <a:pt x="25" y="8"/>
                      <a:pt x="19" y="0"/>
                      <a:pt x="13" y="0"/>
                    </a:cubicBezTo>
                    <a:cubicBezTo>
                      <a:pt x="4" y="0"/>
                      <a:pt x="1" y="1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0" y="28"/>
                      <a:pt x="0" y="30"/>
                    </a:cubicBezTo>
                    <a:cubicBezTo>
                      <a:pt x="1" y="46"/>
                      <a:pt x="2" y="69"/>
                      <a:pt x="17" y="69"/>
                    </a:cubicBezTo>
                    <a:cubicBezTo>
                      <a:pt x="19" y="69"/>
                      <a:pt x="22" y="69"/>
                      <a:pt x="2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0"/>
                      <a:pt x="27" y="54"/>
                      <a:pt x="27" y="47"/>
                    </a:cubicBezTo>
                    <a:cubicBezTo>
                      <a:pt x="27" y="38"/>
                      <a:pt x="26" y="28"/>
                      <a:pt x="31" y="2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9"/>
                      <a:pt x="31" y="18"/>
                      <a:pt x="30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5"/>
              <p:cNvSpPr/>
              <p:nvPr/>
            </p:nvSpPr>
            <p:spPr bwMode="auto">
              <a:xfrm>
                <a:off x="-17330738" y="17929225"/>
                <a:ext cx="112713" cy="101600"/>
              </a:xfrm>
              <a:custGeom>
                <a:avLst/>
                <a:gdLst>
                  <a:gd name="T0" fmla="*/ 3 w 30"/>
                  <a:gd name="T1" fmla="*/ 18 h 27"/>
                  <a:gd name="T2" fmla="*/ 4 w 30"/>
                  <a:gd name="T3" fmla="*/ 18 h 27"/>
                  <a:gd name="T4" fmla="*/ 8 w 30"/>
                  <a:gd name="T5" fmla="*/ 21 h 27"/>
                  <a:gd name="T6" fmla="*/ 22 w 30"/>
                  <a:gd name="T7" fmla="*/ 27 h 27"/>
                  <a:gd name="T8" fmla="*/ 27 w 30"/>
                  <a:gd name="T9" fmla="*/ 25 h 27"/>
                  <a:gd name="T10" fmla="*/ 30 w 30"/>
                  <a:gd name="T11" fmla="*/ 11 h 27"/>
                  <a:gd name="T12" fmla="*/ 30 w 30"/>
                  <a:gd name="T13" fmla="*/ 10 h 27"/>
                  <a:gd name="T14" fmla="*/ 28 w 30"/>
                  <a:gd name="T15" fmla="*/ 9 h 27"/>
                  <a:gd name="T16" fmla="*/ 9 w 30"/>
                  <a:gd name="T17" fmla="*/ 0 h 27"/>
                  <a:gd name="T18" fmla="*/ 2 w 30"/>
                  <a:gd name="T19" fmla="*/ 4 h 27"/>
                  <a:gd name="T20" fmla="*/ 2 w 30"/>
                  <a:gd name="T21" fmla="*/ 16 h 27"/>
                  <a:gd name="T22" fmla="*/ 3 w 30"/>
                  <a:gd name="T2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7">
                    <a:moveTo>
                      <a:pt x="3" y="18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7" y="20"/>
                      <a:pt x="8" y="21"/>
                    </a:cubicBezTo>
                    <a:cubicBezTo>
                      <a:pt x="14" y="24"/>
                      <a:pt x="18" y="27"/>
                      <a:pt x="22" y="27"/>
                    </a:cubicBezTo>
                    <a:cubicBezTo>
                      <a:pt x="24" y="27"/>
                      <a:pt x="26" y="27"/>
                      <a:pt x="27" y="25"/>
                    </a:cubicBezTo>
                    <a:cubicBezTo>
                      <a:pt x="30" y="23"/>
                      <a:pt x="30" y="18"/>
                      <a:pt x="30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16" y="0"/>
                      <a:pt x="9" y="0"/>
                    </a:cubicBezTo>
                    <a:cubicBezTo>
                      <a:pt x="6" y="0"/>
                      <a:pt x="4" y="2"/>
                      <a:pt x="2" y="4"/>
                    </a:cubicBezTo>
                    <a:cubicBezTo>
                      <a:pt x="0" y="6"/>
                      <a:pt x="0" y="11"/>
                      <a:pt x="2" y="16"/>
                    </a:cubicBezTo>
                    <a:lnTo>
                      <a:pt x="3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6"/>
              <p:cNvSpPr/>
              <p:nvPr/>
            </p:nvSpPr>
            <p:spPr bwMode="auto">
              <a:xfrm>
                <a:off x="-17468850" y="17943513"/>
                <a:ext cx="209550" cy="195262"/>
              </a:xfrm>
              <a:custGeom>
                <a:avLst/>
                <a:gdLst>
                  <a:gd name="T0" fmla="*/ 39 w 56"/>
                  <a:gd name="T1" fmla="*/ 45 h 52"/>
                  <a:gd name="T2" fmla="*/ 40 w 56"/>
                  <a:gd name="T3" fmla="*/ 45 h 52"/>
                  <a:gd name="T4" fmla="*/ 41 w 56"/>
                  <a:gd name="T5" fmla="*/ 45 h 52"/>
                  <a:gd name="T6" fmla="*/ 55 w 56"/>
                  <a:gd name="T7" fmla="*/ 34 h 52"/>
                  <a:gd name="T8" fmla="*/ 39 w 56"/>
                  <a:gd name="T9" fmla="*/ 17 h 52"/>
                  <a:gd name="T10" fmla="*/ 38 w 56"/>
                  <a:gd name="T11" fmla="*/ 16 h 52"/>
                  <a:gd name="T12" fmla="*/ 26 w 56"/>
                  <a:gd name="T13" fmla="*/ 20 h 52"/>
                  <a:gd name="T14" fmla="*/ 25 w 56"/>
                  <a:gd name="T15" fmla="*/ 9 h 52"/>
                  <a:gd name="T16" fmla="*/ 25 w 56"/>
                  <a:gd name="T17" fmla="*/ 7 h 52"/>
                  <a:gd name="T18" fmla="*/ 24 w 56"/>
                  <a:gd name="T19" fmla="*/ 6 h 52"/>
                  <a:gd name="T20" fmla="*/ 9 w 56"/>
                  <a:gd name="T21" fmla="*/ 4 h 52"/>
                  <a:gd name="T22" fmla="*/ 7 w 56"/>
                  <a:gd name="T23" fmla="*/ 8 h 52"/>
                  <a:gd name="T24" fmla="*/ 2 w 56"/>
                  <a:gd name="T25" fmla="*/ 10 h 52"/>
                  <a:gd name="T26" fmla="*/ 3 w 56"/>
                  <a:gd name="T27" fmla="*/ 34 h 52"/>
                  <a:gd name="T28" fmla="*/ 5 w 56"/>
                  <a:gd name="T29" fmla="*/ 47 h 52"/>
                  <a:gd name="T30" fmla="*/ 5 w 56"/>
                  <a:gd name="T31" fmla="*/ 49 h 52"/>
                  <a:gd name="T32" fmla="*/ 7 w 56"/>
                  <a:gd name="T33" fmla="*/ 50 h 52"/>
                  <a:gd name="T34" fmla="*/ 12 w 56"/>
                  <a:gd name="T35" fmla="*/ 52 h 52"/>
                  <a:gd name="T36" fmla="*/ 25 w 56"/>
                  <a:gd name="T37" fmla="*/ 31 h 52"/>
                  <a:gd name="T38" fmla="*/ 26 w 56"/>
                  <a:gd name="T39" fmla="*/ 29 h 52"/>
                  <a:gd name="T40" fmla="*/ 39 w 56"/>
                  <a:gd name="T41" fmla="*/ 4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52">
                    <a:moveTo>
                      <a:pt x="39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50" y="43"/>
                      <a:pt x="54" y="39"/>
                      <a:pt x="55" y="34"/>
                    </a:cubicBezTo>
                    <a:cubicBezTo>
                      <a:pt x="56" y="25"/>
                      <a:pt x="41" y="18"/>
                      <a:pt x="39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1" y="16"/>
                      <a:pt x="28" y="17"/>
                      <a:pt x="26" y="20"/>
                    </a:cubicBezTo>
                    <a:cubicBezTo>
                      <a:pt x="26" y="14"/>
                      <a:pt x="26" y="10"/>
                      <a:pt x="25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16" y="1"/>
                      <a:pt x="11" y="0"/>
                      <a:pt x="9" y="4"/>
                    </a:cubicBezTo>
                    <a:cubicBezTo>
                      <a:pt x="8" y="5"/>
                      <a:pt x="7" y="6"/>
                      <a:pt x="7" y="8"/>
                    </a:cubicBezTo>
                    <a:cubicBezTo>
                      <a:pt x="5" y="8"/>
                      <a:pt x="4" y="8"/>
                      <a:pt x="2" y="10"/>
                    </a:cubicBezTo>
                    <a:cubicBezTo>
                      <a:pt x="0" y="13"/>
                      <a:pt x="1" y="19"/>
                      <a:pt x="3" y="34"/>
                    </a:cubicBezTo>
                    <a:cubicBezTo>
                      <a:pt x="4" y="39"/>
                      <a:pt x="5" y="45"/>
                      <a:pt x="5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10" y="52"/>
                      <a:pt x="12" y="52"/>
                    </a:cubicBezTo>
                    <a:cubicBezTo>
                      <a:pt x="22" y="52"/>
                      <a:pt x="25" y="34"/>
                      <a:pt x="25" y="31"/>
                    </a:cubicBezTo>
                    <a:cubicBezTo>
                      <a:pt x="25" y="30"/>
                      <a:pt x="26" y="30"/>
                      <a:pt x="26" y="29"/>
                    </a:cubicBezTo>
                    <a:cubicBezTo>
                      <a:pt x="28" y="36"/>
                      <a:pt x="35" y="44"/>
                      <a:pt x="39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7"/>
              <p:cNvSpPr/>
              <p:nvPr/>
            </p:nvSpPr>
            <p:spPr bwMode="auto">
              <a:xfrm>
                <a:off x="-22124988" y="13519150"/>
                <a:ext cx="5424488" cy="4930775"/>
              </a:xfrm>
              <a:custGeom>
                <a:avLst/>
                <a:gdLst>
                  <a:gd name="T0" fmla="*/ 1209 w 1446"/>
                  <a:gd name="T1" fmla="*/ 982 h 1314"/>
                  <a:gd name="T2" fmla="*/ 1064 w 1446"/>
                  <a:gd name="T3" fmla="*/ 936 h 1314"/>
                  <a:gd name="T4" fmla="*/ 979 w 1446"/>
                  <a:gd name="T5" fmla="*/ 143 h 1314"/>
                  <a:gd name="T6" fmla="*/ 839 w 1446"/>
                  <a:gd name="T7" fmla="*/ 147 h 1314"/>
                  <a:gd name="T8" fmla="*/ 682 w 1446"/>
                  <a:gd name="T9" fmla="*/ 73 h 1314"/>
                  <a:gd name="T10" fmla="*/ 657 w 1446"/>
                  <a:gd name="T11" fmla="*/ 12 h 1314"/>
                  <a:gd name="T12" fmla="*/ 407 w 1446"/>
                  <a:gd name="T13" fmla="*/ 91 h 1314"/>
                  <a:gd name="T14" fmla="*/ 336 w 1446"/>
                  <a:gd name="T15" fmla="*/ 87 h 1314"/>
                  <a:gd name="T16" fmla="*/ 333 w 1446"/>
                  <a:gd name="T17" fmla="*/ 234 h 1314"/>
                  <a:gd name="T18" fmla="*/ 385 w 1446"/>
                  <a:gd name="T19" fmla="*/ 284 h 1314"/>
                  <a:gd name="T20" fmla="*/ 334 w 1446"/>
                  <a:gd name="T21" fmla="*/ 322 h 1314"/>
                  <a:gd name="T22" fmla="*/ 217 w 1446"/>
                  <a:gd name="T23" fmla="*/ 265 h 1314"/>
                  <a:gd name="T24" fmla="*/ 169 w 1446"/>
                  <a:gd name="T25" fmla="*/ 388 h 1314"/>
                  <a:gd name="T26" fmla="*/ 272 w 1446"/>
                  <a:gd name="T27" fmla="*/ 459 h 1314"/>
                  <a:gd name="T28" fmla="*/ 324 w 1446"/>
                  <a:gd name="T29" fmla="*/ 444 h 1314"/>
                  <a:gd name="T30" fmla="*/ 290 w 1446"/>
                  <a:gd name="T31" fmla="*/ 528 h 1314"/>
                  <a:gd name="T32" fmla="*/ 161 w 1446"/>
                  <a:gd name="T33" fmla="*/ 538 h 1314"/>
                  <a:gd name="T34" fmla="*/ 118 w 1446"/>
                  <a:gd name="T35" fmla="*/ 569 h 1314"/>
                  <a:gd name="T36" fmla="*/ 59 w 1446"/>
                  <a:gd name="T37" fmla="*/ 585 h 1314"/>
                  <a:gd name="T38" fmla="*/ 81 w 1446"/>
                  <a:gd name="T39" fmla="*/ 684 h 1314"/>
                  <a:gd name="T40" fmla="*/ 86 w 1446"/>
                  <a:gd name="T41" fmla="*/ 714 h 1314"/>
                  <a:gd name="T42" fmla="*/ 146 w 1446"/>
                  <a:gd name="T43" fmla="*/ 779 h 1314"/>
                  <a:gd name="T44" fmla="*/ 99 w 1446"/>
                  <a:gd name="T45" fmla="*/ 880 h 1314"/>
                  <a:gd name="T46" fmla="*/ 180 w 1446"/>
                  <a:gd name="T47" fmla="*/ 867 h 1314"/>
                  <a:gd name="T48" fmla="*/ 262 w 1446"/>
                  <a:gd name="T49" fmla="*/ 903 h 1314"/>
                  <a:gd name="T50" fmla="*/ 318 w 1446"/>
                  <a:gd name="T51" fmla="*/ 926 h 1314"/>
                  <a:gd name="T52" fmla="*/ 252 w 1446"/>
                  <a:gd name="T53" fmla="*/ 986 h 1314"/>
                  <a:gd name="T54" fmla="*/ 184 w 1446"/>
                  <a:gd name="T55" fmla="*/ 1052 h 1314"/>
                  <a:gd name="T56" fmla="*/ 64 w 1446"/>
                  <a:gd name="T57" fmla="*/ 1080 h 1314"/>
                  <a:gd name="T58" fmla="*/ 37 w 1446"/>
                  <a:gd name="T59" fmla="*/ 1125 h 1314"/>
                  <a:gd name="T60" fmla="*/ 84 w 1446"/>
                  <a:gd name="T61" fmla="*/ 1125 h 1314"/>
                  <a:gd name="T62" fmla="*/ 135 w 1446"/>
                  <a:gd name="T63" fmla="*/ 1141 h 1314"/>
                  <a:gd name="T64" fmla="*/ 217 w 1446"/>
                  <a:gd name="T65" fmla="*/ 1091 h 1314"/>
                  <a:gd name="T66" fmla="*/ 243 w 1446"/>
                  <a:gd name="T67" fmla="*/ 1086 h 1314"/>
                  <a:gd name="T68" fmla="*/ 269 w 1446"/>
                  <a:gd name="T69" fmla="*/ 1082 h 1314"/>
                  <a:gd name="T70" fmla="*/ 353 w 1446"/>
                  <a:gd name="T71" fmla="*/ 1024 h 1314"/>
                  <a:gd name="T72" fmla="*/ 389 w 1446"/>
                  <a:gd name="T73" fmla="*/ 1024 h 1314"/>
                  <a:gd name="T74" fmla="*/ 441 w 1446"/>
                  <a:gd name="T75" fmla="*/ 986 h 1314"/>
                  <a:gd name="T76" fmla="*/ 482 w 1446"/>
                  <a:gd name="T77" fmla="*/ 950 h 1314"/>
                  <a:gd name="T78" fmla="*/ 472 w 1446"/>
                  <a:gd name="T79" fmla="*/ 895 h 1314"/>
                  <a:gd name="T80" fmla="*/ 569 w 1446"/>
                  <a:gd name="T81" fmla="*/ 828 h 1314"/>
                  <a:gd name="T82" fmla="*/ 632 w 1446"/>
                  <a:gd name="T83" fmla="*/ 807 h 1314"/>
                  <a:gd name="T84" fmla="*/ 642 w 1446"/>
                  <a:gd name="T85" fmla="*/ 825 h 1314"/>
                  <a:gd name="T86" fmla="*/ 596 w 1446"/>
                  <a:gd name="T87" fmla="*/ 830 h 1314"/>
                  <a:gd name="T88" fmla="*/ 574 w 1446"/>
                  <a:gd name="T89" fmla="*/ 898 h 1314"/>
                  <a:gd name="T90" fmla="*/ 529 w 1446"/>
                  <a:gd name="T91" fmla="*/ 957 h 1314"/>
                  <a:gd name="T92" fmla="*/ 607 w 1446"/>
                  <a:gd name="T93" fmla="*/ 916 h 1314"/>
                  <a:gd name="T94" fmla="*/ 658 w 1446"/>
                  <a:gd name="T95" fmla="*/ 916 h 1314"/>
                  <a:gd name="T96" fmla="*/ 702 w 1446"/>
                  <a:gd name="T97" fmla="*/ 886 h 1314"/>
                  <a:gd name="T98" fmla="*/ 736 w 1446"/>
                  <a:gd name="T99" fmla="*/ 850 h 1314"/>
                  <a:gd name="T100" fmla="*/ 753 w 1446"/>
                  <a:gd name="T101" fmla="*/ 877 h 1314"/>
                  <a:gd name="T102" fmla="*/ 865 w 1446"/>
                  <a:gd name="T103" fmla="*/ 938 h 1314"/>
                  <a:gd name="T104" fmla="*/ 1002 w 1446"/>
                  <a:gd name="T105" fmla="*/ 978 h 1314"/>
                  <a:gd name="T106" fmla="*/ 1084 w 1446"/>
                  <a:gd name="T107" fmla="*/ 1026 h 1314"/>
                  <a:gd name="T108" fmla="*/ 1144 w 1446"/>
                  <a:gd name="T109" fmla="*/ 1078 h 1314"/>
                  <a:gd name="T110" fmla="*/ 1242 w 1446"/>
                  <a:gd name="T111" fmla="*/ 1184 h 1314"/>
                  <a:gd name="T112" fmla="*/ 1194 w 1446"/>
                  <a:gd name="T113" fmla="*/ 1022 h 1314"/>
                  <a:gd name="T114" fmla="*/ 1274 w 1446"/>
                  <a:gd name="T115" fmla="*/ 1166 h 1314"/>
                  <a:gd name="T116" fmla="*/ 1346 w 1446"/>
                  <a:gd name="T117" fmla="*/ 1257 h 1314"/>
                  <a:gd name="T118" fmla="*/ 1419 w 1446"/>
                  <a:gd name="T119" fmla="*/ 1314 h 1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6" h="1314">
                    <a:moveTo>
                      <a:pt x="1400" y="1222"/>
                    </a:moveTo>
                    <a:cubicBezTo>
                      <a:pt x="1393" y="1212"/>
                      <a:pt x="1384" y="1190"/>
                      <a:pt x="1389" y="1180"/>
                    </a:cubicBezTo>
                    <a:cubicBezTo>
                      <a:pt x="1390" y="1178"/>
                      <a:pt x="1390" y="1178"/>
                      <a:pt x="1390" y="1178"/>
                    </a:cubicBezTo>
                    <a:cubicBezTo>
                      <a:pt x="1389" y="1176"/>
                      <a:pt x="1389" y="1176"/>
                      <a:pt x="1389" y="1176"/>
                    </a:cubicBezTo>
                    <a:cubicBezTo>
                      <a:pt x="1386" y="1170"/>
                      <a:pt x="1380" y="1159"/>
                      <a:pt x="1364" y="1159"/>
                    </a:cubicBezTo>
                    <a:cubicBezTo>
                      <a:pt x="1362" y="1159"/>
                      <a:pt x="1360" y="1159"/>
                      <a:pt x="1357" y="1160"/>
                    </a:cubicBezTo>
                    <a:cubicBezTo>
                      <a:pt x="1357" y="1160"/>
                      <a:pt x="1356" y="1160"/>
                      <a:pt x="1355" y="1159"/>
                    </a:cubicBezTo>
                    <a:cubicBezTo>
                      <a:pt x="1345" y="1158"/>
                      <a:pt x="1323" y="1153"/>
                      <a:pt x="1315" y="1128"/>
                    </a:cubicBezTo>
                    <a:cubicBezTo>
                      <a:pt x="1304" y="1092"/>
                      <a:pt x="1290" y="1069"/>
                      <a:pt x="1273" y="1057"/>
                    </a:cubicBezTo>
                    <a:cubicBezTo>
                      <a:pt x="1266" y="1049"/>
                      <a:pt x="1215" y="984"/>
                      <a:pt x="1210" y="983"/>
                    </a:cubicBezTo>
                    <a:cubicBezTo>
                      <a:pt x="1209" y="982"/>
                      <a:pt x="1209" y="982"/>
                      <a:pt x="1209" y="982"/>
                    </a:cubicBezTo>
                    <a:cubicBezTo>
                      <a:pt x="1208" y="982"/>
                      <a:pt x="1207" y="982"/>
                      <a:pt x="1205" y="982"/>
                    </a:cubicBezTo>
                    <a:cubicBezTo>
                      <a:pt x="1200" y="981"/>
                      <a:pt x="1192" y="979"/>
                      <a:pt x="1184" y="979"/>
                    </a:cubicBezTo>
                    <a:cubicBezTo>
                      <a:pt x="1161" y="979"/>
                      <a:pt x="1152" y="992"/>
                      <a:pt x="1149" y="1003"/>
                    </a:cubicBezTo>
                    <a:cubicBezTo>
                      <a:pt x="1148" y="1005"/>
                      <a:pt x="1147" y="1007"/>
                      <a:pt x="1147" y="1009"/>
                    </a:cubicBezTo>
                    <a:cubicBezTo>
                      <a:pt x="1145" y="1017"/>
                      <a:pt x="1140" y="1033"/>
                      <a:pt x="1135" y="1033"/>
                    </a:cubicBezTo>
                    <a:cubicBezTo>
                      <a:pt x="1134" y="1033"/>
                      <a:pt x="1129" y="1031"/>
                      <a:pt x="1119" y="1015"/>
                    </a:cubicBezTo>
                    <a:cubicBezTo>
                      <a:pt x="1119" y="1014"/>
                      <a:pt x="1119" y="1014"/>
                      <a:pt x="1119" y="1014"/>
                    </a:cubicBezTo>
                    <a:cubicBezTo>
                      <a:pt x="1096" y="993"/>
                      <a:pt x="1086" y="981"/>
                      <a:pt x="1084" y="960"/>
                    </a:cubicBezTo>
                    <a:cubicBezTo>
                      <a:pt x="1084" y="959"/>
                      <a:pt x="1084" y="959"/>
                      <a:pt x="1084" y="959"/>
                    </a:cubicBezTo>
                    <a:cubicBezTo>
                      <a:pt x="1084" y="958"/>
                      <a:pt x="1083" y="957"/>
                      <a:pt x="1083" y="955"/>
                    </a:cubicBezTo>
                    <a:cubicBezTo>
                      <a:pt x="1081" y="947"/>
                      <a:pt x="1079" y="936"/>
                      <a:pt x="1064" y="936"/>
                    </a:cubicBezTo>
                    <a:cubicBezTo>
                      <a:pt x="1060" y="936"/>
                      <a:pt x="1054" y="937"/>
                      <a:pt x="1047" y="939"/>
                    </a:cubicBezTo>
                    <a:cubicBezTo>
                      <a:pt x="1045" y="938"/>
                      <a:pt x="1042" y="937"/>
                      <a:pt x="1040" y="936"/>
                    </a:cubicBezTo>
                    <a:cubicBezTo>
                      <a:pt x="1032" y="933"/>
                      <a:pt x="1022" y="928"/>
                      <a:pt x="1013" y="928"/>
                    </a:cubicBezTo>
                    <a:cubicBezTo>
                      <a:pt x="1008" y="928"/>
                      <a:pt x="1003" y="930"/>
                      <a:pt x="1000" y="932"/>
                    </a:cubicBezTo>
                    <a:cubicBezTo>
                      <a:pt x="995" y="929"/>
                      <a:pt x="987" y="925"/>
                      <a:pt x="978" y="924"/>
                    </a:cubicBezTo>
                    <a:cubicBezTo>
                      <a:pt x="980" y="879"/>
                      <a:pt x="1009" y="440"/>
                      <a:pt x="1024" y="205"/>
                    </a:cubicBezTo>
                    <a:cubicBezTo>
                      <a:pt x="1024" y="203"/>
                      <a:pt x="1024" y="203"/>
                      <a:pt x="1024" y="203"/>
                    </a:cubicBezTo>
                    <a:cubicBezTo>
                      <a:pt x="1023" y="202"/>
                      <a:pt x="1023" y="202"/>
                      <a:pt x="1023" y="202"/>
                    </a:cubicBezTo>
                    <a:cubicBezTo>
                      <a:pt x="1018" y="197"/>
                      <a:pt x="1001" y="181"/>
                      <a:pt x="976" y="179"/>
                    </a:cubicBezTo>
                    <a:cubicBezTo>
                      <a:pt x="981" y="172"/>
                      <a:pt x="987" y="162"/>
                      <a:pt x="980" y="147"/>
                    </a:cubicBezTo>
                    <a:cubicBezTo>
                      <a:pt x="979" y="143"/>
                      <a:pt x="979" y="143"/>
                      <a:pt x="979" y="143"/>
                    </a:cubicBezTo>
                    <a:cubicBezTo>
                      <a:pt x="974" y="145"/>
                      <a:pt x="974" y="145"/>
                      <a:pt x="974" y="145"/>
                    </a:cubicBezTo>
                    <a:cubicBezTo>
                      <a:pt x="973" y="146"/>
                      <a:pt x="971" y="148"/>
                      <a:pt x="969" y="149"/>
                    </a:cubicBezTo>
                    <a:cubicBezTo>
                      <a:pt x="960" y="157"/>
                      <a:pt x="942" y="171"/>
                      <a:pt x="928" y="171"/>
                    </a:cubicBezTo>
                    <a:cubicBezTo>
                      <a:pt x="922" y="171"/>
                      <a:pt x="918" y="169"/>
                      <a:pt x="915" y="165"/>
                    </a:cubicBezTo>
                    <a:cubicBezTo>
                      <a:pt x="914" y="164"/>
                      <a:pt x="914" y="164"/>
                      <a:pt x="914" y="164"/>
                    </a:cubicBezTo>
                    <a:cubicBezTo>
                      <a:pt x="913" y="164"/>
                      <a:pt x="913" y="164"/>
                      <a:pt x="913" y="164"/>
                    </a:cubicBezTo>
                    <a:cubicBezTo>
                      <a:pt x="904" y="161"/>
                      <a:pt x="886" y="156"/>
                      <a:pt x="870" y="156"/>
                    </a:cubicBezTo>
                    <a:cubicBezTo>
                      <a:pt x="864" y="156"/>
                      <a:pt x="859" y="157"/>
                      <a:pt x="855" y="158"/>
                    </a:cubicBezTo>
                    <a:cubicBezTo>
                      <a:pt x="856" y="153"/>
                      <a:pt x="857" y="146"/>
                      <a:pt x="854" y="143"/>
                    </a:cubicBezTo>
                    <a:cubicBezTo>
                      <a:pt x="853" y="142"/>
                      <a:pt x="852" y="141"/>
                      <a:pt x="850" y="141"/>
                    </a:cubicBezTo>
                    <a:cubicBezTo>
                      <a:pt x="847" y="141"/>
                      <a:pt x="843" y="143"/>
                      <a:pt x="839" y="147"/>
                    </a:cubicBezTo>
                    <a:cubicBezTo>
                      <a:pt x="839" y="147"/>
                      <a:pt x="838" y="146"/>
                      <a:pt x="838" y="146"/>
                    </a:cubicBezTo>
                    <a:cubicBezTo>
                      <a:pt x="829" y="132"/>
                      <a:pt x="815" y="110"/>
                      <a:pt x="798" y="110"/>
                    </a:cubicBezTo>
                    <a:cubicBezTo>
                      <a:pt x="791" y="110"/>
                      <a:pt x="784" y="114"/>
                      <a:pt x="779" y="121"/>
                    </a:cubicBezTo>
                    <a:cubicBezTo>
                      <a:pt x="778" y="121"/>
                      <a:pt x="776" y="119"/>
                      <a:pt x="775" y="118"/>
                    </a:cubicBezTo>
                    <a:cubicBezTo>
                      <a:pt x="770" y="113"/>
                      <a:pt x="762" y="106"/>
                      <a:pt x="750" y="106"/>
                    </a:cubicBezTo>
                    <a:cubicBezTo>
                      <a:pt x="748" y="106"/>
                      <a:pt x="745" y="106"/>
                      <a:pt x="743" y="107"/>
                    </a:cubicBezTo>
                    <a:cubicBezTo>
                      <a:pt x="743" y="107"/>
                      <a:pt x="743" y="107"/>
                      <a:pt x="743" y="106"/>
                    </a:cubicBezTo>
                    <a:cubicBezTo>
                      <a:pt x="746" y="98"/>
                      <a:pt x="750" y="87"/>
                      <a:pt x="745" y="81"/>
                    </a:cubicBezTo>
                    <a:cubicBezTo>
                      <a:pt x="741" y="76"/>
                      <a:pt x="734" y="75"/>
                      <a:pt x="722" y="78"/>
                    </a:cubicBezTo>
                    <a:cubicBezTo>
                      <a:pt x="719" y="78"/>
                      <a:pt x="715" y="78"/>
                      <a:pt x="710" y="78"/>
                    </a:cubicBezTo>
                    <a:cubicBezTo>
                      <a:pt x="700" y="78"/>
                      <a:pt x="684" y="78"/>
                      <a:pt x="682" y="73"/>
                    </a:cubicBezTo>
                    <a:cubicBezTo>
                      <a:pt x="682" y="73"/>
                      <a:pt x="681" y="69"/>
                      <a:pt x="688" y="61"/>
                    </a:cubicBezTo>
                    <a:cubicBezTo>
                      <a:pt x="688" y="60"/>
                      <a:pt x="688" y="60"/>
                      <a:pt x="688" y="60"/>
                    </a:cubicBezTo>
                    <a:cubicBezTo>
                      <a:pt x="689" y="57"/>
                      <a:pt x="689" y="55"/>
                      <a:pt x="689" y="53"/>
                    </a:cubicBezTo>
                    <a:cubicBezTo>
                      <a:pt x="690" y="48"/>
                      <a:pt x="690" y="44"/>
                      <a:pt x="699" y="37"/>
                    </a:cubicBezTo>
                    <a:cubicBezTo>
                      <a:pt x="707" y="32"/>
                      <a:pt x="707" y="32"/>
                      <a:pt x="707" y="32"/>
                    </a:cubicBezTo>
                    <a:cubicBezTo>
                      <a:pt x="697" y="30"/>
                      <a:pt x="697" y="30"/>
                      <a:pt x="697" y="30"/>
                    </a:cubicBezTo>
                    <a:cubicBezTo>
                      <a:pt x="696" y="30"/>
                      <a:pt x="692" y="30"/>
                      <a:pt x="687" y="30"/>
                    </a:cubicBezTo>
                    <a:cubicBezTo>
                      <a:pt x="681" y="30"/>
                      <a:pt x="671" y="30"/>
                      <a:pt x="663" y="33"/>
                    </a:cubicBezTo>
                    <a:cubicBezTo>
                      <a:pt x="665" y="30"/>
                      <a:pt x="665" y="27"/>
                      <a:pt x="665" y="24"/>
                    </a:cubicBezTo>
                    <a:cubicBezTo>
                      <a:pt x="664" y="20"/>
                      <a:pt x="662" y="17"/>
                      <a:pt x="658" y="14"/>
                    </a:cubicBezTo>
                    <a:cubicBezTo>
                      <a:pt x="658" y="14"/>
                      <a:pt x="658" y="13"/>
                      <a:pt x="657" y="12"/>
                    </a:cubicBezTo>
                    <a:cubicBezTo>
                      <a:pt x="656" y="7"/>
                      <a:pt x="654" y="0"/>
                      <a:pt x="646" y="0"/>
                    </a:cubicBezTo>
                    <a:cubicBezTo>
                      <a:pt x="639" y="0"/>
                      <a:pt x="631" y="5"/>
                      <a:pt x="620" y="16"/>
                    </a:cubicBezTo>
                    <a:cubicBezTo>
                      <a:pt x="617" y="17"/>
                      <a:pt x="614" y="19"/>
                      <a:pt x="610" y="20"/>
                    </a:cubicBezTo>
                    <a:cubicBezTo>
                      <a:pt x="601" y="24"/>
                      <a:pt x="589" y="29"/>
                      <a:pt x="581" y="29"/>
                    </a:cubicBezTo>
                    <a:cubicBezTo>
                      <a:pt x="578" y="29"/>
                      <a:pt x="576" y="28"/>
                      <a:pt x="575" y="27"/>
                    </a:cubicBezTo>
                    <a:cubicBezTo>
                      <a:pt x="573" y="25"/>
                      <a:pt x="572" y="20"/>
                      <a:pt x="573" y="14"/>
                    </a:cubicBezTo>
                    <a:cubicBezTo>
                      <a:pt x="573" y="10"/>
                      <a:pt x="573" y="10"/>
                      <a:pt x="573" y="10"/>
                    </a:cubicBezTo>
                    <a:cubicBezTo>
                      <a:pt x="569" y="10"/>
                      <a:pt x="569" y="10"/>
                      <a:pt x="569" y="10"/>
                    </a:cubicBezTo>
                    <a:cubicBezTo>
                      <a:pt x="557" y="9"/>
                      <a:pt x="545" y="15"/>
                      <a:pt x="532" y="29"/>
                    </a:cubicBezTo>
                    <a:cubicBezTo>
                      <a:pt x="532" y="29"/>
                      <a:pt x="531" y="29"/>
                      <a:pt x="531" y="29"/>
                    </a:cubicBezTo>
                    <a:cubicBezTo>
                      <a:pt x="509" y="29"/>
                      <a:pt x="422" y="40"/>
                      <a:pt x="407" y="91"/>
                    </a:cubicBezTo>
                    <a:cubicBezTo>
                      <a:pt x="406" y="91"/>
                      <a:pt x="406" y="91"/>
                      <a:pt x="405" y="91"/>
                    </a:cubicBezTo>
                    <a:cubicBezTo>
                      <a:pt x="398" y="91"/>
                      <a:pt x="391" y="95"/>
                      <a:pt x="384" y="105"/>
                    </a:cubicBezTo>
                    <a:cubicBezTo>
                      <a:pt x="382" y="105"/>
                      <a:pt x="381" y="106"/>
                      <a:pt x="379" y="107"/>
                    </a:cubicBezTo>
                    <a:cubicBezTo>
                      <a:pt x="377" y="108"/>
                      <a:pt x="374" y="109"/>
                      <a:pt x="372" y="109"/>
                    </a:cubicBezTo>
                    <a:cubicBezTo>
                      <a:pt x="372" y="109"/>
                      <a:pt x="370" y="107"/>
                      <a:pt x="371" y="99"/>
                    </a:cubicBezTo>
                    <a:cubicBezTo>
                      <a:pt x="372" y="96"/>
                      <a:pt x="372" y="96"/>
                      <a:pt x="372" y="96"/>
                    </a:cubicBezTo>
                    <a:cubicBezTo>
                      <a:pt x="369" y="95"/>
                      <a:pt x="369" y="95"/>
                      <a:pt x="369" y="95"/>
                    </a:cubicBezTo>
                    <a:cubicBezTo>
                      <a:pt x="366" y="94"/>
                      <a:pt x="362" y="95"/>
                      <a:pt x="357" y="96"/>
                    </a:cubicBezTo>
                    <a:cubicBezTo>
                      <a:pt x="354" y="97"/>
                      <a:pt x="350" y="98"/>
                      <a:pt x="347" y="98"/>
                    </a:cubicBezTo>
                    <a:cubicBezTo>
                      <a:pt x="343" y="98"/>
                      <a:pt x="339" y="97"/>
                      <a:pt x="337" y="90"/>
                    </a:cubicBezTo>
                    <a:cubicBezTo>
                      <a:pt x="336" y="87"/>
                      <a:pt x="336" y="87"/>
                      <a:pt x="336" y="87"/>
                    </a:cubicBezTo>
                    <a:cubicBezTo>
                      <a:pt x="333" y="87"/>
                      <a:pt x="333" y="87"/>
                      <a:pt x="333" y="87"/>
                    </a:cubicBezTo>
                    <a:cubicBezTo>
                      <a:pt x="332" y="87"/>
                      <a:pt x="330" y="87"/>
                      <a:pt x="328" y="87"/>
                    </a:cubicBezTo>
                    <a:cubicBezTo>
                      <a:pt x="326" y="87"/>
                      <a:pt x="325" y="86"/>
                      <a:pt x="323" y="86"/>
                    </a:cubicBezTo>
                    <a:cubicBezTo>
                      <a:pt x="320" y="86"/>
                      <a:pt x="315" y="87"/>
                      <a:pt x="311" y="91"/>
                    </a:cubicBezTo>
                    <a:cubicBezTo>
                      <a:pt x="306" y="96"/>
                      <a:pt x="304" y="106"/>
                      <a:pt x="305" y="124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299" y="128"/>
                      <a:pt x="291" y="133"/>
                      <a:pt x="290" y="143"/>
                    </a:cubicBezTo>
                    <a:cubicBezTo>
                      <a:pt x="290" y="150"/>
                      <a:pt x="295" y="157"/>
                      <a:pt x="305" y="165"/>
                    </a:cubicBezTo>
                    <a:cubicBezTo>
                      <a:pt x="307" y="167"/>
                      <a:pt x="308" y="168"/>
                      <a:pt x="310" y="169"/>
                    </a:cubicBezTo>
                    <a:cubicBezTo>
                      <a:pt x="321" y="179"/>
                      <a:pt x="343" y="198"/>
                      <a:pt x="335" y="233"/>
                    </a:cubicBezTo>
                    <a:cubicBezTo>
                      <a:pt x="334" y="233"/>
                      <a:pt x="334" y="234"/>
                      <a:pt x="333" y="234"/>
                    </a:cubicBezTo>
                    <a:cubicBezTo>
                      <a:pt x="331" y="237"/>
                      <a:pt x="328" y="240"/>
                      <a:pt x="328" y="245"/>
                    </a:cubicBezTo>
                    <a:cubicBezTo>
                      <a:pt x="329" y="251"/>
                      <a:pt x="335" y="257"/>
                      <a:pt x="350" y="268"/>
                    </a:cubicBezTo>
                    <a:cubicBezTo>
                      <a:pt x="354" y="271"/>
                      <a:pt x="354" y="271"/>
                      <a:pt x="354" y="271"/>
                    </a:cubicBezTo>
                    <a:cubicBezTo>
                      <a:pt x="356" y="267"/>
                      <a:pt x="356" y="267"/>
                      <a:pt x="356" y="267"/>
                    </a:cubicBezTo>
                    <a:cubicBezTo>
                      <a:pt x="357" y="266"/>
                      <a:pt x="357" y="264"/>
                      <a:pt x="358" y="262"/>
                    </a:cubicBezTo>
                    <a:cubicBezTo>
                      <a:pt x="359" y="260"/>
                      <a:pt x="360" y="256"/>
                      <a:pt x="361" y="254"/>
                    </a:cubicBezTo>
                    <a:cubicBezTo>
                      <a:pt x="362" y="255"/>
                      <a:pt x="364" y="258"/>
                      <a:pt x="366" y="265"/>
                    </a:cubicBezTo>
                    <a:cubicBezTo>
                      <a:pt x="367" y="267"/>
                      <a:pt x="367" y="267"/>
                      <a:pt x="367" y="267"/>
                    </a:cubicBezTo>
                    <a:cubicBezTo>
                      <a:pt x="371" y="268"/>
                      <a:pt x="371" y="268"/>
                      <a:pt x="371" y="268"/>
                    </a:cubicBezTo>
                    <a:cubicBezTo>
                      <a:pt x="389" y="275"/>
                      <a:pt x="391" y="278"/>
                      <a:pt x="391" y="280"/>
                    </a:cubicBezTo>
                    <a:cubicBezTo>
                      <a:pt x="391" y="280"/>
                      <a:pt x="391" y="281"/>
                      <a:pt x="385" y="284"/>
                    </a:cubicBezTo>
                    <a:cubicBezTo>
                      <a:pt x="378" y="276"/>
                      <a:pt x="372" y="273"/>
                      <a:pt x="367" y="273"/>
                    </a:cubicBezTo>
                    <a:cubicBezTo>
                      <a:pt x="352" y="273"/>
                      <a:pt x="351" y="298"/>
                      <a:pt x="351" y="306"/>
                    </a:cubicBezTo>
                    <a:cubicBezTo>
                      <a:pt x="351" y="307"/>
                      <a:pt x="351" y="307"/>
                      <a:pt x="351" y="307"/>
                    </a:cubicBezTo>
                    <a:cubicBezTo>
                      <a:pt x="353" y="311"/>
                      <a:pt x="353" y="311"/>
                      <a:pt x="353" y="311"/>
                    </a:cubicBezTo>
                    <a:cubicBezTo>
                      <a:pt x="358" y="318"/>
                      <a:pt x="362" y="322"/>
                      <a:pt x="372" y="326"/>
                    </a:cubicBezTo>
                    <a:cubicBezTo>
                      <a:pt x="369" y="328"/>
                      <a:pt x="366" y="331"/>
                      <a:pt x="362" y="337"/>
                    </a:cubicBezTo>
                    <a:cubicBezTo>
                      <a:pt x="360" y="341"/>
                      <a:pt x="356" y="346"/>
                      <a:pt x="354" y="346"/>
                    </a:cubicBezTo>
                    <a:cubicBezTo>
                      <a:pt x="351" y="346"/>
                      <a:pt x="347" y="341"/>
                      <a:pt x="344" y="327"/>
                    </a:cubicBezTo>
                    <a:cubicBezTo>
                      <a:pt x="344" y="326"/>
                      <a:pt x="344" y="326"/>
                      <a:pt x="344" y="326"/>
                    </a:cubicBezTo>
                    <a:cubicBezTo>
                      <a:pt x="342" y="325"/>
                      <a:pt x="342" y="325"/>
                      <a:pt x="342" y="325"/>
                    </a:cubicBezTo>
                    <a:cubicBezTo>
                      <a:pt x="341" y="324"/>
                      <a:pt x="339" y="324"/>
                      <a:pt x="334" y="322"/>
                    </a:cubicBezTo>
                    <a:cubicBezTo>
                      <a:pt x="325" y="320"/>
                      <a:pt x="308" y="316"/>
                      <a:pt x="306" y="307"/>
                    </a:cubicBezTo>
                    <a:cubicBezTo>
                      <a:pt x="304" y="301"/>
                      <a:pt x="309" y="293"/>
                      <a:pt x="320" y="284"/>
                    </a:cubicBezTo>
                    <a:cubicBezTo>
                      <a:pt x="321" y="283"/>
                      <a:pt x="321" y="283"/>
                      <a:pt x="321" y="283"/>
                    </a:cubicBezTo>
                    <a:cubicBezTo>
                      <a:pt x="321" y="281"/>
                      <a:pt x="321" y="281"/>
                      <a:pt x="321" y="281"/>
                    </a:cubicBezTo>
                    <a:cubicBezTo>
                      <a:pt x="321" y="275"/>
                      <a:pt x="323" y="267"/>
                      <a:pt x="323" y="267"/>
                    </a:cubicBezTo>
                    <a:cubicBezTo>
                      <a:pt x="323" y="262"/>
                      <a:pt x="323" y="262"/>
                      <a:pt x="323" y="262"/>
                    </a:cubicBezTo>
                    <a:cubicBezTo>
                      <a:pt x="318" y="262"/>
                      <a:pt x="318" y="262"/>
                      <a:pt x="318" y="262"/>
                    </a:cubicBezTo>
                    <a:cubicBezTo>
                      <a:pt x="303" y="263"/>
                      <a:pt x="222" y="262"/>
                      <a:pt x="222" y="262"/>
                    </a:cubicBezTo>
                    <a:cubicBezTo>
                      <a:pt x="220" y="262"/>
                      <a:pt x="220" y="262"/>
                      <a:pt x="220" y="262"/>
                    </a:cubicBezTo>
                    <a:cubicBezTo>
                      <a:pt x="219" y="263"/>
                      <a:pt x="219" y="263"/>
                      <a:pt x="219" y="263"/>
                    </a:cubicBezTo>
                    <a:cubicBezTo>
                      <a:pt x="218" y="264"/>
                      <a:pt x="217" y="264"/>
                      <a:pt x="217" y="265"/>
                    </a:cubicBezTo>
                    <a:cubicBezTo>
                      <a:pt x="213" y="269"/>
                      <a:pt x="211" y="271"/>
                      <a:pt x="199" y="271"/>
                    </a:cubicBezTo>
                    <a:cubicBezTo>
                      <a:pt x="192" y="271"/>
                      <a:pt x="183" y="270"/>
                      <a:pt x="168" y="269"/>
                    </a:cubicBezTo>
                    <a:cubicBezTo>
                      <a:pt x="167" y="269"/>
                      <a:pt x="167" y="269"/>
                      <a:pt x="167" y="269"/>
                    </a:cubicBezTo>
                    <a:cubicBezTo>
                      <a:pt x="166" y="270"/>
                      <a:pt x="166" y="270"/>
                      <a:pt x="166" y="270"/>
                    </a:cubicBezTo>
                    <a:cubicBezTo>
                      <a:pt x="160" y="273"/>
                      <a:pt x="149" y="279"/>
                      <a:pt x="149" y="291"/>
                    </a:cubicBezTo>
                    <a:cubicBezTo>
                      <a:pt x="149" y="303"/>
                      <a:pt x="160" y="315"/>
                      <a:pt x="182" y="329"/>
                    </a:cubicBezTo>
                    <a:cubicBezTo>
                      <a:pt x="175" y="328"/>
                      <a:pt x="170" y="329"/>
                      <a:pt x="167" y="333"/>
                    </a:cubicBezTo>
                    <a:cubicBezTo>
                      <a:pt x="164" y="337"/>
                      <a:pt x="163" y="343"/>
                      <a:pt x="166" y="353"/>
                    </a:cubicBezTo>
                    <a:cubicBezTo>
                      <a:pt x="167" y="363"/>
                      <a:pt x="168" y="386"/>
                      <a:pt x="168" y="387"/>
                    </a:cubicBezTo>
                    <a:cubicBezTo>
                      <a:pt x="169" y="388"/>
                      <a:pt x="169" y="388"/>
                      <a:pt x="169" y="388"/>
                    </a:cubicBezTo>
                    <a:cubicBezTo>
                      <a:pt x="169" y="388"/>
                      <a:pt x="169" y="388"/>
                      <a:pt x="169" y="388"/>
                    </a:cubicBezTo>
                    <a:cubicBezTo>
                      <a:pt x="169" y="389"/>
                      <a:pt x="170" y="390"/>
                      <a:pt x="170" y="391"/>
                    </a:cubicBezTo>
                    <a:cubicBezTo>
                      <a:pt x="175" y="399"/>
                      <a:pt x="186" y="421"/>
                      <a:pt x="210" y="421"/>
                    </a:cubicBezTo>
                    <a:cubicBezTo>
                      <a:pt x="214" y="421"/>
                      <a:pt x="217" y="421"/>
                      <a:pt x="221" y="420"/>
                    </a:cubicBezTo>
                    <a:cubicBezTo>
                      <a:pt x="228" y="423"/>
                      <a:pt x="238" y="427"/>
                      <a:pt x="254" y="450"/>
                    </a:cubicBezTo>
                    <a:cubicBezTo>
                      <a:pt x="257" y="455"/>
                      <a:pt x="257" y="455"/>
                      <a:pt x="257" y="455"/>
                    </a:cubicBezTo>
                    <a:cubicBezTo>
                      <a:pt x="260" y="451"/>
                      <a:pt x="260" y="451"/>
                      <a:pt x="260" y="451"/>
                    </a:cubicBezTo>
                    <a:cubicBezTo>
                      <a:pt x="261" y="450"/>
                      <a:pt x="263" y="447"/>
                      <a:pt x="265" y="445"/>
                    </a:cubicBezTo>
                    <a:cubicBezTo>
                      <a:pt x="266" y="443"/>
                      <a:pt x="268" y="440"/>
                      <a:pt x="269" y="438"/>
                    </a:cubicBezTo>
                    <a:cubicBezTo>
                      <a:pt x="269" y="442"/>
                      <a:pt x="268" y="447"/>
                      <a:pt x="266" y="455"/>
                    </a:cubicBezTo>
                    <a:cubicBezTo>
                      <a:pt x="265" y="462"/>
                      <a:pt x="265" y="462"/>
                      <a:pt x="265" y="462"/>
                    </a:cubicBezTo>
                    <a:cubicBezTo>
                      <a:pt x="272" y="459"/>
                      <a:pt x="272" y="459"/>
                      <a:pt x="272" y="459"/>
                    </a:cubicBezTo>
                    <a:cubicBezTo>
                      <a:pt x="274" y="459"/>
                      <a:pt x="276" y="459"/>
                      <a:pt x="278" y="459"/>
                    </a:cubicBezTo>
                    <a:cubicBezTo>
                      <a:pt x="279" y="459"/>
                      <a:pt x="280" y="460"/>
                      <a:pt x="281" y="460"/>
                    </a:cubicBezTo>
                    <a:cubicBezTo>
                      <a:pt x="287" y="460"/>
                      <a:pt x="289" y="453"/>
                      <a:pt x="289" y="445"/>
                    </a:cubicBezTo>
                    <a:cubicBezTo>
                      <a:pt x="290" y="445"/>
                      <a:pt x="290" y="445"/>
                      <a:pt x="290" y="445"/>
                    </a:cubicBezTo>
                    <a:cubicBezTo>
                      <a:pt x="295" y="444"/>
                      <a:pt x="299" y="442"/>
                      <a:pt x="301" y="434"/>
                    </a:cubicBezTo>
                    <a:cubicBezTo>
                      <a:pt x="302" y="434"/>
                      <a:pt x="304" y="435"/>
                      <a:pt x="306" y="435"/>
                    </a:cubicBezTo>
                    <a:cubicBezTo>
                      <a:pt x="309" y="435"/>
                      <a:pt x="315" y="434"/>
                      <a:pt x="317" y="426"/>
                    </a:cubicBezTo>
                    <a:cubicBezTo>
                      <a:pt x="325" y="427"/>
                      <a:pt x="333" y="424"/>
                      <a:pt x="339" y="417"/>
                    </a:cubicBezTo>
                    <a:cubicBezTo>
                      <a:pt x="340" y="422"/>
                      <a:pt x="340" y="427"/>
                      <a:pt x="339" y="431"/>
                    </a:cubicBezTo>
                    <a:cubicBezTo>
                      <a:pt x="334" y="429"/>
                      <a:pt x="329" y="430"/>
                      <a:pt x="326" y="434"/>
                    </a:cubicBezTo>
                    <a:cubicBezTo>
                      <a:pt x="324" y="436"/>
                      <a:pt x="324" y="440"/>
                      <a:pt x="324" y="444"/>
                    </a:cubicBezTo>
                    <a:cubicBezTo>
                      <a:pt x="316" y="445"/>
                      <a:pt x="300" y="450"/>
                      <a:pt x="298" y="457"/>
                    </a:cubicBezTo>
                    <a:cubicBezTo>
                      <a:pt x="297" y="458"/>
                      <a:pt x="296" y="462"/>
                      <a:pt x="300" y="466"/>
                    </a:cubicBezTo>
                    <a:cubicBezTo>
                      <a:pt x="301" y="466"/>
                      <a:pt x="301" y="466"/>
                      <a:pt x="301" y="466"/>
                    </a:cubicBezTo>
                    <a:cubicBezTo>
                      <a:pt x="302" y="466"/>
                      <a:pt x="302" y="466"/>
                      <a:pt x="302" y="466"/>
                    </a:cubicBezTo>
                    <a:cubicBezTo>
                      <a:pt x="306" y="468"/>
                      <a:pt x="316" y="468"/>
                      <a:pt x="321" y="467"/>
                    </a:cubicBezTo>
                    <a:cubicBezTo>
                      <a:pt x="319" y="491"/>
                      <a:pt x="314" y="494"/>
                      <a:pt x="312" y="494"/>
                    </a:cubicBezTo>
                    <a:cubicBezTo>
                      <a:pt x="301" y="496"/>
                      <a:pt x="301" y="496"/>
                      <a:pt x="301" y="496"/>
                    </a:cubicBezTo>
                    <a:cubicBezTo>
                      <a:pt x="311" y="502"/>
                      <a:pt x="311" y="502"/>
                      <a:pt x="311" y="502"/>
                    </a:cubicBezTo>
                    <a:cubicBezTo>
                      <a:pt x="314" y="504"/>
                      <a:pt x="323" y="510"/>
                      <a:pt x="322" y="514"/>
                    </a:cubicBezTo>
                    <a:cubicBezTo>
                      <a:pt x="322" y="516"/>
                      <a:pt x="321" y="520"/>
                      <a:pt x="308" y="525"/>
                    </a:cubicBezTo>
                    <a:cubicBezTo>
                      <a:pt x="302" y="526"/>
                      <a:pt x="296" y="527"/>
                      <a:pt x="290" y="528"/>
                    </a:cubicBezTo>
                    <a:cubicBezTo>
                      <a:pt x="282" y="530"/>
                      <a:pt x="274" y="531"/>
                      <a:pt x="267" y="531"/>
                    </a:cubicBezTo>
                    <a:cubicBezTo>
                      <a:pt x="258" y="531"/>
                      <a:pt x="256" y="528"/>
                      <a:pt x="255" y="523"/>
                    </a:cubicBezTo>
                    <a:cubicBezTo>
                      <a:pt x="254" y="521"/>
                      <a:pt x="254" y="521"/>
                      <a:pt x="254" y="521"/>
                    </a:cubicBezTo>
                    <a:cubicBezTo>
                      <a:pt x="252" y="520"/>
                      <a:pt x="252" y="520"/>
                      <a:pt x="252" y="520"/>
                    </a:cubicBezTo>
                    <a:cubicBezTo>
                      <a:pt x="249" y="520"/>
                      <a:pt x="247" y="519"/>
                      <a:pt x="244" y="519"/>
                    </a:cubicBezTo>
                    <a:cubicBezTo>
                      <a:pt x="239" y="519"/>
                      <a:pt x="227" y="521"/>
                      <a:pt x="220" y="532"/>
                    </a:cubicBezTo>
                    <a:cubicBezTo>
                      <a:pt x="217" y="531"/>
                      <a:pt x="215" y="529"/>
                      <a:pt x="211" y="529"/>
                    </a:cubicBezTo>
                    <a:cubicBezTo>
                      <a:pt x="209" y="529"/>
                      <a:pt x="207" y="530"/>
                      <a:pt x="205" y="532"/>
                    </a:cubicBezTo>
                    <a:cubicBezTo>
                      <a:pt x="200" y="537"/>
                      <a:pt x="195" y="549"/>
                      <a:pt x="197" y="603"/>
                    </a:cubicBezTo>
                    <a:cubicBezTo>
                      <a:pt x="197" y="603"/>
                      <a:pt x="196" y="603"/>
                      <a:pt x="196" y="602"/>
                    </a:cubicBezTo>
                    <a:cubicBezTo>
                      <a:pt x="179" y="558"/>
                      <a:pt x="170" y="538"/>
                      <a:pt x="161" y="538"/>
                    </a:cubicBezTo>
                    <a:cubicBezTo>
                      <a:pt x="156" y="538"/>
                      <a:pt x="154" y="543"/>
                      <a:pt x="153" y="548"/>
                    </a:cubicBezTo>
                    <a:cubicBezTo>
                      <a:pt x="150" y="547"/>
                      <a:pt x="147" y="549"/>
                      <a:pt x="146" y="551"/>
                    </a:cubicBezTo>
                    <a:cubicBezTo>
                      <a:pt x="144" y="554"/>
                      <a:pt x="143" y="558"/>
                      <a:pt x="144" y="565"/>
                    </a:cubicBezTo>
                    <a:cubicBezTo>
                      <a:pt x="144" y="565"/>
                      <a:pt x="144" y="565"/>
                      <a:pt x="144" y="565"/>
                    </a:cubicBezTo>
                    <a:cubicBezTo>
                      <a:pt x="143" y="566"/>
                      <a:pt x="141" y="566"/>
                      <a:pt x="140" y="566"/>
                    </a:cubicBezTo>
                    <a:cubicBezTo>
                      <a:pt x="140" y="566"/>
                      <a:pt x="138" y="563"/>
                      <a:pt x="143" y="549"/>
                    </a:cubicBezTo>
                    <a:cubicBezTo>
                      <a:pt x="144" y="546"/>
                      <a:pt x="144" y="546"/>
                      <a:pt x="144" y="546"/>
                    </a:cubicBezTo>
                    <a:cubicBezTo>
                      <a:pt x="141" y="544"/>
                      <a:pt x="141" y="544"/>
                      <a:pt x="141" y="544"/>
                    </a:cubicBezTo>
                    <a:cubicBezTo>
                      <a:pt x="136" y="540"/>
                      <a:pt x="128" y="540"/>
                      <a:pt x="124" y="545"/>
                    </a:cubicBezTo>
                    <a:cubicBezTo>
                      <a:pt x="120" y="550"/>
                      <a:pt x="119" y="558"/>
                      <a:pt x="120" y="569"/>
                    </a:cubicBezTo>
                    <a:cubicBezTo>
                      <a:pt x="119" y="569"/>
                      <a:pt x="119" y="569"/>
                      <a:pt x="118" y="569"/>
                    </a:cubicBezTo>
                    <a:cubicBezTo>
                      <a:pt x="116" y="569"/>
                      <a:pt x="116" y="569"/>
                      <a:pt x="115" y="568"/>
                    </a:cubicBezTo>
                    <a:cubicBezTo>
                      <a:pt x="115" y="568"/>
                      <a:pt x="113" y="565"/>
                      <a:pt x="114" y="558"/>
                    </a:cubicBezTo>
                    <a:cubicBezTo>
                      <a:pt x="115" y="555"/>
                      <a:pt x="115" y="555"/>
                      <a:pt x="115" y="555"/>
                    </a:cubicBezTo>
                    <a:cubicBezTo>
                      <a:pt x="111" y="554"/>
                      <a:pt x="111" y="554"/>
                      <a:pt x="111" y="554"/>
                    </a:cubicBezTo>
                    <a:cubicBezTo>
                      <a:pt x="111" y="554"/>
                      <a:pt x="111" y="554"/>
                      <a:pt x="110" y="554"/>
                    </a:cubicBezTo>
                    <a:cubicBezTo>
                      <a:pt x="108" y="553"/>
                      <a:pt x="105" y="552"/>
                      <a:pt x="103" y="552"/>
                    </a:cubicBezTo>
                    <a:cubicBezTo>
                      <a:pt x="98" y="552"/>
                      <a:pt x="96" y="554"/>
                      <a:pt x="94" y="556"/>
                    </a:cubicBezTo>
                    <a:cubicBezTo>
                      <a:pt x="92" y="558"/>
                      <a:pt x="91" y="562"/>
                      <a:pt x="91" y="568"/>
                    </a:cubicBezTo>
                    <a:cubicBezTo>
                      <a:pt x="85" y="566"/>
                      <a:pt x="78" y="563"/>
                      <a:pt x="71" y="563"/>
                    </a:cubicBezTo>
                    <a:cubicBezTo>
                      <a:pt x="65" y="563"/>
                      <a:pt x="62" y="565"/>
                      <a:pt x="60" y="567"/>
                    </a:cubicBezTo>
                    <a:cubicBezTo>
                      <a:pt x="57" y="571"/>
                      <a:pt x="57" y="577"/>
                      <a:pt x="59" y="585"/>
                    </a:cubicBezTo>
                    <a:cubicBezTo>
                      <a:pt x="59" y="586"/>
                      <a:pt x="58" y="586"/>
                      <a:pt x="58" y="586"/>
                    </a:cubicBezTo>
                    <a:cubicBezTo>
                      <a:pt x="54" y="590"/>
                      <a:pt x="48" y="594"/>
                      <a:pt x="50" y="600"/>
                    </a:cubicBezTo>
                    <a:cubicBezTo>
                      <a:pt x="51" y="605"/>
                      <a:pt x="56" y="608"/>
                      <a:pt x="65" y="611"/>
                    </a:cubicBezTo>
                    <a:cubicBezTo>
                      <a:pt x="63" y="613"/>
                      <a:pt x="62" y="615"/>
                      <a:pt x="61" y="617"/>
                    </a:cubicBezTo>
                    <a:cubicBezTo>
                      <a:pt x="61" y="623"/>
                      <a:pt x="65" y="629"/>
                      <a:pt x="76" y="638"/>
                    </a:cubicBezTo>
                    <a:cubicBezTo>
                      <a:pt x="77" y="646"/>
                      <a:pt x="78" y="653"/>
                      <a:pt x="93" y="662"/>
                    </a:cubicBezTo>
                    <a:cubicBezTo>
                      <a:pt x="96" y="666"/>
                      <a:pt x="99" y="675"/>
                      <a:pt x="97" y="679"/>
                    </a:cubicBezTo>
                    <a:cubicBezTo>
                      <a:pt x="96" y="680"/>
                      <a:pt x="95" y="681"/>
                      <a:pt x="92" y="681"/>
                    </a:cubicBezTo>
                    <a:cubicBezTo>
                      <a:pt x="92" y="681"/>
                      <a:pt x="91" y="681"/>
                      <a:pt x="90" y="681"/>
                    </a:cubicBezTo>
                    <a:cubicBezTo>
                      <a:pt x="89" y="681"/>
                      <a:pt x="89" y="681"/>
                      <a:pt x="89" y="681"/>
                    </a:cubicBezTo>
                    <a:cubicBezTo>
                      <a:pt x="87" y="681"/>
                      <a:pt x="84" y="681"/>
                      <a:pt x="81" y="684"/>
                    </a:cubicBezTo>
                    <a:cubicBezTo>
                      <a:pt x="80" y="685"/>
                      <a:pt x="79" y="686"/>
                      <a:pt x="79" y="688"/>
                    </a:cubicBezTo>
                    <a:cubicBezTo>
                      <a:pt x="74" y="686"/>
                      <a:pt x="67" y="683"/>
                      <a:pt x="61" y="683"/>
                    </a:cubicBezTo>
                    <a:cubicBezTo>
                      <a:pt x="56" y="683"/>
                      <a:pt x="54" y="685"/>
                      <a:pt x="53" y="686"/>
                    </a:cubicBezTo>
                    <a:cubicBezTo>
                      <a:pt x="50" y="690"/>
                      <a:pt x="50" y="696"/>
                      <a:pt x="54" y="705"/>
                    </a:cubicBezTo>
                    <a:cubicBezTo>
                      <a:pt x="54" y="705"/>
                      <a:pt x="54" y="705"/>
                      <a:pt x="54" y="705"/>
                    </a:cubicBezTo>
                    <a:cubicBezTo>
                      <a:pt x="55" y="706"/>
                      <a:pt x="55" y="706"/>
                      <a:pt x="55" y="706"/>
                    </a:cubicBezTo>
                    <a:cubicBezTo>
                      <a:pt x="57" y="708"/>
                      <a:pt x="59" y="711"/>
                      <a:pt x="61" y="713"/>
                    </a:cubicBezTo>
                    <a:cubicBezTo>
                      <a:pt x="65" y="717"/>
                      <a:pt x="68" y="720"/>
                      <a:pt x="72" y="720"/>
                    </a:cubicBezTo>
                    <a:cubicBezTo>
                      <a:pt x="76" y="720"/>
                      <a:pt x="78" y="717"/>
                      <a:pt x="81" y="714"/>
                    </a:cubicBezTo>
                    <a:cubicBezTo>
                      <a:pt x="82" y="714"/>
                      <a:pt x="82" y="714"/>
                      <a:pt x="83" y="714"/>
                    </a:cubicBezTo>
                    <a:cubicBezTo>
                      <a:pt x="86" y="714"/>
                      <a:pt x="86" y="714"/>
                      <a:pt x="86" y="714"/>
                    </a:cubicBezTo>
                    <a:cubicBezTo>
                      <a:pt x="92" y="714"/>
                      <a:pt x="98" y="715"/>
                      <a:pt x="101" y="718"/>
                    </a:cubicBezTo>
                    <a:cubicBezTo>
                      <a:pt x="103" y="721"/>
                      <a:pt x="104" y="726"/>
                      <a:pt x="103" y="733"/>
                    </a:cubicBezTo>
                    <a:cubicBezTo>
                      <a:pt x="102" y="733"/>
                      <a:pt x="101" y="733"/>
                      <a:pt x="100" y="733"/>
                    </a:cubicBezTo>
                    <a:cubicBezTo>
                      <a:pt x="94" y="733"/>
                      <a:pt x="91" y="732"/>
                      <a:pt x="91" y="732"/>
                    </a:cubicBezTo>
                    <a:cubicBezTo>
                      <a:pt x="85" y="730"/>
                      <a:pt x="85" y="730"/>
                      <a:pt x="85" y="730"/>
                    </a:cubicBezTo>
                    <a:cubicBezTo>
                      <a:pt x="86" y="736"/>
                      <a:pt x="86" y="736"/>
                      <a:pt x="86" y="736"/>
                    </a:cubicBezTo>
                    <a:cubicBezTo>
                      <a:pt x="86" y="738"/>
                      <a:pt x="85" y="741"/>
                      <a:pt x="85" y="745"/>
                    </a:cubicBezTo>
                    <a:cubicBezTo>
                      <a:pt x="82" y="753"/>
                      <a:pt x="78" y="768"/>
                      <a:pt x="96" y="775"/>
                    </a:cubicBezTo>
                    <a:cubicBezTo>
                      <a:pt x="98" y="776"/>
                      <a:pt x="100" y="777"/>
                      <a:pt x="102" y="778"/>
                    </a:cubicBezTo>
                    <a:cubicBezTo>
                      <a:pt x="111" y="783"/>
                      <a:pt x="120" y="788"/>
                      <a:pt x="129" y="788"/>
                    </a:cubicBezTo>
                    <a:cubicBezTo>
                      <a:pt x="136" y="788"/>
                      <a:pt x="142" y="785"/>
                      <a:pt x="146" y="779"/>
                    </a:cubicBezTo>
                    <a:cubicBezTo>
                      <a:pt x="150" y="778"/>
                      <a:pt x="156" y="776"/>
                      <a:pt x="160" y="775"/>
                    </a:cubicBezTo>
                    <a:cubicBezTo>
                      <a:pt x="160" y="780"/>
                      <a:pt x="159" y="785"/>
                      <a:pt x="159" y="787"/>
                    </a:cubicBezTo>
                    <a:cubicBezTo>
                      <a:pt x="152" y="792"/>
                      <a:pt x="140" y="810"/>
                      <a:pt x="140" y="826"/>
                    </a:cubicBezTo>
                    <a:cubicBezTo>
                      <a:pt x="139" y="831"/>
                      <a:pt x="140" y="835"/>
                      <a:pt x="142" y="838"/>
                    </a:cubicBezTo>
                    <a:cubicBezTo>
                      <a:pt x="135" y="840"/>
                      <a:pt x="126" y="845"/>
                      <a:pt x="124" y="864"/>
                    </a:cubicBezTo>
                    <a:cubicBezTo>
                      <a:pt x="123" y="864"/>
                      <a:pt x="122" y="864"/>
                      <a:pt x="122" y="864"/>
                    </a:cubicBezTo>
                    <a:cubicBezTo>
                      <a:pt x="117" y="863"/>
                      <a:pt x="112" y="862"/>
                      <a:pt x="107" y="862"/>
                    </a:cubicBezTo>
                    <a:cubicBezTo>
                      <a:pt x="102" y="862"/>
                      <a:pt x="99" y="863"/>
                      <a:pt x="97" y="866"/>
                    </a:cubicBezTo>
                    <a:cubicBezTo>
                      <a:pt x="96" y="867"/>
                      <a:pt x="96" y="867"/>
                      <a:pt x="96" y="867"/>
                    </a:cubicBezTo>
                    <a:cubicBezTo>
                      <a:pt x="96" y="868"/>
                      <a:pt x="96" y="868"/>
                      <a:pt x="96" y="868"/>
                    </a:cubicBezTo>
                    <a:cubicBezTo>
                      <a:pt x="95" y="872"/>
                      <a:pt x="96" y="876"/>
                      <a:pt x="99" y="880"/>
                    </a:cubicBezTo>
                    <a:cubicBezTo>
                      <a:pt x="101" y="882"/>
                      <a:pt x="105" y="885"/>
                      <a:pt x="112" y="885"/>
                    </a:cubicBezTo>
                    <a:cubicBezTo>
                      <a:pt x="114" y="885"/>
                      <a:pt x="117" y="884"/>
                      <a:pt x="121" y="883"/>
                    </a:cubicBezTo>
                    <a:cubicBezTo>
                      <a:pt x="134" y="884"/>
                      <a:pt x="146" y="887"/>
                      <a:pt x="150" y="890"/>
                    </a:cubicBezTo>
                    <a:cubicBezTo>
                      <a:pt x="155" y="894"/>
                      <a:pt x="155" y="894"/>
                      <a:pt x="155" y="894"/>
                    </a:cubicBezTo>
                    <a:cubicBezTo>
                      <a:pt x="157" y="888"/>
                      <a:pt x="157" y="888"/>
                      <a:pt x="157" y="888"/>
                    </a:cubicBezTo>
                    <a:cubicBezTo>
                      <a:pt x="157" y="886"/>
                      <a:pt x="157" y="884"/>
                      <a:pt x="157" y="881"/>
                    </a:cubicBezTo>
                    <a:cubicBezTo>
                      <a:pt x="157" y="878"/>
                      <a:pt x="157" y="873"/>
                      <a:pt x="158" y="871"/>
                    </a:cubicBezTo>
                    <a:cubicBezTo>
                      <a:pt x="159" y="871"/>
                      <a:pt x="160" y="869"/>
                      <a:pt x="168" y="873"/>
                    </a:cubicBezTo>
                    <a:cubicBezTo>
                      <a:pt x="169" y="874"/>
                      <a:pt x="169" y="874"/>
                      <a:pt x="169" y="874"/>
                    </a:cubicBezTo>
                    <a:cubicBezTo>
                      <a:pt x="171" y="873"/>
                      <a:pt x="171" y="873"/>
                      <a:pt x="171" y="873"/>
                    </a:cubicBezTo>
                    <a:cubicBezTo>
                      <a:pt x="174" y="873"/>
                      <a:pt x="176" y="870"/>
                      <a:pt x="180" y="867"/>
                    </a:cubicBezTo>
                    <a:cubicBezTo>
                      <a:pt x="183" y="864"/>
                      <a:pt x="187" y="860"/>
                      <a:pt x="190" y="859"/>
                    </a:cubicBezTo>
                    <a:cubicBezTo>
                      <a:pt x="189" y="868"/>
                      <a:pt x="192" y="879"/>
                      <a:pt x="198" y="886"/>
                    </a:cubicBezTo>
                    <a:cubicBezTo>
                      <a:pt x="202" y="890"/>
                      <a:pt x="207" y="892"/>
                      <a:pt x="214" y="891"/>
                    </a:cubicBezTo>
                    <a:cubicBezTo>
                      <a:pt x="221" y="898"/>
                      <a:pt x="238" y="915"/>
                      <a:pt x="232" y="948"/>
                    </a:cubicBezTo>
                    <a:cubicBezTo>
                      <a:pt x="231" y="954"/>
                      <a:pt x="231" y="954"/>
                      <a:pt x="231" y="954"/>
                    </a:cubicBezTo>
                    <a:cubicBezTo>
                      <a:pt x="237" y="953"/>
                      <a:pt x="237" y="953"/>
                      <a:pt x="237" y="953"/>
                    </a:cubicBezTo>
                    <a:cubicBezTo>
                      <a:pt x="238" y="953"/>
                      <a:pt x="239" y="953"/>
                      <a:pt x="239" y="953"/>
                    </a:cubicBezTo>
                    <a:cubicBezTo>
                      <a:pt x="243" y="953"/>
                      <a:pt x="248" y="953"/>
                      <a:pt x="252" y="948"/>
                    </a:cubicBezTo>
                    <a:cubicBezTo>
                      <a:pt x="256" y="943"/>
                      <a:pt x="258" y="932"/>
                      <a:pt x="255" y="913"/>
                    </a:cubicBezTo>
                    <a:cubicBezTo>
                      <a:pt x="257" y="909"/>
                      <a:pt x="259" y="905"/>
                      <a:pt x="262" y="903"/>
                    </a:cubicBezTo>
                    <a:cubicBezTo>
                      <a:pt x="262" y="903"/>
                      <a:pt x="262" y="903"/>
                      <a:pt x="262" y="903"/>
                    </a:cubicBezTo>
                    <a:cubicBezTo>
                      <a:pt x="260" y="919"/>
                      <a:pt x="259" y="933"/>
                      <a:pt x="265" y="940"/>
                    </a:cubicBezTo>
                    <a:cubicBezTo>
                      <a:pt x="269" y="944"/>
                      <a:pt x="275" y="944"/>
                      <a:pt x="283" y="940"/>
                    </a:cubicBezTo>
                    <a:cubicBezTo>
                      <a:pt x="284" y="939"/>
                      <a:pt x="284" y="939"/>
                      <a:pt x="284" y="939"/>
                    </a:cubicBezTo>
                    <a:cubicBezTo>
                      <a:pt x="285" y="938"/>
                      <a:pt x="286" y="936"/>
                      <a:pt x="287" y="935"/>
                    </a:cubicBezTo>
                    <a:cubicBezTo>
                      <a:pt x="290" y="930"/>
                      <a:pt x="295" y="924"/>
                      <a:pt x="300" y="924"/>
                    </a:cubicBezTo>
                    <a:cubicBezTo>
                      <a:pt x="302" y="924"/>
                      <a:pt x="303" y="924"/>
                      <a:pt x="305" y="925"/>
                    </a:cubicBezTo>
                    <a:cubicBezTo>
                      <a:pt x="308" y="926"/>
                      <a:pt x="308" y="926"/>
                      <a:pt x="308" y="926"/>
                    </a:cubicBezTo>
                    <a:cubicBezTo>
                      <a:pt x="310" y="923"/>
                      <a:pt x="310" y="923"/>
                      <a:pt x="310" y="923"/>
                    </a:cubicBezTo>
                    <a:cubicBezTo>
                      <a:pt x="317" y="912"/>
                      <a:pt x="328" y="899"/>
                      <a:pt x="344" y="899"/>
                    </a:cubicBezTo>
                    <a:cubicBezTo>
                      <a:pt x="344" y="899"/>
                      <a:pt x="344" y="899"/>
                      <a:pt x="344" y="899"/>
                    </a:cubicBezTo>
                    <a:cubicBezTo>
                      <a:pt x="334" y="906"/>
                      <a:pt x="320" y="915"/>
                      <a:pt x="318" y="926"/>
                    </a:cubicBezTo>
                    <a:cubicBezTo>
                      <a:pt x="316" y="928"/>
                      <a:pt x="315" y="929"/>
                      <a:pt x="313" y="931"/>
                    </a:cubicBezTo>
                    <a:cubicBezTo>
                      <a:pt x="308" y="938"/>
                      <a:pt x="300" y="946"/>
                      <a:pt x="290" y="946"/>
                    </a:cubicBezTo>
                    <a:cubicBezTo>
                      <a:pt x="289" y="946"/>
                      <a:pt x="289" y="946"/>
                      <a:pt x="288" y="946"/>
                    </a:cubicBezTo>
                    <a:cubicBezTo>
                      <a:pt x="285" y="946"/>
                      <a:pt x="285" y="946"/>
                      <a:pt x="285" y="946"/>
                    </a:cubicBezTo>
                    <a:cubicBezTo>
                      <a:pt x="284" y="949"/>
                      <a:pt x="284" y="949"/>
                      <a:pt x="284" y="949"/>
                    </a:cubicBezTo>
                    <a:cubicBezTo>
                      <a:pt x="283" y="951"/>
                      <a:pt x="284" y="953"/>
                      <a:pt x="284" y="956"/>
                    </a:cubicBezTo>
                    <a:cubicBezTo>
                      <a:pt x="285" y="960"/>
                      <a:pt x="286" y="966"/>
                      <a:pt x="284" y="968"/>
                    </a:cubicBezTo>
                    <a:cubicBezTo>
                      <a:pt x="282" y="971"/>
                      <a:pt x="276" y="971"/>
                      <a:pt x="268" y="969"/>
                    </a:cubicBezTo>
                    <a:cubicBezTo>
                      <a:pt x="266" y="968"/>
                      <a:pt x="266" y="968"/>
                      <a:pt x="266" y="968"/>
                    </a:cubicBezTo>
                    <a:cubicBezTo>
                      <a:pt x="264" y="970"/>
                      <a:pt x="264" y="970"/>
                      <a:pt x="264" y="970"/>
                    </a:cubicBezTo>
                    <a:cubicBezTo>
                      <a:pt x="259" y="975"/>
                      <a:pt x="252" y="985"/>
                      <a:pt x="252" y="986"/>
                    </a:cubicBezTo>
                    <a:cubicBezTo>
                      <a:pt x="251" y="987"/>
                      <a:pt x="251" y="987"/>
                      <a:pt x="251" y="987"/>
                    </a:cubicBezTo>
                    <a:cubicBezTo>
                      <a:pt x="251" y="989"/>
                      <a:pt x="251" y="989"/>
                      <a:pt x="251" y="989"/>
                    </a:cubicBezTo>
                    <a:cubicBezTo>
                      <a:pt x="253" y="993"/>
                      <a:pt x="252" y="996"/>
                      <a:pt x="251" y="998"/>
                    </a:cubicBezTo>
                    <a:cubicBezTo>
                      <a:pt x="251" y="998"/>
                      <a:pt x="250" y="999"/>
                      <a:pt x="248" y="998"/>
                    </a:cubicBezTo>
                    <a:cubicBezTo>
                      <a:pt x="243" y="997"/>
                      <a:pt x="243" y="997"/>
                      <a:pt x="243" y="997"/>
                    </a:cubicBezTo>
                    <a:cubicBezTo>
                      <a:pt x="243" y="1003"/>
                      <a:pt x="243" y="1003"/>
                      <a:pt x="243" y="1003"/>
                    </a:cubicBezTo>
                    <a:cubicBezTo>
                      <a:pt x="243" y="1004"/>
                      <a:pt x="243" y="1008"/>
                      <a:pt x="243" y="1012"/>
                    </a:cubicBezTo>
                    <a:cubicBezTo>
                      <a:pt x="241" y="1010"/>
                      <a:pt x="238" y="1009"/>
                      <a:pt x="236" y="1009"/>
                    </a:cubicBezTo>
                    <a:cubicBezTo>
                      <a:pt x="233" y="1009"/>
                      <a:pt x="228" y="1010"/>
                      <a:pt x="227" y="1018"/>
                    </a:cubicBezTo>
                    <a:cubicBezTo>
                      <a:pt x="203" y="1026"/>
                      <a:pt x="189" y="1035"/>
                      <a:pt x="185" y="1044"/>
                    </a:cubicBezTo>
                    <a:cubicBezTo>
                      <a:pt x="184" y="1047"/>
                      <a:pt x="183" y="1049"/>
                      <a:pt x="184" y="1052"/>
                    </a:cubicBezTo>
                    <a:cubicBezTo>
                      <a:pt x="180" y="1051"/>
                      <a:pt x="175" y="1050"/>
                      <a:pt x="168" y="1050"/>
                    </a:cubicBezTo>
                    <a:cubicBezTo>
                      <a:pt x="153" y="1050"/>
                      <a:pt x="139" y="1055"/>
                      <a:pt x="125" y="1065"/>
                    </a:cubicBezTo>
                    <a:cubicBezTo>
                      <a:pt x="125" y="1066"/>
                      <a:pt x="125" y="1066"/>
                      <a:pt x="125" y="1066"/>
                    </a:cubicBezTo>
                    <a:cubicBezTo>
                      <a:pt x="124" y="1067"/>
                      <a:pt x="123" y="1068"/>
                      <a:pt x="122" y="1070"/>
                    </a:cubicBezTo>
                    <a:cubicBezTo>
                      <a:pt x="120" y="1074"/>
                      <a:pt x="119" y="1076"/>
                      <a:pt x="115" y="1076"/>
                    </a:cubicBezTo>
                    <a:cubicBezTo>
                      <a:pt x="113" y="1076"/>
                      <a:pt x="110" y="1075"/>
                      <a:pt x="107" y="1074"/>
                    </a:cubicBezTo>
                    <a:cubicBezTo>
                      <a:pt x="104" y="1071"/>
                      <a:pt x="97" y="1065"/>
                      <a:pt x="86" y="1065"/>
                    </a:cubicBezTo>
                    <a:cubicBezTo>
                      <a:pt x="79" y="1065"/>
                      <a:pt x="72" y="1067"/>
                      <a:pt x="65" y="1072"/>
                    </a:cubicBezTo>
                    <a:cubicBezTo>
                      <a:pt x="63" y="1074"/>
                      <a:pt x="63" y="1074"/>
                      <a:pt x="63" y="1074"/>
                    </a:cubicBezTo>
                    <a:cubicBezTo>
                      <a:pt x="63" y="1076"/>
                      <a:pt x="63" y="1076"/>
                      <a:pt x="63" y="1076"/>
                    </a:cubicBezTo>
                    <a:cubicBezTo>
                      <a:pt x="63" y="1077"/>
                      <a:pt x="64" y="1078"/>
                      <a:pt x="64" y="1080"/>
                    </a:cubicBezTo>
                    <a:cubicBezTo>
                      <a:pt x="65" y="1081"/>
                      <a:pt x="65" y="1084"/>
                      <a:pt x="65" y="1086"/>
                    </a:cubicBezTo>
                    <a:cubicBezTo>
                      <a:pt x="65" y="1086"/>
                      <a:pt x="63" y="1085"/>
                      <a:pt x="61" y="1083"/>
                    </a:cubicBezTo>
                    <a:cubicBezTo>
                      <a:pt x="60" y="1083"/>
                      <a:pt x="60" y="1083"/>
                      <a:pt x="60" y="1083"/>
                    </a:cubicBezTo>
                    <a:cubicBezTo>
                      <a:pt x="57" y="1082"/>
                      <a:pt x="57" y="1082"/>
                      <a:pt x="57" y="1082"/>
                    </a:cubicBezTo>
                    <a:cubicBezTo>
                      <a:pt x="55" y="1082"/>
                      <a:pt x="51" y="1082"/>
                      <a:pt x="48" y="1082"/>
                    </a:cubicBezTo>
                    <a:cubicBezTo>
                      <a:pt x="39" y="1082"/>
                      <a:pt x="25" y="1083"/>
                      <a:pt x="3" y="1098"/>
                    </a:cubicBezTo>
                    <a:cubicBezTo>
                      <a:pt x="0" y="1100"/>
                      <a:pt x="0" y="1100"/>
                      <a:pt x="0" y="1100"/>
                    </a:cubicBezTo>
                    <a:cubicBezTo>
                      <a:pt x="2" y="1104"/>
                      <a:pt x="2" y="1104"/>
                      <a:pt x="2" y="1104"/>
                    </a:cubicBezTo>
                    <a:cubicBezTo>
                      <a:pt x="3" y="1105"/>
                      <a:pt x="4" y="1108"/>
                      <a:pt x="5" y="1112"/>
                    </a:cubicBezTo>
                    <a:cubicBezTo>
                      <a:pt x="8" y="1120"/>
                      <a:pt x="12" y="1131"/>
                      <a:pt x="23" y="1131"/>
                    </a:cubicBezTo>
                    <a:cubicBezTo>
                      <a:pt x="27" y="1131"/>
                      <a:pt x="32" y="1129"/>
                      <a:pt x="37" y="1125"/>
                    </a:cubicBezTo>
                    <a:cubicBezTo>
                      <a:pt x="38" y="1125"/>
                      <a:pt x="38" y="1125"/>
                      <a:pt x="38" y="1125"/>
                    </a:cubicBezTo>
                    <a:cubicBezTo>
                      <a:pt x="39" y="1124"/>
                      <a:pt x="39" y="1124"/>
                      <a:pt x="39" y="1124"/>
                    </a:cubicBezTo>
                    <a:cubicBezTo>
                      <a:pt x="39" y="1122"/>
                      <a:pt x="40" y="1120"/>
                      <a:pt x="41" y="1118"/>
                    </a:cubicBezTo>
                    <a:cubicBezTo>
                      <a:pt x="43" y="1114"/>
                      <a:pt x="49" y="1101"/>
                      <a:pt x="52" y="1100"/>
                    </a:cubicBezTo>
                    <a:cubicBezTo>
                      <a:pt x="52" y="1100"/>
                      <a:pt x="53" y="1101"/>
                      <a:pt x="55" y="1105"/>
                    </a:cubicBezTo>
                    <a:cubicBezTo>
                      <a:pt x="55" y="1105"/>
                      <a:pt x="55" y="1106"/>
                      <a:pt x="54" y="1106"/>
                    </a:cubicBezTo>
                    <a:cubicBezTo>
                      <a:pt x="51" y="1110"/>
                      <a:pt x="46" y="1115"/>
                      <a:pt x="48" y="1120"/>
                    </a:cubicBezTo>
                    <a:cubicBezTo>
                      <a:pt x="50" y="1126"/>
                      <a:pt x="58" y="1128"/>
                      <a:pt x="75" y="1128"/>
                    </a:cubicBezTo>
                    <a:cubicBezTo>
                      <a:pt x="77" y="1128"/>
                      <a:pt x="78" y="1128"/>
                      <a:pt x="80" y="1128"/>
                    </a:cubicBezTo>
                    <a:cubicBezTo>
                      <a:pt x="83" y="1128"/>
                      <a:pt x="83" y="1128"/>
                      <a:pt x="83" y="1128"/>
                    </a:cubicBezTo>
                    <a:cubicBezTo>
                      <a:pt x="84" y="1125"/>
                      <a:pt x="84" y="1125"/>
                      <a:pt x="84" y="1125"/>
                    </a:cubicBezTo>
                    <a:cubicBezTo>
                      <a:pt x="85" y="1124"/>
                      <a:pt x="85" y="1122"/>
                      <a:pt x="85" y="1120"/>
                    </a:cubicBezTo>
                    <a:cubicBezTo>
                      <a:pt x="85" y="1118"/>
                      <a:pt x="86" y="1116"/>
                      <a:pt x="86" y="1113"/>
                    </a:cubicBezTo>
                    <a:cubicBezTo>
                      <a:pt x="87" y="1118"/>
                      <a:pt x="89" y="1124"/>
                      <a:pt x="95" y="1124"/>
                    </a:cubicBezTo>
                    <a:cubicBezTo>
                      <a:pt x="98" y="1124"/>
                      <a:pt x="101" y="1122"/>
                      <a:pt x="105" y="1118"/>
                    </a:cubicBezTo>
                    <a:cubicBezTo>
                      <a:pt x="109" y="1117"/>
                      <a:pt x="113" y="1115"/>
                      <a:pt x="118" y="1113"/>
                    </a:cubicBezTo>
                    <a:cubicBezTo>
                      <a:pt x="123" y="1110"/>
                      <a:pt x="129" y="1108"/>
                      <a:pt x="132" y="1107"/>
                    </a:cubicBezTo>
                    <a:cubicBezTo>
                      <a:pt x="132" y="1108"/>
                      <a:pt x="131" y="1110"/>
                      <a:pt x="129" y="1114"/>
                    </a:cubicBezTo>
                    <a:cubicBezTo>
                      <a:pt x="128" y="1115"/>
                      <a:pt x="128" y="1115"/>
                      <a:pt x="128" y="1115"/>
                    </a:cubicBezTo>
                    <a:cubicBezTo>
                      <a:pt x="128" y="1116"/>
                      <a:pt x="128" y="1118"/>
                      <a:pt x="128" y="1119"/>
                    </a:cubicBezTo>
                    <a:cubicBezTo>
                      <a:pt x="127" y="1127"/>
                      <a:pt x="125" y="1134"/>
                      <a:pt x="129" y="1138"/>
                    </a:cubicBezTo>
                    <a:cubicBezTo>
                      <a:pt x="130" y="1140"/>
                      <a:pt x="132" y="1141"/>
                      <a:pt x="135" y="1141"/>
                    </a:cubicBezTo>
                    <a:cubicBezTo>
                      <a:pt x="138" y="1141"/>
                      <a:pt x="142" y="1140"/>
                      <a:pt x="147" y="1138"/>
                    </a:cubicBezTo>
                    <a:cubicBezTo>
                      <a:pt x="148" y="1137"/>
                      <a:pt x="148" y="1137"/>
                      <a:pt x="148" y="1137"/>
                    </a:cubicBezTo>
                    <a:cubicBezTo>
                      <a:pt x="149" y="1135"/>
                      <a:pt x="149" y="1135"/>
                      <a:pt x="149" y="1135"/>
                    </a:cubicBezTo>
                    <a:cubicBezTo>
                      <a:pt x="149" y="1133"/>
                      <a:pt x="149" y="1131"/>
                      <a:pt x="149" y="1129"/>
                    </a:cubicBezTo>
                    <a:cubicBezTo>
                      <a:pt x="150" y="1124"/>
                      <a:pt x="152" y="1114"/>
                      <a:pt x="154" y="1112"/>
                    </a:cubicBezTo>
                    <a:cubicBezTo>
                      <a:pt x="155" y="1112"/>
                      <a:pt x="156" y="1113"/>
                      <a:pt x="159" y="1117"/>
                    </a:cubicBezTo>
                    <a:cubicBezTo>
                      <a:pt x="160" y="1119"/>
                      <a:pt x="160" y="1119"/>
                      <a:pt x="160" y="1119"/>
                    </a:cubicBezTo>
                    <a:cubicBezTo>
                      <a:pt x="162" y="1119"/>
                      <a:pt x="162" y="1119"/>
                      <a:pt x="162" y="1119"/>
                    </a:cubicBezTo>
                    <a:cubicBezTo>
                      <a:pt x="163" y="1119"/>
                      <a:pt x="215" y="1116"/>
                      <a:pt x="221" y="1102"/>
                    </a:cubicBezTo>
                    <a:cubicBezTo>
                      <a:pt x="222" y="1100"/>
                      <a:pt x="222" y="1096"/>
                      <a:pt x="218" y="1092"/>
                    </a:cubicBezTo>
                    <a:cubicBezTo>
                      <a:pt x="217" y="1091"/>
                      <a:pt x="217" y="1091"/>
                      <a:pt x="217" y="1091"/>
                    </a:cubicBezTo>
                    <a:cubicBezTo>
                      <a:pt x="210" y="1087"/>
                      <a:pt x="208" y="1085"/>
                      <a:pt x="208" y="1085"/>
                    </a:cubicBezTo>
                    <a:cubicBezTo>
                      <a:pt x="208" y="1085"/>
                      <a:pt x="209" y="1084"/>
                      <a:pt x="212" y="1082"/>
                    </a:cubicBezTo>
                    <a:cubicBezTo>
                      <a:pt x="213" y="1082"/>
                      <a:pt x="214" y="1082"/>
                      <a:pt x="215" y="1082"/>
                    </a:cubicBezTo>
                    <a:cubicBezTo>
                      <a:pt x="215" y="1082"/>
                      <a:pt x="215" y="1082"/>
                      <a:pt x="215" y="1082"/>
                    </a:cubicBezTo>
                    <a:cubicBezTo>
                      <a:pt x="219" y="1082"/>
                      <a:pt x="222" y="1082"/>
                      <a:pt x="225" y="1094"/>
                    </a:cubicBezTo>
                    <a:cubicBezTo>
                      <a:pt x="227" y="1098"/>
                      <a:pt x="227" y="1098"/>
                      <a:pt x="227" y="1098"/>
                    </a:cubicBezTo>
                    <a:cubicBezTo>
                      <a:pt x="231" y="1097"/>
                      <a:pt x="231" y="1097"/>
                      <a:pt x="231" y="1097"/>
                    </a:cubicBezTo>
                    <a:cubicBezTo>
                      <a:pt x="234" y="1095"/>
                      <a:pt x="235" y="1092"/>
                      <a:pt x="237" y="1089"/>
                    </a:cubicBezTo>
                    <a:cubicBezTo>
                      <a:pt x="237" y="1088"/>
                      <a:pt x="239" y="1085"/>
                      <a:pt x="240" y="1085"/>
                    </a:cubicBezTo>
                    <a:cubicBezTo>
                      <a:pt x="240" y="1085"/>
                      <a:pt x="241" y="1085"/>
                      <a:pt x="243" y="1086"/>
                    </a:cubicBezTo>
                    <a:cubicBezTo>
                      <a:pt x="243" y="1086"/>
                      <a:pt x="243" y="1086"/>
                      <a:pt x="243" y="1086"/>
                    </a:cubicBezTo>
                    <a:cubicBezTo>
                      <a:pt x="244" y="1086"/>
                      <a:pt x="244" y="1086"/>
                      <a:pt x="244" y="1086"/>
                    </a:cubicBezTo>
                    <a:cubicBezTo>
                      <a:pt x="245" y="1087"/>
                      <a:pt x="246" y="1087"/>
                      <a:pt x="246" y="1087"/>
                    </a:cubicBezTo>
                    <a:cubicBezTo>
                      <a:pt x="248" y="1088"/>
                      <a:pt x="249" y="1089"/>
                      <a:pt x="251" y="1089"/>
                    </a:cubicBezTo>
                    <a:cubicBezTo>
                      <a:pt x="253" y="1089"/>
                      <a:pt x="255" y="1088"/>
                      <a:pt x="256" y="1086"/>
                    </a:cubicBezTo>
                    <a:cubicBezTo>
                      <a:pt x="259" y="1084"/>
                      <a:pt x="260" y="1079"/>
                      <a:pt x="260" y="1070"/>
                    </a:cubicBezTo>
                    <a:cubicBezTo>
                      <a:pt x="260" y="1070"/>
                      <a:pt x="260" y="1070"/>
                      <a:pt x="260" y="1070"/>
                    </a:cubicBezTo>
                    <a:cubicBezTo>
                      <a:pt x="260" y="1070"/>
                      <a:pt x="261" y="1070"/>
                      <a:pt x="262" y="1070"/>
                    </a:cubicBezTo>
                    <a:cubicBezTo>
                      <a:pt x="262" y="1070"/>
                      <a:pt x="263" y="1070"/>
                      <a:pt x="263" y="1071"/>
                    </a:cubicBezTo>
                    <a:cubicBezTo>
                      <a:pt x="263" y="1071"/>
                      <a:pt x="265" y="1072"/>
                      <a:pt x="264" y="1078"/>
                    </a:cubicBezTo>
                    <a:cubicBezTo>
                      <a:pt x="264" y="1083"/>
                      <a:pt x="264" y="1083"/>
                      <a:pt x="264" y="1083"/>
                    </a:cubicBezTo>
                    <a:cubicBezTo>
                      <a:pt x="269" y="1082"/>
                      <a:pt x="269" y="1082"/>
                      <a:pt x="269" y="1082"/>
                    </a:cubicBezTo>
                    <a:cubicBezTo>
                      <a:pt x="280" y="1080"/>
                      <a:pt x="288" y="1075"/>
                      <a:pt x="294" y="1058"/>
                    </a:cubicBezTo>
                    <a:cubicBezTo>
                      <a:pt x="296" y="1059"/>
                      <a:pt x="298" y="1059"/>
                      <a:pt x="300" y="1059"/>
                    </a:cubicBezTo>
                    <a:cubicBezTo>
                      <a:pt x="305" y="1059"/>
                      <a:pt x="311" y="1057"/>
                      <a:pt x="315" y="1049"/>
                    </a:cubicBezTo>
                    <a:cubicBezTo>
                      <a:pt x="317" y="1051"/>
                      <a:pt x="321" y="1052"/>
                      <a:pt x="327" y="1049"/>
                    </a:cubicBezTo>
                    <a:cubicBezTo>
                      <a:pt x="328" y="1048"/>
                      <a:pt x="328" y="1048"/>
                      <a:pt x="328" y="1048"/>
                    </a:cubicBezTo>
                    <a:cubicBezTo>
                      <a:pt x="334" y="1042"/>
                      <a:pt x="340" y="1038"/>
                      <a:pt x="343" y="1038"/>
                    </a:cubicBezTo>
                    <a:cubicBezTo>
                      <a:pt x="343" y="1038"/>
                      <a:pt x="343" y="1038"/>
                      <a:pt x="343" y="1038"/>
                    </a:cubicBezTo>
                    <a:cubicBezTo>
                      <a:pt x="344" y="1039"/>
                      <a:pt x="345" y="1041"/>
                      <a:pt x="345" y="1049"/>
                    </a:cubicBezTo>
                    <a:cubicBezTo>
                      <a:pt x="344" y="1063"/>
                      <a:pt x="344" y="1063"/>
                      <a:pt x="344" y="1063"/>
                    </a:cubicBezTo>
                    <a:cubicBezTo>
                      <a:pt x="352" y="1052"/>
                      <a:pt x="352" y="1052"/>
                      <a:pt x="352" y="1052"/>
                    </a:cubicBezTo>
                    <a:cubicBezTo>
                      <a:pt x="356" y="1047"/>
                      <a:pt x="357" y="1032"/>
                      <a:pt x="353" y="1024"/>
                    </a:cubicBezTo>
                    <a:cubicBezTo>
                      <a:pt x="350" y="1018"/>
                      <a:pt x="345" y="1015"/>
                      <a:pt x="338" y="1017"/>
                    </a:cubicBezTo>
                    <a:cubicBezTo>
                      <a:pt x="340" y="1014"/>
                      <a:pt x="343" y="1012"/>
                      <a:pt x="349" y="1012"/>
                    </a:cubicBezTo>
                    <a:cubicBezTo>
                      <a:pt x="352" y="1012"/>
                      <a:pt x="355" y="1013"/>
                      <a:pt x="358" y="1013"/>
                    </a:cubicBezTo>
                    <a:cubicBezTo>
                      <a:pt x="358" y="1014"/>
                      <a:pt x="358" y="1016"/>
                      <a:pt x="357" y="1017"/>
                    </a:cubicBezTo>
                    <a:cubicBezTo>
                      <a:pt x="355" y="1026"/>
                      <a:pt x="354" y="1032"/>
                      <a:pt x="357" y="1035"/>
                    </a:cubicBezTo>
                    <a:cubicBezTo>
                      <a:pt x="359" y="1038"/>
                      <a:pt x="364" y="1039"/>
                      <a:pt x="369" y="1035"/>
                    </a:cubicBezTo>
                    <a:cubicBezTo>
                      <a:pt x="370" y="1035"/>
                      <a:pt x="370" y="1035"/>
                      <a:pt x="370" y="1035"/>
                    </a:cubicBezTo>
                    <a:cubicBezTo>
                      <a:pt x="372" y="1030"/>
                      <a:pt x="372" y="1030"/>
                      <a:pt x="372" y="1030"/>
                    </a:cubicBezTo>
                    <a:cubicBezTo>
                      <a:pt x="375" y="1024"/>
                      <a:pt x="383" y="1006"/>
                      <a:pt x="387" y="1003"/>
                    </a:cubicBezTo>
                    <a:cubicBezTo>
                      <a:pt x="388" y="1005"/>
                      <a:pt x="389" y="1009"/>
                      <a:pt x="389" y="1019"/>
                    </a:cubicBezTo>
                    <a:cubicBezTo>
                      <a:pt x="389" y="1024"/>
                      <a:pt x="389" y="1024"/>
                      <a:pt x="389" y="1024"/>
                    </a:cubicBezTo>
                    <a:cubicBezTo>
                      <a:pt x="403" y="1020"/>
                      <a:pt x="403" y="1020"/>
                      <a:pt x="403" y="1020"/>
                    </a:cubicBezTo>
                    <a:cubicBezTo>
                      <a:pt x="404" y="1018"/>
                      <a:pt x="404" y="1018"/>
                      <a:pt x="404" y="1018"/>
                    </a:cubicBezTo>
                    <a:cubicBezTo>
                      <a:pt x="404" y="1016"/>
                      <a:pt x="404" y="1014"/>
                      <a:pt x="405" y="1010"/>
                    </a:cubicBezTo>
                    <a:cubicBezTo>
                      <a:pt x="406" y="1000"/>
                      <a:pt x="408" y="994"/>
                      <a:pt x="409" y="994"/>
                    </a:cubicBezTo>
                    <a:cubicBezTo>
                      <a:pt x="410" y="994"/>
                      <a:pt x="412" y="994"/>
                      <a:pt x="416" y="1000"/>
                    </a:cubicBezTo>
                    <a:cubicBezTo>
                      <a:pt x="420" y="1004"/>
                      <a:pt x="420" y="1004"/>
                      <a:pt x="420" y="1004"/>
                    </a:cubicBezTo>
                    <a:cubicBezTo>
                      <a:pt x="423" y="999"/>
                      <a:pt x="423" y="999"/>
                      <a:pt x="423" y="999"/>
                    </a:cubicBezTo>
                    <a:cubicBezTo>
                      <a:pt x="423" y="999"/>
                      <a:pt x="423" y="998"/>
                      <a:pt x="424" y="998"/>
                    </a:cubicBezTo>
                    <a:cubicBezTo>
                      <a:pt x="425" y="998"/>
                      <a:pt x="426" y="999"/>
                      <a:pt x="428" y="999"/>
                    </a:cubicBezTo>
                    <a:cubicBezTo>
                      <a:pt x="432" y="999"/>
                      <a:pt x="436" y="999"/>
                      <a:pt x="439" y="997"/>
                    </a:cubicBezTo>
                    <a:cubicBezTo>
                      <a:pt x="441" y="994"/>
                      <a:pt x="441" y="991"/>
                      <a:pt x="441" y="986"/>
                    </a:cubicBezTo>
                    <a:cubicBezTo>
                      <a:pt x="441" y="985"/>
                      <a:pt x="441" y="985"/>
                      <a:pt x="441" y="985"/>
                    </a:cubicBezTo>
                    <a:cubicBezTo>
                      <a:pt x="441" y="984"/>
                      <a:pt x="441" y="983"/>
                      <a:pt x="442" y="982"/>
                    </a:cubicBezTo>
                    <a:cubicBezTo>
                      <a:pt x="443" y="982"/>
                      <a:pt x="445" y="984"/>
                      <a:pt x="448" y="987"/>
                    </a:cubicBezTo>
                    <a:cubicBezTo>
                      <a:pt x="453" y="991"/>
                      <a:pt x="453" y="991"/>
                      <a:pt x="453" y="991"/>
                    </a:cubicBezTo>
                    <a:cubicBezTo>
                      <a:pt x="455" y="986"/>
                      <a:pt x="455" y="986"/>
                      <a:pt x="455" y="986"/>
                    </a:cubicBezTo>
                    <a:cubicBezTo>
                      <a:pt x="456" y="984"/>
                      <a:pt x="456" y="982"/>
                      <a:pt x="457" y="979"/>
                    </a:cubicBezTo>
                    <a:cubicBezTo>
                      <a:pt x="459" y="970"/>
                      <a:pt x="462" y="964"/>
                      <a:pt x="472" y="964"/>
                    </a:cubicBezTo>
                    <a:cubicBezTo>
                      <a:pt x="474" y="964"/>
                      <a:pt x="475" y="964"/>
                      <a:pt x="477" y="964"/>
                    </a:cubicBezTo>
                    <a:cubicBezTo>
                      <a:pt x="481" y="965"/>
                      <a:pt x="481" y="965"/>
                      <a:pt x="481" y="965"/>
                    </a:cubicBezTo>
                    <a:cubicBezTo>
                      <a:pt x="482" y="961"/>
                      <a:pt x="482" y="961"/>
                      <a:pt x="482" y="961"/>
                    </a:cubicBezTo>
                    <a:cubicBezTo>
                      <a:pt x="483" y="958"/>
                      <a:pt x="485" y="954"/>
                      <a:pt x="482" y="950"/>
                    </a:cubicBezTo>
                    <a:cubicBezTo>
                      <a:pt x="478" y="945"/>
                      <a:pt x="470" y="943"/>
                      <a:pt x="455" y="946"/>
                    </a:cubicBezTo>
                    <a:cubicBezTo>
                      <a:pt x="456" y="943"/>
                      <a:pt x="456" y="940"/>
                      <a:pt x="454" y="936"/>
                    </a:cubicBezTo>
                    <a:cubicBezTo>
                      <a:pt x="452" y="933"/>
                      <a:pt x="448" y="931"/>
                      <a:pt x="442" y="931"/>
                    </a:cubicBezTo>
                    <a:cubicBezTo>
                      <a:pt x="442" y="926"/>
                      <a:pt x="441" y="917"/>
                      <a:pt x="444" y="914"/>
                    </a:cubicBezTo>
                    <a:cubicBezTo>
                      <a:pt x="445" y="913"/>
                      <a:pt x="446" y="913"/>
                      <a:pt x="449" y="914"/>
                    </a:cubicBezTo>
                    <a:cubicBezTo>
                      <a:pt x="452" y="914"/>
                      <a:pt x="452" y="914"/>
                      <a:pt x="452" y="914"/>
                    </a:cubicBezTo>
                    <a:cubicBezTo>
                      <a:pt x="454" y="912"/>
                      <a:pt x="454" y="912"/>
                      <a:pt x="454" y="912"/>
                    </a:cubicBezTo>
                    <a:cubicBezTo>
                      <a:pt x="456" y="910"/>
                      <a:pt x="457" y="906"/>
                      <a:pt x="459" y="901"/>
                    </a:cubicBezTo>
                    <a:cubicBezTo>
                      <a:pt x="460" y="898"/>
                      <a:pt x="464" y="889"/>
                      <a:pt x="466" y="889"/>
                    </a:cubicBezTo>
                    <a:cubicBezTo>
                      <a:pt x="466" y="889"/>
                      <a:pt x="468" y="889"/>
                      <a:pt x="471" y="893"/>
                    </a:cubicBezTo>
                    <a:cubicBezTo>
                      <a:pt x="472" y="895"/>
                      <a:pt x="472" y="895"/>
                      <a:pt x="472" y="895"/>
                    </a:cubicBezTo>
                    <a:cubicBezTo>
                      <a:pt x="474" y="895"/>
                      <a:pt x="474" y="895"/>
                      <a:pt x="474" y="895"/>
                    </a:cubicBezTo>
                    <a:cubicBezTo>
                      <a:pt x="476" y="895"/>
                      <a:pt x="479" y="895"/>
                      <a:pt x="482" y="895"/>
                    </a:cubicBezTo>
                    <a:cubicBezTo>
                      <a:pt x="486" y="896"/>
                      <a:pt x="490" y="896"/>
                      <a:pt x="495" y="896"/>
                    </a:cubicBezTo>
                    <a:cubicBezTo>
                      <a:pt x="512" y="896"/>
                      <a:pt x="521" y="890"/>
                      <a:pt x="521" y="879"/>
                    </a:cubicBezTo>
                    <a:cubicBezTo>
                      <a:pt x="526" y="870"/>
                      <a:pt x="535" y="855"/>
                      <a:pt x="547" y="844"/>
                    </a:cubicBezTo>
                    <a:cubicBezTo>
                      <a:pt x="547" y="843"/>
                      <a:pt x="547" y="843"/>
                      <a:pt x="547" y="843"/>
                    </a:cubicBezTo>
                    <a:cubicBezTo>
                      <a:pt x="548" y="842"/>
                      <a:pt x="548" y="842"/>
                      <a:pt x="548" y="842"/>
                    </a:cubicBezTo>
                    <a:cubicBezTo>
                      <a:pt x="549" y="841"/>
                      <a:pt x="549" y="838"/>
                      <a:pt x="550" y="836"/>
                    </a:cubicBezTo>
                    <a:cubicBezTo>
                      <a:pt x="552" y="827"/>
                      <a:pt x="553" y="823"/>
                      <a:pt x="557" y="823"/>
                    </a:cubicBezTo>
                    <a:cubicBezTo>
                      <a:pt x="559" y="823"/>
                      <a:pt x="562" y="824"/>
                      <a:pt x="567" y="827"/>
                    </a:cubicBezTo>
                    <a:cubicBezTo>
                      <a:pt x="569" y="828"/>
                      <a:pt x="569" y="828"/>
                      <a:pt x="569" y="828"/>
                    </a:cubicBezTo>
                    <a:cubicBezTo>
                      <a:pt x="572" y="827"/>
                      <a:pt x="572" y="827"/>
                      <a:pt x="572" y="827"/>
                    </a:cubicBezTo>
                    <a:cubicBezTo>
                      <a:pt x="575" y="825"/>
                      <a:pt x="578" y="822"/>
                      <a:pt x="580" y="819"/>
                    </a:cubicBezTo>
                    <a:cubicBezTo>
                      <a:pt x="584" y="813"/>
                      <a:pt x="588" y="808"/>
                      <a:pt x="601" y="809"/>
                    </a:cubicBezTo>
                    <a:cubicBezTo>
                      <a:pt x="602" y="809"/>
                      <a:pt x="602" y="809"/>
                      <a:pt x="602" y="809"/>
                    </a:cubicBezTo>
                    <a:cubicBezTo>
                      <a:pt x="604" y="809"/>
                      <a:pt x="604" y="809"/>
                      <a:pt x="604" y="809"/>
                    </a:cubicBezTo>
                    <a:cubicBezTo>
                      <a:pt x="607" y="807"/>
                      <a:pt x="610" y="803"/>
                      <a:pt x="614" y="799"/>
                    </a:cubicBezTo>
                    <a:cubicBezTo>
                      <a:pt x="618" y="796"/>
                      <a:pt x="622" y="791"/>
                      <a:pt x="627" y="788"/>
                    </a:cubicBezTo>
                    <a:cubicBezTo>
                      <a:pt x="625" y="796"/>
                      <a:pt x="622" y="805"/>
                      <a:pt x="622" y="805"/>
                    </a:cubicBezTo>
                    <a:cubicBezTo>
                      <a:pt x="619" y="818"/>
                      <a:pt x="619" y="818"/>
                      <a:pt x="619" y="818"/>
                    </a:cubicBezTo>
                    <a:cubicBezTo>
                      <a:pt x="629" y="809"/>
                      <a:pt x="629" y="809"/>
                      <a:pt x="629" y="809"/>
                    </a:cubicBezTo>
                    <a:cubicBezTo>
                      <a:pt x="630" y="809"/>
                      <a:pt x="631" y="808"/>
                      <a:pt x="632" y="807"/>
                    </a:cubicBezTo>
                    <a:cubicBezTo>
                      <a:pt x="638" y="800"/>
                      <a:pt x="653" y="787"/>
                      <a:pt x="661" y="791"/>
                    </a:cubicBezTo>
                    <a:cubicBezTo>
                      <a:pt x="661" y="791"/>
                      <a:pt x="662" y="792"/>
                      <a:pt x="662" y="793"/>
                    </a:cubicBezTo>
                    <a:cubicBezTo>
                      <a:pt x="662" y="793"/>
                      <a:pt x="662" y="794"/>
                      <a:pt x="662" y="794"/>
                    </a:cubicBezTo>
                    <a:cubicBezTo>
                      <a:pt x="661" y="795"/>
                      <a:pt x="658" y="796"/>
                      <a:pt x="646" y="799"/>
                    </a:cubicBezTo>
                    <a:cubicBezTo>
                      <a:pt x="645" y="799"/>
                      <a:pt x="645" y="799"/>
                      <a:pt x="645" y="799"/>
                    </a:cubicBezTo>
                    <a:cubicBezTo>
                      <a:pt x="644" y="800"/>
                      <a:pt x="644" y="800"/>
                      <a:pt x="644" y="800"/>
                    </a:cubicBezTo>
                    <a:cubicBezTo>
                      <a:pt x="642" y="802"/>
                      <a:pt x="638" y="804"/>
                      <a:pt x="636" y="806"/>
                    </a:cubicBezTo>
                    <a:cubicBezTo>
                      <a:pt x="630" y="810"/>
                      <a:pt x="625" y="813"/>
                      <a:pt x="626" y="818"/>
                    </a:cubicBezTo>
                    <a:cubicBezTo>
                      <a:pt x="627" y="822"/>
                      <a:pt x="633" y="824"/>
                      <a:pt x="641" y="825"/>
                    </a:cubicBezTo>
                    <a:cubicBezTo>
                      <a:pt x="641" y="825"/>
                      <a:pt x="641" y="825"/>
                      <a:pt x="641" y="825"/>
                    </a:cubicBezTo>
                    <a:cubicBezTo>
                      <a:pt x="642" y="825"/>
                      <a:pt x="642" y="825"/>
                      <a:pt x="642" y="825"/>
                    </a:cubicBezTo>
                    <a:cubicBezTo>
                      <a:pt x="650" y="824"/>
                      <a:pt x="665" y="833"/>
                      <a:pt x="669" y="840"/>
                    </a:cubicBezTo>
                    <a:cubicBezTo>
                      <a:pt x="670" y="841"/>
                      <a:pt x="671" y="843"/>
                      <a:pt x="670" y="844"/>
                    </a:cubicBezTo>
                    <a:cubicBezTo>
                      <a:pt x="669" y="845"/>
                      <a:pt x="669" y="845"/>
                      <a:pt x="669" y="845"/>
                    </a:cubicBezTo>
                    <a:cubicBezTo>
                      <a:pt x="670" y="847"/>
                      <a:pt x="670" y="847"/>
                      <a:pt x="670" y="847"/>
                    </a:cubicBezTo>
                    <a:cubicBezTo>
                      <a:pt x="671" y="849"/>
                      <a:pt x="670" y="856"/>
                      <a:pt x="669" y="856"/>
                    </a:cubicBezTo>
                    <a:cubicBezTo>
                      <a:pt x="669" y="856"/>
                      <a:pt x="666" y="856"/>
                      <a:pt x="660" y="849"/>
                    </a:cubicBezTo>
                    <a:cubicBezTo>
                      <a:pt x="659" y="847"/>
                      <a:pt x="658" y="846"/>
                      <a:pt x="658" y="844"/>
                    </a:cubicBezTo>
                    <a:cubicBezTo>
                      <a:pt x="656" y="837"/>
                      <a:pt x="653" y="829"/>
                      <a:pt x="640" y="829"/>
                    </a:cubicBezTo>
                    <a:cubicBezTo>
                      <a:pt x="637" y="829"/>
                      <a:pt x="634" y="829"/>
                      <a:pt x="630" y="830"/>
                    </a:cubicBezTo>
                    <a:cubicBezTo>
                      <a:pt x="627" y="824"/>
                      <a:pt x="622" y="818"/>
                      <a:pt x="614" y="818"/>
                    </a:cubicBezTo>
                    <a:cubicBezTo>
                      <a:pt x="608" y="818"/>
                      <a:pt x="602" y="822"/>
                      <a:pt x="596" y="830"/>
                    </a:cubicBezTo>
                    <a:cubicBezTo>
                      <a:pt x="596" y="830"/>
                      <a:pt x="595" y="830"/>
                      <a:pt x="595" y="830"/>
                    </a:cubicBezTo>
                    <a:cubicBezTo>
                      <a:pt x="592" y="829"/>
                      <a:pt x="586" y="828"/>
                      <a:pt x="582" y="828"/>
                    </a:cubicBezTo>
                    <a:cubicBezTo>
                      <a:pt x="576" y="828"/>
                      <a:pt x="572" y="830"/>
                      <a:pt x="570" y="833"/>
                    </a:cubicBezTo>
                    <a:cubicBezTo>
                      <a:pt x="567" y="838"/>
                      <a:pt x="570" y="844"/>
                      <a:pt x="572" y="848"/>
                    </a:cubicBezTo>
                    <a:cubicBezTo>
                      <a:pt x="564" y="858"/>
                      <a:pt x="534" y="900"/>
                      <a:pt x="538" y="914"/>
                    </a:cubicBezTo>
                    <a:cubicBezTo>
                      <a:pt x="539" y="917"/>
                      <a:pt x="541" y="919"/>
                      <a:pt x="544" y="920"/>
                    </a:cubicBezTo>
                    <a:cubicBezTo>
                      <a:pt x="546" y="920"/>
                      <a:pt x="546" y="920"/>
                      <a:pt x="546" y="920"/>
                    </a:cubicBezTo>
                    <a:cubicBezTo>
                      <a:pt x="547" y="920"/>
                      <a:pt x="547" y="920"/>
                      <a:pt x="547" y="920"/>
                    </a:cubicBezTo>
                    <a:cubicBezTo>
                      <a:pt x="556" y="915"/>
                      <a:pt x="561" y="910"/>
                      <a:pt x="565" y="899"/>
                    </a:cubicBezTo>
                    <a:cubicBezTo>
                      <a:pt x="566" y="899"/>
                      <a:pt x="567" y="899"/>
                      <a:pt x="568" y="899"/>
                    </a:cubicBezTo>
                    <a:cubicBezTo>
                      <a:pt x="570" y="898"/>
                      <a:pt x="572" y="898"/>
                      <a:pt x="574" y="898"/>
                    </a:cubicBezTo>
                    <a:cubicBezTo>
                      <a:pt x="576" y="898"/>
                      <a:pt x="577" y="898"/>
                      <a:pt x="578" y="899"/>
                    </a:cubicBezTo>
                    <a:cubicBezTo>
                      <a:pt x="579" y="900"/>
                      <a:pt x="580" y="902"/>
                      <a:pt x="580" y="910"/>
                    </a:cubicBezTo>
                    <a:cubicBezTo>
                      <a:pt x="573" y="916"/>
                      <a:pt x="551" y="924"/>
                      <a:pt x="538" y="924"/>
                    </a:cubicBezTo>
                    <a:cubicBezTo>
                      <a:pt x="536" y="924"/>
                      <a:pt x="534" y="924"/>
                      <a:pt x="533" y="923"/>
                    </a:cubicBezTo>
                    <a:cubicBezTo>
                      <a:pt x="529" y="922"/>
                      <a:pt x="529" y="922"/>
                      <a:pt x="529" y="922"/>
                    </a:cubicBezTo>
                    <a:cubicBezTo>
                      <a:pt x="527" y="926"/>
                      <a:pt x="527" y="926"/>
                      <a:pt x="527" y="926"/>
                    </a:cubicBezTo>
                    <a:cubicBezTo>
                      <a:pt x="526" y="928"/>
                      <a:pt x="526" y="931"/>
                      <a:pt x="525" y="934"/>
                    </a:cubicBezTo>
                    <a:cubicBezTo>
                      <a:pt x="523" y="941"/>
                      <a:pt x="522" y="946"/>
                      <a:pt x="518" y="947"/>
                    </a:cubicBezTo>
                    <a:cubicBezTo>
                      <a:pt x="507" y="949"/>
                      <a:pt x="507" y="949"/>
                      <a:pt x="507" y="949"/>
                    </a:cubicBezTo>
                    <a:cubicBezTo>
                      <a:pt x="517" y="954"/>
                      <a:pt x="517" y="954"/>
                      <a:pt x="517" y="954"/>
                    </a:cubicBezTo>
                    <a:cubicBezTo>
                      <a:pt x="520" y="956"/>
                      <a:pt x="524" y="957"/>
                      <a:pt x="529" y="957"/>
                    </a:cubicBezTo>
                    <a:cubicBezTo>
                      <a:pt x="533" y="957"/>
                      <a:pt x="536" y="956"/>
                      <a:pt x="537" y="956"/>
                    </a:cubicBezTo>
                    <a:cubicBezTo>
                      <a:pt x="539" y="956"/>
                      <a:pt x="539" y="956"/>
                      <a:pt x="539" y="956"/>
                    </a:cubicBezTo>
                    <a:cubicBezTo>
                      <a:pt x="539" y="954"/>
                      <a:pt x="539" y="954"/>
                      <a:pt x="539" y="954"/>
                    </a:cubicBezTo>
                    <a:cubicBezTo>
                      <a:pt x="540" y="954"/>
                      <a:pt x="541" y="953"/>
                      <a:pt x="542" y="953"/>
                    </a:cubicBezTo>
                    <a:cubicBezTo>
                      <a:pt x="545" y="951"/>
                      <a:pt x="549" y="950"/>
                      <a:pt x="551" y="946"/>
                    </a:cubicBezTo>
                    <a:cubicBezTo>
                      <a:pt x="556" y="945"/>
                      <a:pt x="567" y="945"/>
                      <a:pt x="574" y="956"/>
                    </a:cubicBezTo>
                    <a:cubicBezTo>
                      <a:pt x="575" y="959"/>
                      <a:pt x="575" y="959"/>
                      <a:pt x="575" y="959"/>
                    </a:cubicBezTo>
                    <a:cubicBezTo>
                      <a:pt x="577" y="959"/>
                      <a:pt x="577" y="959"/>
                      <a:pt x="577" y="959"/>
                    </a:cubicBezTo>
                    <a:cubicBezTo>
                      <a:pt x="587" y="959"/>
                      <a:pt x="593" y="945"/>
                      <a:pt x="595" y="917"/>
                    </a:cubicBezTo>
                    <a:cubicBezTo>
                      <a:pt x="597" y="916"/>
                      <a:pt x="601" y="915"/>
                      <a:pt x="603" y="915"/>
                    </a:cubicBezTo>
                    <a:cubicBezTo>
                      <a:pt x="606" y="915"/>
                      <a:pt x="607" y="916"/>
                      <a:pt x="607" y="916"/>
                    </a:cubicBezTo>
                    <a:cubicBezTo>
                      <a:pt x="608" y="917"/>
                      <a:pt x="610" y="922"/>
                      <a:pt x="605" y="934"/>
                    </a:cubicBezTo>
                    <a:cubicBezTo>
                      <a:pt x="603" y="940"/>
                      <a:pt x="603" y="940"/>
                      <a:pt x="603" y="940"/>
                    </a:cubicBezTo>
                    <a:cubicBezTo>
                      <a:pt x="609" y="939"/>
                      <a:pt x="609" y="939"/>
                      <a:pt x="609" y="939"/>
                    </a:cubicBezTo>
                    <a:cubicBezTo>
                      <a:pt x="613" y="939"/>
                      <a:pt x="617" y="934"/>
                      <a:pt x="621" y="929"/>
                    </a:cubicBezTo>
                    <a:cubicBezTo>
                      <a:pt x="623" y="926"/>
                      <a:pt x="628" y="920"/>
                      <a:pt x="630" y="920"/>
                    </a:cubicBezTo>
                    <a:cubicBezTo>
                      <a:pt x="632" y="922"/>
                      <a:pt x="632" y="922"/>
                      <a:pt x="632" y="922"/>
                    </a:cubicBezTo>
                    <a:cubicBezTo>
                      <a:pt x="634" y="921"/>
                      <a:pt x="634" y="921"/>
                      <a:pt x="634" y="921"/>
                    </a:cubicBezTo>
                    <a:cubicBezTo>
                      <a:pt x="635" y="921"/>
                      <a:pt x="637" y="921"/>
                      <a:pt x="638" y="921"/>
                    </a:cubicBezTo>
                    <a:cubicBezTo>
                      <a:pt x="645" y="920"/>
                      <a:pt x="650" y="918"/>
                      <a:pt x="651" y="907"/>
                    </a:cubicBezTo>
                    <a:cubicBezTo>
                      <a:pt x="653" y="909"/>
                      <a:pt x="654" y="911"/>
                      <a:pt x="655" y="911"/>
                    </a:cubicBezTo>
                    <a:cubicBezTo>
                      <a:pt x="658" y="916"/>
                      <a:pt x="658" y="916"/>
                      <a:pt x="658" y="916"/>
                    </a:cubicBezTo>
                    <a:cubicBezTo>
                      <a:pt x="662" y="911"/>
                      <a:pt x="662" y="911"/>
                      <a:pt x="662" y="911"/>
                    </a:cubicBezTo>
                    <a:cubicBezTo>
                      <a:pt x="662" y="911"/>
                      <a:pt x="663" y="910"/>
                      <a:pt x="663" y="909"/>
                    </a:cubicBezTo>
                    <a:cubicBezTo>
                      <a:pt x="662" y="914"/>
                      <a:pt x="663" y="918"/>
                      <a:pt x="665" y="921"/>
                    </a:cubicBezTo>
                    <a:cubicBezTo>
                      <a:pt x="666" y="922"/>
                      <a:pt x="669" y="924"/>
                      <a:pt x="673" y="924"/>
                    </a:cubicBezTo>
                    <a:cubicBezTo>
                      <a:pt x="677" y="924"/>
                      <a:pt x="682" y="923"/>
                      <a:pt x="690" y="919"/>
                    </a:cubicBezTo>
                    <a:cubicBezTo>
                      <a:pt x="690" y="919"/>
                      <a:pt x="690" y="919"/>
                      <a:pt x="690" y="919"/>
                    </a:cubicBezTo>
                    <a:cubicBezTo>
                      <a:pt x="694" y="916"/>
                      <a:pt x="696" y="913"/>
                      <a:pt x="697" y="911"/>
                    </a:cubicBezTo>
                    <a:cubicBezTo>
                      <a:pt x="700" y="907"/>
                      <a:pt x="702" y="904"/>
                      <a:pt x="708" y="902"/>
                    </a:cubicBezTo>
                    <a:cubicBezTo>
                      <a:pt x="716" y="900"/>
                      <a:pt x="716" y="900"/>
                      <a:pt x="716" y="900"/>
                    </a:cubicBezTo>
                    <a:cubicBezTo>
                      <a:pt x="709" y="895"/>
                      <a:pt x="709" y="895"/>
                      <a:pt x="709" y="895"/>
                    </a:cubicBezTo>
                    <a:cubicBezTo>
                      <a:pt x="706" y="892"/>
                      <a:pt x="703" y="888"/>
                      <a:pt x="702" y="886"/>
                    </a:cubicBezTo>
                    <a:cubicBezTo>
                      <a:pt x="704" y="886"/>
                      <a:pt x="708" y="887"/>
                      <a:pt x="718" y="891"/>
                    </a:cubicBezTo>
                    <a:cubicBezTo>
                      <a:pt x="724" y="893"/>
                      <a:pt x="724" y="893"/>
                      <a:pt x="724" y="893"/>
                    </a:cubicBezTo>
                    <a:cubicBezTo>
                      <a:pt x="724" y="887"/>
                      <a:pt x="724" y="887"/>
                      <a:pt x="724" y="887"/>
                    </a:cubicBezTo>
                    <a:cubicBezTo>
                      <a:pt x="723" y="876"/>
                      <a:pt x="722" y="864"/>
                      <a:pt x="697" y="853"/>
                    </a:cubicBezTo>
                    <a:cubicBezTo>
                      <a:pt x="702" y="845"/>
                      <a:pt x="720" y="827"/>
                      <a:pt x="730" y="826"/>
                    </a:cubicBezTo>
                    <a:cubicBezTo>
                      <a:pt x="728" y="828"/>
                      <a:pt x="727" y="829"/>
                      <a:pt x="725" y="831"/>
                    </a:cubicBezTo>
                    <a:cubicBezTo>
                      <a:pt x="720" y="837"/>
                      <a:pt x="715" y="843"/>
                      <a:pt x="717" y="849"/>
                    </a:cubicBezTo>
                    <a:cubicBezTo>
                      <a:pt x="717" y="853"/>
                      <a:pt x="720" y="856"/>
                      <a:pt x="725" y="859"/>
                    </a:cubicBezTo>
                    <a:cubicBezTo>
                      <a:pt x="728" y="860"/>
                      <a:pt x="728" y="860"/>
                      <a:pt x="728" y="860"/>
                    </a:cubicBezTo>
                    <a:cubicBezTo>
                      <a:pt x="730" y="858"/>
                      <a:pt x="730" y="858"/>
                      <a:pt x="730" y="858"/>
                    </a:cubicBezTo>
                    <a:cubicBezTo>
                      <a:pt x="732" y="857"/>
                      <a:pt x="733" y="854"/>
                      <a:pt x="736" y="850"/>
                    </a:cubicBezTo>
                    <a:cubicBezTo>
                      <a:pt x="737" y="847"/>
                      <a:pt x="740" y="843"/>
                      <a:pt x="742" y="841"/>
                    </a:cubicBezTo>
                    <a:cubicBezTo>
                      <a:pt x="742" y="843"/>
                      <a:pt x="743" y="845"/>
                      <a:pt x="743" y="848"/>
                    </a:cubicBezTo>
                    <a:cubicBezTo>
                      <a:pt x="744" y="854"/>
                      <a:pt x="744" y="854"/>
                      <a:pt x="744" y="854"/>
                    </a:cubicBezTo>
                    <a:cubicBezTo>
                      <a:pt x="749" y="851"/>
                      <a:pt x="749" y="851"/>
                      <a:pt x="749" y="851"/>
                    </a:cubicBezTo>
                    <a:cubicBezTo>
                      <a:pt x="752" y="850"/>
                      <a:pt x="755" y="846"/>
                      <a:pt x="759" y="842"/>
                    </a:cubicBezTo>
                    <a:cubicBezTo>
                      <a:pt x="764" y="837"/>
                      <a:pt x="772" y="829"/>
                      <a:pt x="776" y="829"/>
                    </a:cubicBezTo>
                    <a:cubicBezTo>
                      <a:pt x="777" y="829"/>
                      <a:pt x="777" y="829"/>
                      <a:pt x="778" y="830"/>
                    </a:cubicBezTo>
                    <a:cubicBezTo>
                      <a:pt x="767" y="841"/>
                      <a:pt x="762" y="848"/>
                      <a:pt x="764" y="853"/>
                    </a:cubicBezTo>
                    <a:cubicBezTo>
                      <a:pt x="765" y="855"/>
                      <a:pt x="767" y="858"/>
                      <a:pt x="774" y="857"/>
                    </a:cubicBezTo>
                    <a:cubicBezTo>
                      <a:pt x="763" y="860"/>
                      <a:pt x="754" y="864"/>
                      <a:pt x="752" y="869"/>
                    </a:cubicBezTo>
                    <a:cubicBezTo>
                      <a:pt x="751" y="872"/>
                      <a:pt x="751" y="875"/>
                      <a:pt x="753" y="877"/>
                    </a:cubicBezTo>
                    <a:cubicBezTo>
                      <a:pt x="754" y="880"/>
                      <a:pt x="754" y="880"/>
                      <a:pt x="754" y="880"/>
                    </a:cubicBezTo>
                    <a:cubicBezTo>
                      <a:pt x="757" y="879"/>
                      <a:pt x="757" y="879"/>
                      <a:pt x="757" y="879"/>
                    </a:cubicBezTo>
                    <a:cubicBezTo>
                      <a:pt x="764" y="878"/>
                      <a:pt x="772" y="877"/>
                      <a:pt x="781" y="877"/>
                    </a:cubicBezTo>
                    <a:cubicBezTo>
                      <a:pt x="795" y="877"/>
                      <a:pt x="804" y="880"/>
                      <a:pt x="810" y="886"/>
                    </a:cubicBezTo>
                    <a:cubicBezTo>
                      <a:pt x="809" y="887"/>
                      <a:pt x="809" y="888"/>
                      <a:pt x="808" y="889"/>
                    </a:cubicBezTo>
                    <a:cubicBezTo>
                      <a:pt x="805" y="894"/>
                      <a:pt x="799" y="902"/>
                      <a:pt x="812" y="912"/>
                    </a:cubicBezTo>
                    <a:cubicBezTo>
                      <a:pt x="813" y="913"/>
                      <a:pt x="813" y="913"/>
                      <a:pt x="813" y="913"/>
                    </a:cubicBezTo>
                    <a:cubicBezTo>
                      <a:pt x="815" y="914"/>
                      <a:pt x="817" y="914"/>
                      <a:pt x="818" y="915"/>
                    </a:cubicBezTo>
                    <a:cubicBezTo>
                      <a:pt x="823" y="917"/>
                      <a:pt x="829" y="919"/>
                      <a:pt x="836" y="918"/>
                    </a:cubicBezTo>
                    <a:cubicBezTo>
                      <a:pt x="835" y="922"/>
                      <a:pt x="835" y="926"/>
                      <a:pt x="837" y="930"/>
                    </a:cubicBezTo>
                    <a:cubicBezTo>
                      <a:pt x="841" y="935"/>
                      <a:pt x="850" y="938"/>
                      <a:pt x="865" y="938"/>
                    </a:cubicBezTo>
                    <a:cubicBezTo>
                      <a:pt x="875" y="938"/>
                      <a:pt x="888" y="937"/>
                      <a:pt x="904" y="935"/>
                    </a:cubicBezTo>
                    <a:cubicBezTo>
                      <a:pt x="904" y="935"/>
                      <a:pt x="905" y="936"/>
                      <a:pt x="905" y="937"/>
                    </a:cubicBezTo>
                    <a:cubicBezTo>
                      <a:pt x="908" y="941"/>
                      <a:pt x="912" y="947"/>
                      <a:pt x="925" y="947"/>
                    </a:cubicBezTo>
                    <a:cubicBezTo>
                      <a:pt x="928" y="947"/>
                      <a:pt x="931" y="946"/>
                      <a:pt x="934" y="946"/>
                    </a:cubicBezTo>
                    <a:cubicBezTo>
                      <a:pt x="936" y="949"/>
                      <a:pt x="938" y="955"/>
                      <a:pt x="948" y="955"/>
                    </a:cubicBezTo>
                    <a:cubicBezTo>
                      <a:pt x="952" y="955"/>
                      <a:pt x="956" y="954"/>
                      <a:pt x="962" y="953"/>
                    </a:cubicBezTo>
                    <a:cubicBezTo>
                      <a:pt x="962" y="953"/>
                      <a:pt x="962" y="953"/>
                      <a:pt x="962" y="953"/>
                    </a:cubicBezTo>
                    <a:cubicBezTo>
                      <a:pt x="965" y="957"/>
                      <a:pt x="969" y="963"/>
                      <a:pt x="978" y="963"/>
                    </a:cubicBezTo>
                    <a:cubicBezTo>
                      <a:pt x="982" y="963"/>
                      <a:pt x="985" y="962"/>
                      <a:pt x="989" y="961"/>
                    </a:cubicBezTo>
                    <a:cubicBezTo>
                      <a:pt x="990" y="961"/>
                      <a:pt x="991" y="962"/>
                      <a:pt x="992" y="962"/>
                    </a:cubicBezTo>
                    <a:cubicBezTo>
                      <a:pt x="997" y="965"/>
                      <a:pt x="1002" y="967"/>
                      <a:pt x="1002" y="978"/>
                    </a:cubicBezTo>
                    <a:cubicBezTo>
                      <a:pt x="1002" y="981"/>
                      <a:pt x="1002" y="981"/>
                      <a:pt x="1002" y="981"/>
                    </a:cubicBezTo>
                    <a:cubicBezTo>
                      <a:pt x="1004" y="982"/>
                      <a:pt x="1004" y="982"/>
                      <a:pt x="1004" y="982"/>
                    </a:cubicBezTo>
                    <a:cubicBezTo>
                      <a:pt x="1006" y="983"/>
                      <a:pt x="1008" y="984"/>
                      <a:pt x="1011" y="984"/>
                    </a:cubicBezTo>
                    <a:cubicBezTo>
                      <a:pt x="1020" y="987"/>
                      <a:pt x="1028" y="989"/>
                      <a:pt x="1029" y="997"/>
                    </a:cubicBezTo>
                    <a:cubicBezTo>
                      <a:pt x="1029" y="999"/>
                      <a:pt x="1029" y="999"/>
                      <a:pt x="1029" y="999"/>
                    </a:cubicBezTo>
                    <a:cubicBezTo>
                      <a:pt x="1030" y="1000"/>
                      <a:pt x="1030" y="1000"/>
                      <a:pt x="1030" y="1000"/>
                    </a:cubicBezTo>
                    <a:cubicBezTo>
                      <a:pt x="1032" y="1001"/>
                      <a:pt x="1034" y="1003"/>
                      <a:pt x="1036" y="1005"/>
                    </a:cubicBezTo>
                    <a:cubicBezTo>
                      <a:pt x="1040" y="1009"/>
                      <a:pt x="1045" y="1015"/>
                      <a:pt x="1054" y="1015"/>
                    </a:cubicBezTo>
                    <a:cubicBezTo>
                      <a:pt x="1057" y="1015"/>
                      <a:pt x="1061" y="1014"/>
                      <a:pt x="1065" y="1013"/>
                    </a:cubicBezTo>
                    <a:cubicBezTo>
                      <a:pt x="1065" y="1013"/>
                      <a:pt x="1065" y="1013"/>
                      <a:pt x="1065" y="1013"/>
                    </a:cubicBezTo>
                    <a:cubicBezTo>
                      <a:pt x="1067" y="1018"/>
                      <a:pt x="1070" y="1026"/>
                      <a:pt x="1084" y="1026"/>
                    </a:cubicBezTo>
                    <a:cubicBezTo>
                      <a:pt x="1086" y="1026"/>
                      <a:pt x="1088" y="1025"/>
                      <a:pt x="1091" y="1025"/>
                    </a:cubicBezTo>
                    <a:cubicBezTo>
                      <a:pt x="1092" y="1026"/>
                      <a:pt x="1092" y="1027"/>
                      <a:pt x="1092" y="1028"/>
                    </a:cubicBezTo>
                    <a:cubicBezTo>
                      <a:pt x="1095" y="1034"/>
                      <a:pt x="1097" y="1036"/>
                      <a:pt x="1093" y="1043"/>
                    </a:cubicBezTo>
                    <a:cubicBezTo>
                      <a:pt x="1092" y="1046"/>
                      <a:pt x="1092" y="1046"/>
                      <a:pt x="1092" y="1046"/>
                    </a:cubicBezTo>
                    <a:cubicBezTo>
                      <a:pt x="1095" y="1048"/>
                      <a:pt x="1095" y="1048"/>
                      <a:pt x="1095" y="1048"/>
                    </a:cubicBezTo>
                    <a:cubicBezTo>
                      <a:pt x="1100" y="1051"/>
                      <a:pt x="1122" y="1076"/>
                      <a:pt x="1137" y="1093"/>
                    </a:cubicBezTo>
                    <a:cubicBezTo>
                      <a:pt x="1140" y="1096"/>
                      <a:pt x="1140" y="1096"/>
                      <a:pt x="1140" y="1096"/>
                    </a:cubicBezTo>
                    <a:cubicBezTo>
                      <a:pt x="1143" y="1092"/>
                      <a:pt x="1143" y="1092"/>
                      <a:pt x="1143" y="1092"/>
                    </a:cubicBezTo>
                    <a:cubicBezTo>
                      <a:pt x="1146" y="1089"/>
                      <a:pt x="1145" y="1085"/>
                      <a:pt x="1144" y="1082"/>
                    </a:cubicBezTo>
                    <a:cubicBezTo>
                      <a:pt x="1144" y="1080"/>
                      <a:pt x="1143" y="1079"/>
                      <a:pt x="1144" y="1078"/>
                    </a:cubicBezTo>
                    <a:cubicBezTo>
                      <a:pt x="1144" y="1078"/>
                      <a:pt x="1144" y="1078"/>
                      <a:pt x="1144" y="1078"/>
                    </a:cubicBezTo>
                    <a:cubicBezTo>
                      <a:pt x="1147" y="1083"/>
                      <a:pt x="1151" y="1090"/>
                      <a:pt x="1162" y="1092"/>
                    </a:cubicBezTo>
                    <a:cubicBezTo>
                      <a:pt x="1167" y="1093"/>
                      <a:pt x="1167" y="1093"/>
                      <a:pt x="1167" y="1093"/>
                    </a:cubicBezTo>
                    <a:cubicBezTo>
                      <a:pt x="1167" y="1088"/>
                      <a:pt x="1167" y="1088"/>
                      <a:pt x="1167" y="1088"/>
                    </a:cubicBezTo>
                    <a:cubicBezTo>
                      <a:pt x="1167" y="1087"/>
                      <a:pt x="1167" y="1085"/>
                      <a:pt x="1167" y="1084"/>
                    </a:cubicBezTo>
                    <a:cubicBezTo>
                      <a:pt x="1167" y="1082"/>
                      <a:pt x="1167" y="1080"/>
                      <a:pt x="1167" y="1079"/>
                    </a:cubicBezTo>
                    <a:cubicBezTo>
                      <a:pt x="1167" y="1079"/>
                      <a:pt x="1168" y="1078"/>
                      <a:pt x="1171" y="1078"/>
                    </a:cubicBezTo>
                    <a:cubicBezTo>
                      <a:pt x="1176" y="1078"/>
                      <a:pt x="1183" y="1080"/>
                      <a:pt x="1193" y="1083"/>
                    </a:cubicBezTo>
                    <a:cubicBezTo>
                      <a:pt x="1198" y="1091"/>
                      <a:pt x="1211" y="1100"/>
                      <a:pt x="1221" y="1102"/>
                    </a:cubicBezTo>
                    <a:cubicBezTo>
                      <a:pt x="1222" y="1117"/>
                      <a:pt x="1226" y="1176"/>
                      <a:pt x="1237" y="1184"/>
                    </a:cubicBezTo>
                    <a:cubicBezTo>
                      <a:pt x="1240" y="1186"/>
                      <a:pt x="1240" y="1186"/>
                      <a:pt x="1240" y="1186"/>
                    </a:cubicBezTo>
                    <a:cubicBezTo>
                      <a:pt x="1242" y="1184"/>
                      <a:pt x="1242" y="1184"/>
                      <a:pt x="1242" y="1184"/>
                    </a:cubicBezTo>
                    <a:cubicBezTo>
                      <a:pt x="1250" y="1176"/>
                      <a:pt x="1256" y="1170"/>
                      <a:pt x="1254" y="1155"/>
                    </a:cubicBezTo>
                    <a:cubicBezTo>
                      <a:pt x="1255" y="1154"/>
                      <a:pt x="1256" y="1153"/>
                      <a:pt x="1257" y="1152"/>
                    </a:cubicBezTo>
                    <a:cubicBezTo>
                      <a:pt x="1261" y="1149"/>
                      <a:pt x="1265" y="1145"/>
                      <a:pt x="1265" y="1137"/>
                    </a:cubicBezTo>
                    <a:cubicBezTo>
                      <a:pt x="1265" y="1129"/>
                      <a:pt x="1261" y="1115"/>
                      <a:pt x="1224" y="1079"/>
                    </a:cubicBezTo>
                    <a:cubicBezTo>
                      <a:pt x="1223" y="1078"/>
                      <a:pt x="1223" y="1078"/>
                      <a:pt x="1223" y="1078"/>
                    </a:cubicBezTo>
                    <a:cubicBezTo>
                      <a:pt x="1223" y="1078"/>
                      <a:pt x="1223" y="1078"/>
                      <a:pt x="1223" y="1078"/>
                    </a:cubicBezTo>
                    <a:cubicBezTo>
                      <a:pt x="1221" y="1077"/>
                      <a:pt x="1220" y="1077"/>
                      <a:pt x="1218" y="1077"/>
                    </a:cubicBezTo>
                    <a:cubicBezTo>
                      <a:pt x="1216" y="1077"/>
                      <a:pt x="1213" y="1077"/>
                      <a:pt x="1211" y="1078"/>
                    </a:cubicBezTo>
                    <a:cubicBezTo>
                      <a:pt x="1211" y="1077"/>
                      <a:pt x="1210" y="1076"/>
                      <a:pt x="1209" y="1075"/>
                    </a:cubicBezTo>
                    <a:cubicBezTo>
                      <a:pt x="1203" y="1066"/>
                      <a:pt x="1192" y="1050"/>
                      <a:pt x="1194" y="1023"/>
                    </a:cubicBezTo>
                    <a:cubicBezTo>
                      <a:pt x="1194" y="1022"/>
                      <a:pt x="1194" y="1022"/>
                      <a:pt x="1194" y="1022"/>
                    </a:cubicBezTo>
                    <a:cubicBezTo>
                      <a:pt x="1194" y="1022"/>
                      <a:pt x="1194" y="1022"/>
                      <a:pt x="1194" y="1022"/>
                    </a:cubicBezTo>
                    <a:cubicBezTo>
                      <a:pt x="1194" y="1018"/>
                      <a:pt x="1193" y="1015"/>
                      <a:pt x="1192" y="1013"/>
                    </a:cubicBezTo>
                    <a:cubicBezTo>
                      <a:pt x="1190" y="1010"/>
                      <a:pt x="1190" y="1009"/>
                      <a:pt x="1192" y="1008"/>
                    </a:cubicBezTo>
                    <a:cubicBezTo>
                      <a:pt x="1195" y="1009"/>
                      <a:pt x="1196" y="1013"/>
                      <a:pt x="1207" y="1037"/>
                    </a:cubicBezTo>
                    <a:cubicBezTo>
                      <a:pt x="1210" y="1044"/>
                      <a:pt x="1210" y="1044"/>
                      <a:pt x="1210" y="1044"/>
                    </a:cubicBezTo>
                    <a:cubicBezTo>
                      <a:pt x="1211" y="1045"/>
                      <a:pt x="1211" y="1045"/>
                      <a:pt x="1211" y="1045"/>
                    </a:cubicBezTo>
                    <a:cubicBezTo>
                      <a:pt x="1213" y="1049"/>
                      <a:pt x="1217" y="1055"/>
                      <a:pt x="1220" y="1061"/>
                    </a:cubicBezTo>
                    <a:cubicBezTo>
                      <a:pt x="1231" y="1081"/>
                      <a:pt x="1245" y="1105"/>
                      <a:pt x="1260" y="1114"/>
                    </a:cubicBezTo>
                    <a:cubicBezTo>
                      <a:pt x="1260" y="1115"/>
                      <a:pt x="1260" y="1115"/>
                      <a:pt x="1260" y="1115"/>
                    </a:cubicBezTo>
                    <a:cubicBezTo>
                      <a:pt x="1267" y="1126"/>
                      <a:pt x="1281" y="1148"/>
                      <a:pt x="1276" y="1161"/>
                    </a:cubicBezTo>
                    <a:cubicBezTo>
                      <a:pt x="1274" y="1166"/>
                      <a:pt x="1274" y="1166"/>
                      <a:pt x="1274" y="1166"/>
                    </a:cubicBezTo>
                    <a:cubicBezTo>
                      <a:pt x="1279" y="1166"/>
                      <a:pt x="1279" y="1166"/>
                      <a:pt x="1279" y="1166"/>
                    </a:cubicBezTo>
                    <a:cubicBezTo>
                      <a:pt x="1283" y="1167"/>
                      <a:pt x="1290" y="1168"/>
                      <a:pt x="1294" y="1169"/>
                    </a:cubicBezTo>
                    <a:cubicBezTo>
                      <a:pt x="1297" y="1173"/>
                      <a:pt x="1303" y="1178"/>
                      <a:pt x="1312" y="1178"/>
                    </a:cubicBezTo>
                    <a:cubicBezTo>
                      <a:pt x="1315" y="1178"/>
                      <a:pt x="1318" y="1178"/>
                      <a:pt x="1320" y="1177"/>
                    </a:cubicBezTo>
                    <a:cubicBezTo>
                      <a:pt x="1323" y="1176"/>
                      <a:pt x="1332" y="1176"/>
                      <a:pt x="1338" y="1176"/>
                    </a:cubicBezTo>
                    <a:cubicBezTo>
                      <a:pt x="1333" y="1186"/>
                      <a:pt x="1327" y="1202"/>
                      <a:pt x="1342" y="1217"/>
                    </a:cubicBezTo>
                    <a:cubicBezTo>
                      <a:pt x="1343" y="1218"/>
                      <a:pt x="1344" y="1219"/>
                      <a:pt x="1345" y="1220"/>
                    </a:cubicBezTo>
                    <a:cubicBezTo>
                      <a:pt x="1350" y="1226"/>
                      <a:pt x="1358" y="1236"/>
                      <a:pt x="1356" y="1244"/>
                    </a:cubicBezTo>
                    <a:cubicBezTo>
                      <a:pt x="1355" y="1248"/>
                      <a:pt x="1353" y="1251"/>
                      <a:pt x="1348" y="1253"/>
                    </a:cubicBezTo>
                    <a:cubicBezTo>
                      <a:pt x="1346" y="1255"/>
                      <a:pt x="1346" y="1255"/>
                      <a:pt x="1346" y="1255"/>
                    </a:cubicBezTo>
                    <a:cubicBezTo>
                      <a:pt x="1346" y="1257"/>
                      <a:pt x="1346" y="1257"/>
                      <a:pt x="1346" y="1257"/>
                    </a:cubicBezTo>
                    <a:cubicBezTo>
                      <a:pt x="1346" y="1259"/>
                      <a:pt x="1346" y="1260"/>
                      <a:pt x="1345" y="1262"/>
                    </a:cubicBezTo>
                    <a:cubicBezTo>
                      <a:pt x="1345" y="1265"/>
                      <a:pt x="1345" y="1269"/>
                      <a:pt x="1347" y="1271"/>
                    </a:cubicBezTo>
                    <a:cubicBezTo>
                      <a:pt x="1348" y="1272"/>
                      <a:pt x="1349" y="1273"/>
                      <a:pt x="1351" y="1273"/>
                    </a:cubicBezTo>
                    <a:cubicBezTo>
                      <a:pt x="1354" y="1273"/>
                      <a:pt x="1357" y="1271"/>
                      <a:pt x="1367" y="1263"/>
                    </a:cubicBezTo>
                    <a:cubicBezTo>
                      <a:pt x="1368" y="1263"/>
                      <a:pt x="1369" y="1262"/>
                      <a:pt x="1370" y="1261"/>
                    </a:cubicBezTo>
                    <a:cubicBezTo>
                      <a:pt x="1374" y="1257"/>
                      <a:pt x="1377" y="1253"/>
                      <a:pt x="1381" y="1253"/>
                    </a:cubicBezTo>
                    <a:cubicBezTo>
                      <a:pt x="1386" y="1253"/>
                      <a:pt x="1392" y="1257"/>
                      <a:pt x="1399" y="1265"/>
                    </a:cubicBezTo>
                    <a:cubicBezTo>
                      <a:pt x="1399" y="1269"/>
                      <a:pt x="1399" y="1272"/>
                      <a:pt x="1399" y="1276"/>
                    </a:cubicBezTo>
                    <a:cubicBezTo>
                      <a:pt x="1398" y="1294"/>
                      <a:pt x="1398" y="1311"/>
                      <a:pt x="1409" y="1313"/>
                    </a:cubicBezTo>
                    <a:cubicBezTo>
                      <a:pt x="1410" y="1313"/>
                      <a:pt x="1410" y="1313"/>
                      <a:pt x="1410" y="1313"/>
                    </a:cubicBezTo>
                    <a:cubicBezTo>
                      <a:pt x="1412" y="1313"/>
                      <a:pt x="1416" y="1313"/>
                      <a:pt x="1419" y="1314"/>
                    </a:cubicBezTo>
                    <a:cubicBezTo>
                      <a:pt x="1422" y="1314"/>
                      <a:pt x="1425" y="1314"/>
                      <a:pt x="1427" y="1314"/>
                    </a:cubicBezTo>
                    <a:cubicBezTo>
                      <a:pt x="1427" y="1314"/>
                      <a:pt x="1428" y="1314"/>
                      <a:pt x="1429" y="1314"/>
                    </a:cubicBezTo>
                    <a:cubicBezTo>
                      <a:pt x="1431" y="1314"/>
                      <a:pt x="1431" y="1314"/>
                      <a:pt x="1431" y="1314"/>
                    </a:cubicBezTo>
                    <a:cubicBezTo>
                      <a:pt x="1431" y="1312"/>
                      <a:pt x="1431" y="1312"/>
                      <a:pt x="1431" y="1312"/>
                    </a:cubicBezTo>
                    <a:cubicBezTo>
                      <a:pt x="1432" y="1309"/>
                      <a:pt x="1432" y="1307"/>
                      <a:pt x="1433" y="1305"/>
                    </a:cubicBezTo>
                    <a:cubicBezTo>
                      <a:pt x="1434" y="1302"/>
                      <a:pt x="1435" y="1298"/>
                      <a:pt x="1436" y="1298"/>
                    </a:cubicBezTo>
                    <a:cubicBezTo>
                      <a:pt x="1437" y="1298"/>
                      <a:pt x="1438" y="1298"/>
                      <a:pt x="1440" y="1299"/>
                    </a:cubicBezTo>
                    <a:cubicBezTo>
                      <a:pt x="1446" y="1302"/>
                      <a:pt x="1446" y="1302"/>
                      <a:pt x="1446" y="1302"/>
                    </a:cubicBezTo>
                    <a:cubicBezTo>
                      <a:pt x="1446" y="1295"/>
                      <a:pt x="1446" y="1295"/>
                      <a:pt x="1446" y="1295"/>
                    </a:cubicBezTo>
                    <a:cubicBezTo>
                      <a:pt x="1445" y="1286"/>
                      <a:pt x="1426" y="1237"/>
                      <a:pt x="1400" y="1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8"/>
              <p:cNvSpPr/>
              <p:nvPr/>
            </p:nvSpPr>
            <p:spPr bwMode="auto">
              <a:xfrm>
                <a:off x="-17345025" y="18138775"/>
                <a:ext cx="355600" cy="476250"/>
              </a:xfrm>
              <a:custGeom>
                <a:avLst/>
                <a:gdLst>
                  <a:gd name="T0" fmla="*/ 82 w 95"/>
                  <a:gd name="T1" fmla="*/ 93 h 127"/>
                  <a:gd name="T2" fmla="*/ 88 w 95"/>
                  <a:gd name="T3" fmla="*/ 89 h 127"/>
                  <a:gd name="T4" fmla="*/ 92 w 95"/>
                  <a:gd name="T5" fmla="*/ 87 h 127"/>
                  <a:gd name="T6" fmla="*/ 90 w 95"/>
                  <a:gd name="T7" fmla="*/ 84 h 127"/>
                  <a:gd name="T8" fmla="*/ 81 w 95"/>
                  <a:gd name="T9" fmla="*/ 78 h 127"/>
                  <a:gd name="T10" fmla="*/ 70 w 95"/>
                  <a:gd name="T11" fmla="*/ 64 h 127"/>
                  <a:gd name="T12" fmla="*/ 74 w 95"/>
                  <a:gd name="T13" fmla="*/ 64 h 127"/>
                  <a:gd name="T14" fmla="*/ 74 w 95"/>
                  <a:gd name="T15" fmla="*/ 64 h 127"/>
                  <a:gd name="T16" fmla="*/ 83 w 95"/>
                  <a:gd name="T17" fmla="*/ 63 h 127"/>
                  <a:gd name="T18" fmla="*/ 85 w 95"/>
                  <a:gd name="T19" fmla="*/ 63 h 127"/>
                  <a:gd name="T20" fmla="*/ 86 w 95"/>
                  <a:gd name="T21" fmla="*/ 61 h 127"/>
                  <a:gd name="T22" fmla="*/ 84 w 95"/>
                  <a:gd name="T23" fmla="*/ 48 h 127"/>
                  <a:gd name="T24" fmla="*/ 66 w 95"/>
                  <a:gd name="T25" fmla="*/ 46 h 127"/>
                  <a:gd name="T26" fmla="*/ 65 w 95"/>
                  <a:gd name="T27" fmla="*/ 47 h 127"/>
                  <a:gd name="T28" fmla="*/ 64 w 95"/>
                  <a:gd name="T29" fmla="*/ 49 h 127"/>
                  <a:gd name="T30" fmla="*/ 64 w 95"/>
                  <a:gd name="T31" fmla="*/ 49 h 127"/>
                  <a:gd name="T32" fmla="*/ 63 w 95"/>
                  <a:gd name="T33" fmla="*/ 58 h 127"/>
                  <a:gd name="T34" fmla="*/ 62 w 95"/>
                  <a:gd name="T35" fmla="*/ 58 h 127"/>
                  <a:gd name="T36" fmla="*/ 57 w 95"/>
                  <a:gd name="T37" fmla="*/ 56 h 127"/>
                  <a:gd name="T38" fmla="*/ 55 w 95"/>
                  <a:gd name="T39" fmla="*/ 32 h 127"/>
                  <a:gd name="T40" fmla="*/ 55 w 95"/>
                  <a:gd name="T41" fmla="*/ 31 h 127"/>
                  <a:gd name="T42" fmla="*/ 54 w 95"/>
                  <a:gd name="T43" fmla="*/ 29 h 127"/>
                  <a:gd name="T44" fmla="*/ 31 w 95"/>
                  <a:gd name="T45" fmla="*/ 19 h 127"/>
                  <a:gd name="T46" fmla="*/ 30 w 95"/>
                  <a:gd name="T47" fmla="*/ 15 h 127"/>
                  <a:gd name="T48" fmla="*/ 4 w 95"/>
                  <a:gd name="T49" fmla="*/ 0 h 127"/>
                  <a:gd name="T50" fmla="*/ 1 w 95"/>
                  <a:gd name="T51" fmla="*/ 0 h 127"/>
                  <a:gd name="T52" fmla="*/ 0 w 95"/>
                  <a:gd name="T53" fmla="*/ 3 h 127"/>
                  <a:gd name="T54" fmla="*/ 7 w 95"/>
                  <a:gd name="T55" fmla="*/ 28 h 127"/>
                  <a:gd name="T56" fmla="*/ 15 w 95"/>
                  <a:gd name="T57" fmla="*/ 65 h 127"/>
                  <a:gd name="T58" fmla="*/ 10 w 95"/>
                  <a:gd name="T59" fmla="*/ 70 h 127"/>
                  <a:gd name="T60" fmla="*/ 17 w 95"/>
                  <a:gd name="T61" fmla="*/ 72 h 127"/>
                  <a:gd name="T62" fmla="*/ 21 w 95"/>
                  <a:gd name="T63" fmla="*/ 73 h 127"/>
                  <a:gd name="T64" fmla="*/ 35 w 95"/>
                  <a:gd name="T65" fmla="*/ 77 h 127"/>
                  <a:gd name="T66" fmla="*/ 35 w 95"/>
                  <a:gd name="T67" fmla="*/ 78 h 127"/>
                  <a:gd name="T68" fmla="*/ 34 w 95"/>
                  <a:gd name="T69" fmla="*/ 79 h 127"/>
                  <a:gd name="T70" fmla="*/ 34 w 95"/>
                  <a:gd name="T71" fmla="*/ 79 h 127"/>
                  <a:gd name="T72" fmla="*/ 33 w 95"/>
                  <a:gd name="T73" fmla="*/ 79 h 127"/>
                  <a:gd name="T74" fmla="*/ 26 w 95"/>
                  <a:gd name="T75" fmla="*/ 78 h 127"/>
                  <a:gd name="T76" fmla="*/ 15 w 95"/>
                  <a:gd name="T77" fmla="*/ 84 h 127"/>
                  <a:gd name="T78" fmla="*/ 22 w 95"/>
                  <a:gd name="T79" fmla="*/ 101 h 127"/>
                  <a:gd name="T80" fmla="*/ 50 w 95"/>
                  <a:gd name="T81" fmla="*/ 126 h 127"/>
                  <a:gd name="T82" fmla="*/ 51 w 95"/>
                  <a:gd name="T83" fmla="*/ 126 h 127"/>
                  <a:gd name="T84" fmla="*/ 52 w 95"/>
                  <a:gd name="T85" fmla="*/ 126 h 127"/>
                  <a:gd name="T86" fmla="*/ 60 w 95"/>
                  <a:gd name="T87" fmla="*/ 119 h 127"/>
                  <a:gd name="T88" fmla="*/ 50 w 95"/>
                  <a:gd name="T89" fmla="*/ 102 h 127"/>
                  <a:gd name="T90" fmla="*/ 49 w 95"/>
                  <a:gd name="T91" fmla="*/ 98 h 127"/>
                  <a:gd name="T92" fmla="*/ 59 w 95"/>
                  <a:gd name="T93" fmla="*/ 102 h 127"/>
                  <a:gd name="T94" fmla="*/ 65 w 95"/>
                  <a:gd name="T95" fmla="*/ 112 h 127"/>
                  <a:gd name="T96" fmla="*/ 81 w 95"/>
                  <a:gd name="T97" fmla="*/ 127 h 127"/>
                  <a:gd name="T98" fmla="*/ 94 w 95"/>
                  <a:gd name="T99" fmla="*/ 119 h 127"/>
                  <a:gd name="T100" fmla="*/ 95 w 95"/>
                  <a:gd name="T101" fmla="*/ 118 h 127"/>
                  <a:gd name="T102" fmla="*/ 95 w 95"/>
                  <a:gd name="T103" fmla="*/ 116 h 127"/>
                  <a:gd name="T104" fmla="*/ 88 w 95"/>
                  <a:gd name="T105" fmla="*/ 103 h 127"/>
                  <a:gd name="T106" fmla="*/ 82 w 95"/>
                  <a:gd name="T107" fmla="*/ 9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27">
                    <a:moveTo>
                      <a:pt x="82" y="93"/>
                    </a:moveTo>
                    <a:cubicBezTo>
                      <a:pt x="82" y="91"/>
                      <a:pt x="84" y="90"/>
                      <a:pt x="88" y="89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8" y="80"/>
                      <a:pt x="84" y="79"/>
                      <a:pt x="81" y="78"/>
                    </a:cubicBezTo>
                    <a:cubicBezTo>
                      <a:pt x="76" y="77"/>
                      <a:pt x="71" y="75"/>
                      <a:pt x="70" y="64"/>
                    </a:cubicBezTo>
                    <a:cubicBezTo>
                      <a:pt x="71" y="64"/>
                      <a:pt x="72" y="64"/>
                      <a:pt x="74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6" y="64"/>
                      <a:pt x="79" y="64"/>
                      <a:pt x="83" y="63"/>
                    </a:cubicBezTo>
                    <a:cubicBezTo>
                      <a:pt x="85" y="63"/>
                      <a:pt x="85" y="63"/>
                      <a:pt x="85" y="63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7" y="56"/>
                      <a:pt x="87" y="51"/>
                      <a:pt x="84" y="48"/>
                    </a:cubicBezTo>
                    <a:cubicBezTo>
                      <a:pt x="80" y="43"/>
                      <a:pt x="73" y="42"/>
                      <a:pt x="66" y="46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3" y="51"/>
                      <a:pt x="62" y="55"/>
                      <a:pt x="63" y="58"/>
                    </a:cubicBezTo>
                    <a:cubicBezTo>
                      <a:pt x="63" y="58"/>
                      <a:pt x="62" y="58"/>
                      <a:pt x="62" y="58"/>
                    </a:cubicBezTo>
                    <a:cubicBezTo>
                      <a:pt x="60" y="58"/>
                      <a:pt x="58" y="58"/>
                      <a:pt x="57" y="56"/>
                    </a:cubicBezTo>
                    <a:cubicBezTo>
                      <a:pt x="55" y="54"/>
                      <a:pt x="53" y="48"/>
                      <a:pt x="55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23"/>
                      <a:pt x="44" y="16"/>
                      <a:pt x="31" y="19"/>
                    </a:cubicBezTo>
                    <a:cubicBezTo>
                      <a:pt x="30" y="18"/>
                      <a:pt x="30" y="17"/>
                      <a:pt x="30" y="15"/>
                    </a:cubicBezTo>
                    <a:cubicBezTo>
                      <a:pt x="27" y="7"/>
                      <a:pt x="2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2" y="15"/>
                      <a:pt x="7" y="28"/>
                    </a:cubicBezTo>
                    <a:cubicBezTo>
                      <a:pt x="11" y="40"/>
                      <a:pt x="19" y="61"/>
                      <a:pt x="15" y="65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8" y="72"/>
                      <a:pt x="19" y="72"/>
                      <a:pt x="21" y="73"/>
                    </a:cubicBezTo>
                    <a:cubicBezTo>
                      <a:pt x="24" y="73"/>
                      <a:pt x="34" y="75"/>
                      <a:pt x="35" y="77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0" y="78"/>
                      <a:pt x="28" y="78"/>
                      <a:pt x="26" y="78"/>
                    </a:cubicBezTo>
                    <a:cubicBezTo>
                      <a:pt x="18" y="78"/>
                      <a:pt x="16" y="81"/>
                      <a:pt x="15" y="84"/>
                    </a:cubicBezTo>
                    <a:cubicBezTo>
                      <a:pt x="13" y="90"/>
                      <a:pt x="17" y="97"/>
                      <a:pt x="22" y="101"/>
                    </a:cubicBezTo>
                    <a:cubicBezTo>
                      <a:pt x="24" y="109"/>
                      <a:pt x="37" y="122"/>
                      <a:pt x="50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6"/>
                      <a:pt x="52" y="126"/>
                    </a:cubicBezTo>
                    <a:cubicBezTo>
                      <a:pt x="58" y="125"/>
                      <a:pt x="60" y="122"/>
                      <a:pt x="60" y="119"/>
                    </a:cubicBezTo>
                    <a:cubicBezTo>
                      <a:pt x="62" y="113"/>
                      <a:pt x="56" y="107"/>
                      <a:pt x="50" y="102"/>
                    </a:cubicBezTo>
                    <a:cubicBezTo>
                      <a:pt x="50" y="101"/>
                      <a:pt x="50" y="99"/>
                      <a:pt x="49" y="98"/>
                    </a:cubicBezTo>
                    <a:cubicBezTo>
                      <a:pt x="52" y="100"/>
                      <a:pt x="55" y="101"/>
                      <a:pt x="59" y="102"/>
                    </a:cubicBezTo>
                    <a:cubicBezTo>
                      <a:pt x="61" y="105"/>
                      <a:pt x="63" y="108"/>
                      <a:pt x="65" y="112"/>
                    </a:cubicBezTo>
                    <a:cubicBezTo>
                      <a:pt x="69" y="119"/>
                      <a:pt x="73" y="127"/>
                      <a:pt x="81" y="127"/>
                    </a:cubicBezTo>
                    <a:cubicBezTo>
                      <a:pt x="85" y="127"/>
                      <a:pt x="89" y="124"/>
                      <a:pt x="94" y="119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5" y="116"/>
                      <a:pt x="95" y="116"/>
                      <a:pt x="95" y="116"/>
                    </a:cubicBezTo>
                    <a:cubicBezTo>
                      <a:pt x="95" y="112"/>
                      <a:pt x="91" y="108"/>
                      <a:pt x="88" y="103"/>
                    </a:cubicBezTo>
                    <a:cubicBezTo>
                      <a:pt x="85" y="100"/>
                      <a:pt x="81" y="95"/>
                      <a:pt x="82" y="9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9"/>
              <p:cNvSpPr/>
              <p:nvPr/>
            </p:nvSpPr>
            <p:spPr bwMode="auto">
              <a:xfrm>
                <a:off x="-17803813" y="17606963"/>
                <a:ext cx="346075" cy="584200"/>
              </a:xfrm>
              <a:custGeom>
                <a:avLst/>
                <a:gdLst>
                  <a:gd name="T0" fmla="*/ 87 w 92"/>
                  <a:gd name="T1" fmla="*/ 102 h 156"/>
                  <a:gd name="T2" fmla="*/ 83 w 92"/>
                  <a:gd name="T3" fmla="*/ 99 h 156"/>
                  <a:gd name="T4" fmla="*/ 75 w 92"/>
                  <a:gd name="T5" fmla="*/ 80 h 156"/>
                  <a:gd name="T6" fmla="*/ 77 w 92"/>
                  <a:gd name="T7" fmla="*/ 76 h 156"/>
                  <a:gd name="T8" fmla="*/ 73 w 92"/>
                  <a:gd name="T9" fmla="*/ 75 h 156"/>
                  <a:gd name="T10" fmla="*/ 71 w 92"/>
                  <a:gd name="T11" fmla="*/ 74 h 156"/>
                  <a:gd name="T12" fmla="*/ 55 w 92"/>
                  <a:gd name="T13" fmla="*/ 69 h 156"/>
                  <a:gd name="T14" fmla="*/ 42 w 92"/>
                  <a:gd name="T15" fmla="*/ 73 h 156"/>
                  <a:gd name="T16" fmla="*/ 42 w 92"/>
                  <a:gd name="T17" fmla="*/ 72 h 156"/>
                  <a:gd name="T18" fmla="*/ 44 w 92"/>
                  <a:gd name="T19" fmla="*/ 60 h 156"/>
                  <a:gd name="T20" fmla="*/ 45 w 92"/>
                  <a:gd name="T21" fmla="*/ 60 h 156"/>
                  <a:gd name="T22" fmla="*/ 56 w 92"/>
                  <a:gd name="T23" fmla="*/ 66 h 156"/>
                  <a:gd name="T24" fmla="*/ 57 w 92"/>
                  <a:gd name="T25" fmla="*/ 67 h 156"/>
                  <a:gd name="T26" fmla="*/ 61 w 92"/>
                  <a:gd name="T27" fmla="*/ 70 h 156"/>
                  <a:gd name="T28" fmla="*/ 63 w 92"/>
                  <a:gd name="T29" fmla="*/ 66 h 156"/>
                  <a:gd name="T30" fmla="*/ 40 w 92"/>
                  <a:gd name="T31" fmla="*/ 24 h 156"/>
                  <a:gd name="T32" fmla="*/ 39 w 92"/>
                  <a:gd name="T33" fmla="*/ 23 h 156"/>
                  <a:gd name="T34" fmla="*/ 38 w 92"/>
                  <a:gd name="T35" fmla="*/ 22 h 156"/>
                  <a:gd name="T36" fmla="*/ 55 w 92"/>
                  <a:gd name="T37" fmla="*/ 28 h 156"/>
                  <a:gd name="T38" fmla="*/ 62 w 92"/>
                  <a:gd name="T39" fmla="*/ 31 h 156"/>
                  <a:gd name="T40" fmla="*/ 66 w 92"/>
                  <a:gd name="T41" fmla="*/ 32 h 156"/>
                  <a:gd name="T42" fmla="*/ 67 w 92"/>
                  <a:gd name="T43" fmla="*/ 28 h 156"/>
                  <a:gd name="T44" fmla="*/ 65 w 92"/>
                  <a:gd name="T45" fmla="*/ 16 h 156"/>
                  <a:gd name="T46" fmla="*/ 25 w 92"/>
                  <a:gd name="T47" fmla="*/ 1 h 156"/>
                  <a:gd name="T48" fmla="*/ 20 w 92"/>
                  <a:gd name="T49" fmla="*/ 0 h 156"/>
                  <a:gd name="T50" fmla="*/ 20 w 92"/>
                  <a:gd name="T51" fmla="*/ 4 h 156"/>
                  <a:gd name="T52" fmla="*/ 9 w 92"/>
                  <a:gd name="T53" fmla="*/ 16 h 156"/>
                  <a:gd name="T54" fmla="*/ 4 w 92"/>
                  <a:gd name="T55" fmla="*/ 18 h 156"/>
                  <a:gd name="T56" fmla="*/ 2 w 92"/>
                  <a:gd name="T57" fmla="*/ 19 h 156"/>
                  <a:gd name="T58" fmla="*/ 1 w 92"/>
                  <a:gd name="T59" fmla="*/ 21 h 156"/>
                  <a:gd name="T60" fmla="*/ 35 w 92"/>
                  <a:gd name="T61" fmla="*/ 75 h 156"/>
                  <a:gd name="T62" fmla="*/ 36 w 92"/>
                  <a:gd name="T63" fmla="*/ 77 h 156"/>
                  <a:gd name="T64" fmla="*/ 32 w 92"/>
                  <a:gd name="T65" fmla="*/ 81 h 156"/>
                  <a:gd name="T66" fmla="*/ 30 w 92"/>
                  <a:gd name="T67" fmla="*/ 83 h 156"/>
                  <a:gd name="T68" fmla="*/ 24 w 92"/>
                  <a:gd name="T69" fmla="*/ 107 h 156"/>
                  <a:gd name="T70" fmla="*/ 40 w 92"/>
                  <a:gd name="T71" fmla="*/ 116 h 156"/>
                  <a:gd name="T72" fmla="*/ 40 w 92"/>
                  <a:gd name="T73" fmla="*/ 116 h 156"/>
                  <a:gd name="T74" fmla="*/ 41 w 92"/>
                  <a:gd name="T75" fmla="*/ 116 h 156"/>
                  <a:gd name="T76" fmla="*/ 46 w 92"/>
                  <a:gd name="T77" fmla="*/ 116 h 156"/>
                  <a:gd name="T78" fmla="*/ 51 w 92"/>
                  <a:gd name="T79" fmla="*/ 115 h 156"/>
                  <a:gd name="T80" fmla="*/ 72 w 92"/>
                  <a:gd name="T81" fmla="*/ 153 h 156"/>
                  <a:gd name="T82" fmla="*/ 73 w 92"/>
                  <a:gd name="T83" fmla="*/ 156 h 156"/>
                  <a:gd name="T84" fmla="*/ 79 w 92"/>
                  <a:gd name="T85" fmla="*/ 156 h 156"/>
                  <a:gd name="T86" fmla="*/ 87 w 92"/>
                  <a:gd name="T87" fmla="*/ 104 h 156"/>
                  <a:gd name="T88" fmla="*/ 87 w 92"/>
                  <a:gd name="T89" fmla="*/ 10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2" h="156">
                    <a:moveTo>
                      <a:pt x="87" y="102"/>
                    </a:moveTo>
                    <a:cubicBezTo>
                      <a:pt x="83" y="99"/>
                      <a:pt x="83" y="99"/>
                      <a:pt x="83" y="99"/>
                    </a:cubicBezTo>
                    <a:cubicBezTo>
                      <a:pt x="75" y="95"/>
                      <a:pt x="71" y="92"/>
                      <a:pt x="75" y="8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2" y="74"/>
                      <a:pt x="71" y="74"/>
                    </a:cubicBezTo>
                    <a:cubicBezTo>
                      <a:pt x="68" y="72"/>
                      <a:pt x="62" y="69"/>
                      <a:pt x="55" y="69"/>
                    </a:cubicBezTo>
                    <a:cubicBezTo>
                      <a:pt x="51" y="69"/>
                      <a:pt x="47" y="70"/>
                      <a:pt x="42" y="73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63"/>
                      <a:pt x="43" y="61"/>
                      <a:pt x="44" y="60"/>
                    </a:cubicBezTo>
                    <a:cubicBezTo>
                      <a:pt x="44" y="60"/>
                      <a:pt x="44" y="60"/>
                      <a:pt x="45" y="60"/>
                    </a:cubicBezTo>
                    <a:cubicBezTo>
                      <a:pt x="48" y="60"/>
                      <a:pt x="53" y="64"/>
                      <a:pt x="56" y="66"/>
                    </a:cubicBezTo>
                    <a:cubicBezTo>
                      <a:pt x="56" y="67"/>
                      <a:pt x="57" y="67"/>
                      <a:pt x="57" y="67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74" y="44"/>
                      <a:pt x="53" y="31"/>
                      <a:pt x="40" y="24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2" y="22"/>
                      <a:pt x="50" y="26"/>
                      <a:pt x="55" y="28"/>
                    </a:cubicBezTo>
                    <a:cubicBezTo>
                      <a:pt x="58" y="29"/>
                      <a:pt x="60" y="30"/>
                      <a:pt x="62" y="31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8" y="24"/>
                      <a:pt x="68" y="19"/>
                      <a:pt x="65" y="16"/>
                    </a:cubicBezTo>
                    <a:cubicBezTo>
                      <a:pt x="59" y="6"/>
                      <a:pt x="41" y="3"/>
                      <a:pt x="25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15"/>
                      <a:pt x="15" y="15"/>
                      <a:pt x="9" y="16"/>
                    </a:cubicBezTo>
                    <a:cubicBezTo>
                      <a:pt x="8" y="17"/>
                      <a:pt x="6" y="17"/>
                      <a:pt x="4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30"/>
                      <a:pt x="35" y="75"/>
                      <a:pt x="35" y="75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8"/>
                      <a:pt x="33" y="79"/>
                      <a:pt x="32" y="81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7" y="89"/>
                      <a:pt x="21" y="99"/>
                      <a:pt x="24" y="107"/>
                    </a:cubicBezTo>
                    <a:cubicBezTo>
                      <a:pt x="27" y="112"/>
                      <a:pt x="32" y="115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1" y="116"/>
                      <a:pt x="41" y="116"/>
                      <a:pt x="41" y="116"/>
                    </a:cubicBezTo>
                    <a:cubicBezTo>
                      <a:pt x="43" y="116"/>
                      <a:pt x="44" y="116"/>
                      <a:pt x="46" y="116"/>
                    </a:cubicBezTo>
                    <a:cubicBezTo>
                      <a:pt x="48" y="116"/>
                      <a:pt x="49" y="115"/>
                      <a:pt x="51" y="115"/>
                    </a:cubicBezTo>
                    <a:cubicBezTo>
                      <a:pt x="57" y="115"/>
                      <a:pt x="63" y="118"/>
                      <a:pt x="72" y="153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79" y="156"/>
                      <a:pt x="79" y="156"/>
                      <a:pt x="79" y="156"/>
                    </a:cubicBezTo>
                    <a:cubicBezTo>
                      <a:pt x="92" y="154"/>
                      <a:pt x="91" y="148"/>
                      <a:pt x="87" y="104"/>
                    </a:cubicBezTo>
                    <a:lnTo>
                      <a:pt x="87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20"/>
              <p:cNvSpPr/>
              <p:nvPr/>
            </p:nvSpPr>
            <p:spPr bwMode="auto">
              <a:xfrm>
                <a:off x="-20434300" y="17219613"/>
                <a:ext cx="225425" cy="146050"/>
              </a:xfrm>
              <a:custGeom>
                <a:avLst/>
                <a:gdLst>
                  <a:gd name="T0" fmla="*/ 30 w 60"/>
                  <a:gd name="T1" fmla="*/ 1 h 39"/>
                  <a:gd name="T2" fmla="*/ 28 w 60"/>
                  <a:gd name="T3" fmla="*/ 0 h 39"/>
                  <a:gd name="T4" fmla="*/ 26 w 60"/>
                  <a:gd name="T5" fmla="*/ 1 h 39"/>
                  <a:gd name="T6" fmla="*/ 21 w 60"/>
                  <a:gd name="T7" fmla="*/ 4 h 39"/>
                  <a:gd name="T8" fmla="*/ 6 w 60"/>
                  <a:gd name="T9" fmla="*/ 34 h 39"/>
                  <a:gd name="T10" fmla="*/ 6 w 60"/>
                  <a:gd name="T11" fmla="*/ 37 h 39"/>
                  <a:gd name="T12" fmla="*/ 8 w 60"/>
                  <a:gd name="T13" fmla="*/ 37 h 39"/>
                  <a:gd name="T14" fmla="*/ 21 w 60"/>
                  <a:gd name="T15" fmla="*/ 39 h 39"/>
                  <a:gd name="T16" fmla="*/ 40 w 60"/>
                  <a:gd name="T17" fmla="*/ 32 h 39"/>
                  <a:gd name="T18" fmla="*/ 59 w 60"/>
                  <a:gd name="T19" fmla="*/ 25 h 39"/>
                  <a:gd name="T20" fmla="*/ 30 w 60"/>
                  <a:gd name="T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39">
                    <a:moveTo>
                      <a:pt x="30" y="1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2"/>
                      <a:pt x="23" y="3"/>
                      <a:pt x="21" y="4"/>
                    </a:cubicBezTo>
                    <a:cubicBezTo>
                      <a:pt x="12" y="7"/>
                      <a:pt x="0" y="12"/>
                      <a:pt x="6" y="34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2" y="38"/>
                      <a:pt x="16" y="39"/>
                      <a:pt x="21" y="39"/>
                    </a:cubicBezTo>
                    <a:cubicBezTo>
                      <a:pt x="29" y="39"/>
                      <a:pt x="35" y="37"/>
                      <a:pt x="40" y="32"/>
                    </a:cubicBezTo>
                    <a:cubicBezTo>
                      <a:pt x="49" y="32"/>
                      <a:pt x="57" y="31"/>
                      <a:pt x="59" y="25"/>
                    </a:cubicBezTo>
                    <a:cubicBezTo>
                      <a:pt x="60" y="20"/>
                      <a:pt x="56" y="13"/>
                      <a:pt x="3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21"/>
              <p:cNvSpPr/>
              <p:nvPr/>
            </p:nvSpPr>
            <p:spPr bwMode="auto">
              <a:xfrm>
                <a:off x="-20756563" y="17351375"/>
                <a:ext cx="528638" cy="355600"/>
              </a:xfrm>
              <a:custGeom>
                <a:avLst/>
                <a:gdLst>
                  <a:gd name="T0" fmla="*/ 125 w 141"/>
                  <a:gd name="T1" fmla="*/ 26 h 95"/>
                  <a:gd name="T2" fmla="*/ 116 w 141"/>
                  <a:gd name="T3" fmla="*/ 27 h 95"/>
                  <a:gd name="T4" fmla="*/ 116 w 141"/>
                  <a:gd name="T5" fmla="*/ 27 h 95"/>
                  <a:gd name="T6" fmla="*/ 112 w 141"/>
                  <a:gd name="T7" fmla="*/ 16 h 95"/>
                  <a:gd name="T8" fmla="*/ 97 w 141"/>
                  <a:gd name="T9" fmla="*/ 10 h 95"/>
                  <a:gd name="T10" fmla="*/ 89 w 141"/>
                  <a:gd name="T11" fmla="*/ 11 h 95"/>
                  <a:gd name="T12" fmla="*/ 86 w 141"/>
                  <a:gd name="T13" fmla="*/ 3 h 95"/>
                  <a:gd name="T14" fmla="*/ 79 w 141"/>
                  <a:gd name="T15" fmla="*/ 1 h 95"/>
                  <a:gd name="T16" fmla="*/ 72 w 141"/>
                  <a:gd name="T17" fmla="*/ 2 h 95"/>
                  <a:gd name="T18" fmla="*/ 69 w 141"/>
                  <a:gd name="T19" fmla="*/ 3 h 95"/>
                  <a:gd name="T20" fmla="*/ 59 w 141"/>
                  <a:gd name="T21" fmla="*/ 0 h 95"/>
                  <a:gd name="T22" fmla="*/ 52 w 141"/>
                  <a:gd name="T23" fmla="*/ 5 h 95"/>
                  <a:gd name="T24" fmla="*/ 59 w 141"/>
                  <a:gd name="T25" fmla="*/ 20 h 95"/>
                  <a:gd name="T26" fmla="*/ 67 w 141"/>
                  <a:gd name="T27" fmla="*/ 32 h 95"/>
                  <a:gd name="T28" fmla="*/ 59 w 141"/>
                  <a:gd name="T29" fmla="*/ 36 h 95"/>
                  <a:gd name="T30" fmla="*/ 47 w 141"/>
                  <a:gd name="T31" fmla="*/ 17 h 95"/>
                  <a:gd name="T32" fmla="*/ 46 w 141"/>
                  <a:gd name="T33" fmla="*/ 17 h 95"/>
                  <a:gd name="T34" fmla="*/ 45 w 141"/>
                  <a:gd name="T35" fmla="*/ 15 h 95"/>
                  <a:gd name="T36" fmla="*/ 42 w 141"/>
                  <a:gd name="T37" fmla="*/ 15 h 95"/>
                  <a:gd name="T38" fmla="*/ 5 w 141"/>
                  <a:gd name="T39" fmla="*/ 41 h 95"/>
                  <a:gd name="T40" fmla="*/ 2 w 141"/>
                  <a:gd name="T41" fmla="*/ 45 h 95"/>
                  <a:gd name="T42" fmla="*/ 6 w 141"/>
                  <a:gd name="T43" fmla="*/ 47 h 95"/>
                  <a:gd name="T44" fmla="*/ 14 w 141"/>
                  <a:gd name="T45" fmla="*/ 54 h 95"/>
                  <a:gd name="T46" fmla="*/ 2 w 141"/>
                  <a:gd name="T47" fmla="*/ 58 h 95"/>
                  <a:gd name="T48" fmla="*/ 9 w 141"/>
                  <a:gd name="T49" fmla="*/ 78 h 95"/>
                  <a:gd name="T50" fmla="*/ 10 w 141"/>
                  <a:gd name="T51" fmla="*/ 78 h 95"/>
                  <a:gd name="T52" fmla="*/ 11 w 141"/>
                  <a:gd name="T53" fmla="*/ 79 h 95"/>
                  <a:gd name="T54" fmla="*/ 19 w 141"/>
                  <a:gd name="T55" fmla="*/ 80 h 95"/>
                  <a:gd name="T56" fmla="*/ 27 w 141"/>
                  <a:gd name="T57" fmla="*/ 74 h 95"/>
                  <a:gd name="T58" fmla="*/ 25 w 141"/>
                  <a:gd name="T59" fmla="*/ 63 h 95"/>
                  <a:gd name="T60" fmla="*/ 29 w 141"/>
                  <a:gd name="T61" fmla="*/ 71 h 95"/>
                  <a:gd name="T62" fmla="*/ 21 w 141"/>
                  <a:gd name="T63" fmla="*/ 84 h 95"/>
                  <a:gd name="T64" fmla="*/ 18 w 141"/>
                  <a:gd name="T65" fmla="*/ 88 h 95"/>
                  <a:gd name="T66" fmla="*/ 21 w 141"/>
                  <a:gd name="T67" fmla="*/ 91 h 95"/>
                  <a:gd name="T68" fmla="*/ 31 w 141"/>
                  <a:gd name="T69" fmla="*/ 95 h 95"/>
                  <a:gd name="T70" fmla="*/ 59 w 141"/>
                  <a:gd name="T71" fmla="*/ 68 h 95"/>
                  <a:gd name="T72" fmla="*/ 60 w 141"/>
                  <a:gd name="T73" fmla="*/ 67 h 95"/>
                  <a:gd name="T74" fmla="*/ 59 w 141"/>
                  <a:gd name="T75" fmla="*/ 74 h 95"/>
                  <a:gd name="T76" fmla="*/ 64 w 141"/>
                  <a:gd name="T77" fmla="*/ 82 h 95"/>
                  <a:gd name="T78" fmla="*/ 76 w 141"/>
                  <a:gd name="T79" fmla="*/ 84 h 95"/>
                  <a:gd name="T80" fmla="*/ 76 w 141"/>
                  <a:gd name="T81" fmla="*/ 84 h 95"/>
                  <a:gd name="T82" fmla="*/ 81 w 141"/>
                  <a:gd name="T83" fmla="*/ 82 h 95"/>
                  <a:gd name="T84" fmla="*/ 85 w 141"/>
                  <a:gd name="T85" fmla="*/ 81 h 95"/>
                  <a:gd name="T86" fmla="*/ 86 w 141"/>
                  <a:gd name="T87" fmla="*/ 81 h 95"/>
                  <a:gd name="T88" fmla="*/ 87 w 141"/>
                  <a:gd name="T89" fmla="*/ 80 h 95"/>
                  <a:gd name="T90" fmla="*/ 95 w 141"/>
                  <a:gd name="T91" fmla="*/ 65 h 95"/>
                  <a:gd name="T92" fmla="*/ 89 w 141"/>
                  <a:gd name="T93" fmla="*/ 57 h 95"/>
                  <a:gd name="T94" fmla="*/ 86 w 141"/>
                  <a:gd name="T95" fmla="*/ 55 h 95"/>
                  <a:gd name="T96" fmla="*/ 86 w 141"/>
                  <a:gd name="T97" fmla="*/ 55 h 95"/>
                  <a:gd name="T98" fmla="*/ 90 w 141"/>
                  <a:gd name="T99" fmla="*/ 49 h 95"/>
                  <a:gd name="T100" fmla="*/ 91 w 141"/>
                  <a:gd name="T101" fmla="*/ 48 h 95"/>
                  <a:gd name="T102" fmla="*/ 100 w 141"/>
                  <a:gd name="T103" fmla="*/ 39 h 95"/>
                  <a:gd name="T104" fmla="*/ 123 w 141"/>
                  <a:gd name="T105" fmla="*/ 50 h 95"/>
                  <a:gd name="T106" fmla="*/ 125 w 141"/>
                  <a:gd name="T107" fmla="*/ 52 h 95"/>
                  <a:gd name="T108" fmla="*/ 128 w 141"/>
                  <a:gd name="T109" fmla="*/ 53 h 95"/>
                  <a:gd name="T110" fmla="*/ 130 w 141"/>
                  <a:gd name="T111" fmla="*/ 51 h 95"/>
                  <a:gd name="T112" fmla="*/ 139 w 141"/>
                  <a:gd name="T113" fmla="*/ 32 h 95"/>
                  <a:gd name="T114" fmla="*/ 125 w 141"/>
                  <a:gd name="T115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1" h="95">
                    <a:moveTo>
                      <a:pt x="125" y="26"/>
                    </a:moveTo>
                    <a:cubicBezTo>
                      <a:pt x="122" y="26"/>
                      <a:pt x="119" y="27"/>
                      <a:pt x="116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22"/>
                      <a:pt x="114" y="19"/>
                      <a:pt x="112" y="16"/>
                    </a:cubicBezTo>
                    <a:cubicBezTo>
                      <a:pt x="109" y="12"/>
                      <a:pt x="104" y="10"/>
                      <a:pt x="97" y="10"/>
                    </a:cubicBezTo>
                    <a:cubicBezTo>
                      <a:pt x="94" y="10"/>
                      <a:pt x="92" y="11"/>
                      <a:pt x="89" y="11"/>
                    </a:cubicBezTo>
                    <a:cubicBezTo>
                      <a:pt x="89" y="8"/>
                      <a:pt x="88" y="5"/>
                      <a:pt x="86" y="3"/>
                    </a:cubicBezTo>
                    <a:cubicBezTo>
                      <a:pt x="84" y="2"/>
                      <a:pt x="82" y="1"/>
                      <a:pt x="79" y="1"/>
                    </a:cubicBezTo>
                    <a:cubicBezTo>
                      <a:pt x="77" y="1"/>
                      <a:pt x="75" y="1"/>
                      <a:pt x="72" y="2"/>
                    </a:cubicBezTo>
                    <a:cubicBezTo>
                      <a:pt x="71" y="2"/>
                      <a:pt x="70" y="3"/>
                      <a:pt x="69" y="3"/>
                    </a:cubicBezTo>
                    <a:cubicBezTo>
                      <a:pt x="65" y="1"/>
                      <a:pt x="62" y="0"/>
                      <a:pt x="59" y="0"/>
                    </a:cubicBezTo>
                    <a:cubicBezTo>
                      <a:pt x="56" y="0"/>
                      <a:pt x="53" y="2"/>
                      <a:pt x="52" y="5"/>
                    </a:cubicBezTo>
                    <a:cubicBezTo>
                      <a:pt x="51" y="10"/>
                      <a:pt x="55" y="17"/>
                      <a:pt x="59" y="20"/>
                    </a:cubicBezTo>
                    <a:cubicBezTo>
                      <a:pt x="66" y="26"/>
                      <a:pt x="68" y="30"/>
                      <a:pt x="67" y="32"/>
                    </a:cubicBezTo>
                    <a:cubicBezTo>
                      <a:pt x="66" y="34"/>
                      <a:pt x="63" y="35"/>
                      <a:pt x="59" y="36"/>
                    </a:cubicBezTo>
                    <a:cubicBezTo>
                      <a:pt x="60" y="23"/>
                      <a:pt x="55" y="19"/>
                      <a:pt x="47" y="17"/>
                    </a:cubicBezTo>
                    <a:cubicBezTo>
                      <a:pt x="47" y="17"/>
                      <a:pt x="46" y="17"/>
                      <a:pt x="46" y="17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28" y="15"/>
                      <a:pt x="13" y="31"/>
                      <a:pt x="5" y="41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9" y="49"/>
                      <a:pt x="12" y="52"/>
                      <a:pt x="14" y="54"/>
                    </a:cubicBezTo>
                    <a:cubicBezTo>
                      <a:pt x="9" y="52"/>
                      <a:pt x="4" y="54"/>
                      <a:pt x="2" y="58"/>
                    </a:cubicBezTo>
                    <a:cubicBezTo>
                      <a:pt x="0" y="64"/>
                      <a:pt x="3" y="72"/>
                      <a:pt x="9" y="78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5" y="80"/>
                      <a:pt x="27" y="76"/>
                      <a:pt x="27" y="74"/>
                    </a:cubicBezTo>
                    <a:cubicBezTo>
                      <a:pt x="28" y="71"/>
                      <a:pt x="27" y="67"/>
                      <a:pt x="25" y="63"/>
                    </a:cubicBezTo>
                    <a:cubicBezTo>
                      <a:pt x="27" y="66"/>
                      <a:pt x="29" y="69"/>
                      <a:pt x="29" y="71"/>
                    </a:cubicBezTo>
                    <a:cubicBezTo>
                      <a:pt x="29" y="75"/>
                      <a:pt x="26" y="79"/>
                      <a:pt x="21" y="84"/>
                    </a:cubicBezTo>
                    <a:cubicBezTo>
                      <a:pt x="18" y="88"/>
                      <a:pt x="18" y="88"/>
                      <a:pt x="18" y="88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4" y="95"/>
                      <a:pt x="28" y="95"/>
                      <a:pt x="31" y="95"/>
                    </a:cubicBezTo>
                    <a:cubicBezTo>
                      <a:pt x="43" y="95"/>
                      <a:pt x="55" y="76"/>
                      <a:pt x="59" y="68"/>
                    </a:cubicBezTo>
                    <a:cubicBezTo>
                      <a:pt x="59" y="68"/>
                      <a:pt x="60" y="68"/>
                      <a:pt x="60" y="67"/>
                    </a:cubicBezTo>
                    <a:cubicBezTo>
                      <a:pt x="59" y="70"/>
                      <a:pt x="59" y="72"/>
                      <a:pt x="59" y="74"/>
                    </a:cubicBezTo>
                    <a:cubicBezTo>
                      <a:pt x="58" y="78"/>
                      <a:pt x="61" y="81"/>
                      <a:pt x="64" y="82"/>
                    </a:cubicBezTo>
                    <a:cubicBezTo>
                      <a:pt x="70" y="83"/>
                      <a:pt x="73" y="84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8" y="84"/>
                      <a:pt x="80" y="83"/>
                      <a:pt x="81" y="82"/>
                    </a:cubicBezTo>
                    <a:cubicBezTo>
                      <a:pt x="82" y="82"/>
                      <a:pt x="83" y="81"/>
                      <a:pt x="8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7" y="80"/>
                    </a:cubicBezTo>
                    <a:cubicBezTo>
                      <a:pt x="93" y="73"/>
                      <a:pt x="95" y="69"/>
                      <a:pt x="95" y="65"/>
                    </a:cubicBezTo>
                    <a:cubicBezTo>
                      <a:pt x="95" y="61"/>
                      <a:pt x="92" y="59"/>
                      <a:pt x="89" y="57"/>
                    </a:cubicBezTo>
                    <a:cubicBezTo>
                      <a:pt x="88" y="57"/>
                      <a:pt x="87" y="56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9" y="53"/>
                      <a:pt x="90" y="50"/>
                      <a:pt x="90" y="49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3" y="40"/>
                      <a:pt x="96" y="39"/>
                      <a:pt x="100" y="39"/>
                    </a:cubicBezTo>
                    <a:cubicBezTo>
                      <a:pt x="108" y="39"/>
                      <a:pt x="118" y="47"/>
                      <a:pt x="123" y="50"/>
                    </a:cubicBezTo>
                    <a:cubicBezTo>
                      <a:pt x="124" y="51"/>
                      <a:pt x="124" y="52"/>
                      <a:pt x="125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8" y="43"/>
                      <a:pt x="141" y="37"/>
                      <a:pt x="139" y="32"/>
                    </a:cubicBezTo>
                    <a:cubicBezTo>
                      <a:pt x="137" y="27"/>
                      <a:pt x="130" y="26"/>
                      <a:pt x="125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22"/>
              <p:cNvSpPr/>
              <p:nvPr/>
            </p:nvSpPr>
            <p:spPr bwMode="auto">
              <a:xfrm>
                <a:off x="-20839113" y="17648238"/>
                <a:ext cx="150813" cy="141287"/>
              </a:xfrm>
              <a:custGeom>
                <a:avLst/>
                <a:gdLst>
                  <a:gd name="T0" fmla="*/ 25 w 40"/>
                  <a:gd name="T1" fmla="*/ 2 h 38"/>
                  <a:gd name="T2" fmla="*/ 3 w 40"/>
                  <a:gd name="T3" fmla="*/ 16 h 38"/>
                  <a:gd name="T4" fmla="*/ 8 w 40"/>
                  <a:gd name="T5" fmla="*/ 36 h 38"/>
                  <a:gd name="T6" fmla="*/ 11 w 40"/>
                  <a:gd name="T7" fmla="*/ 38 h 38"/>
                  <a:gd name="T8" fmla="*/ 13 w 40"/>
                  <a:gd name="T9" fmla="*/ 36 h 38"/>
                  <a:gd name="T10" fmla="*/ 19 w 40"/>
                  <a:gd name="T11" fmla="*/ 36 h 38"/>
                  <a:gd name="T12" fmla="*/ 37 w 40"/>
                  <a:gd name="T13" fmla="*/ 23 h 38"/>
                  <a:gd name="T14" fmla="*/ 38 w 40"/>
                  <a:gd name="T15" fmla="*/ 21 h 38"/>
                  <a:gd name="T16" fmla="*/ 38 w 40"/>
                  <a:gd name="T17" fmla="*/ 10 h 38"/>
                  <a:gd name="T18" fmla="*/ 25 w 40"/>
                  <a:gd name="T1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38">
                    <a:moveTo>
                      <a:pt x="25" y="2"/>
                    </a:moveTo>
                    <a:cubicBezTo>
                      <a:pt x="17" y="0"/>
                      <a:pt x="6" y="7"/>
                      <a:pt x="3" y="16"/>
                    </a:cubicBezTo>
                    <a:cubicBezTo>
                      <a:pt x="0" y="23"/>
                      <a:pt x="2" y="30"/>
                      <a:pt x="8" y="36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7" y="36"/>
                      <a:pt x="19" y="36"/>
                    </a:cubicBezTo>
                    <a:cubicBezTo>
                      <a:pt x="25" y="36"/>
                      <a:pt x="35" y="36"/>
                      <a:pt x="37" y="2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9" y="17"/>
                      <a:pt x="40" y="14"/>
                      <a:pt x="38" y="10"/>
                    </a:cubicBezTo>
                    <a:cubicBezTo>
                      <a:pt x="37" y="6"/>
                      <a:pt x="33" y="4"/>
                      <a:pt x="2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23"/>
              <p:cNvSpPr/>
              <p:nvPr/>
            </p:nvSpPr>
            <p:spPr bwMode="auto">
              <a:xfrm>
                <a:off x="-21067713" y="17813338"/>
                <a:ext cx="179388" cy="157162"/>
              </a:xfrm>
              <a:custGeom>
                <a:avLst/>
                <a:gdLst>
                  <a:gd name="T0" fmla="*/ 38 w 48"/>
                  <a:gd name="T1" fmla="*/ 2 h 42"/>
                  <a:gd name="T2" fmla="*/ 31 w 48"/>
                  <a:gd name="T3" fmla="*/ 0 h 42"/>
                  <a:gd name="T4" fmla="*/ 4 w 48"/>
                  <a:gd name="T5" fmla="*/ 19 h 42"/>
                  <a:gd name="T6" fmla="*/ 4 w 48"/>
                  <a:gd name="T7" fmla="*/ 37 h 42"/>
                  <a:gd name="T8" fmla="*/ 5 w 48"/>
                  <a:gd name="T9" fmla="*/ 38 h 42"/>
                  <a:gd name="T10" fmla="*/ 6 w 48"/>
                  <a:gd name="T11" fmla="*/ 38 h 42"/>
                  <a:gd name="T12" fmla="*/ 11 w 48"/>
                  <a:gd name="T13" fmla="*/ 40 h 42"/>
                  <a:gd name="T14" fmla="*/ 24 w 48"/>
                  <a:gd name="T15" fmla="*/ 42 h 42"/>
                  <a:gd name="T16" fmla="*/ 24 w 48"/>
                  <a:gd name="T17" fmla="*/ 42 h 42"/>
                  <a:gd name="T18" fmla="*/ 35 w 48"/>
                  <a:gd name="T19" fmla="*/ 39 h 42"/>
                  <a:gd name="T20" fmla="*/ 36 w 48"/>
                  <a:gd name="T21" fmla="*/ 38 h 42"/>
                  <a:gd name="T22" fmla="*/ 37 w 48"/>
                  <a:gd name="T23" fmla="*/ 37 h 42"/>
                  <a:gd name="T24" fmla="*/ 38 w 48"/>
                  <a:gd name="T25" fmla="*/ 33 h 42"/>
                  <a:gd name="T26" fmla="*/ 38 w 48"/>
                  <a:gd name="T27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2">
                    <a:moveTo>
                      <a:pt x="38" y="2"/>
                    </a:moveTo>
                    <a:cubicBezTo>
                      <a:pt x="36" y="0"/>
                      <a:pt x="33" y="0"/>
                      <a:pt x="31" y="0"/>
                    </a:cubicBezTo>
                    <a:cubicBezTo>
                      <a:pt x="21" y="0"/>
                      <a:pt x="9" y="8"/>
                      <a:pt x="4" y="19"/>
                    </a:cubicBezTo>
                    <a:cubicBezTo>
                      <a:pt x="0" y="25"/>
                      <a:pt x="1" y="32"/>
                      <a:pt x="4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8" y="39"/>
                      <a:pt x="10" y="39"/>
                      <a:pt x="11" y="40"/>
                    </a:cubicBezTo>
                    <a:cubicBezTo>
                      <a:pt x="15" y="41"/>
                      <a:pt x="19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8" y="42"/>
                      <a:pt x="31" y="41"/>
                      <a:pt x="35" y="39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8" y="34"/>
                      <a:pt x="38" y="33"/>
                    </a:cubicBezTo>
                    <a:cubicBezTo>
                      <a:pt x="42" y="23"/>
                      <a:pt x="48" y="8"/>
                      <a:pt x="38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24"/>
              <p:cNvSpPr/>
              <p:nvPr/>
            </p:nvSpPr>
            <p:spPr bwMode="auto">
              <a:xfrm>
                <a:off x="-22275800" y="17629188"/>
                <a:ext cx="161925" cy="146050"/>
              </a:xfrm>
              <a:custGeom>
                <a:avLst/>
                <a:gdLst>
                  <a:gd name="T0" fmla="*/ 18 w 43"/>
                  <a:gd name="T1" fmla="*/ 0 h 39"/>
                  <a:gd name="T2" fmla="*/ 4 w 43"/>
                  <a:gd name="T3" fmla="*/ 2 h 39"/>
                  <a:gd name="T4" fmla="*/ 0 w 43"/>
                  <a:gd name="T5" fmla="*/ 3 h 39"/>
                  <a:gd name="T6" fmla="*/ 1 w 43"/>
                  <a:gd name="T7" fmla="*/ 7 h 39"/>
                  <a:gd name="T8" fmla="*/ 6 w 43"/>
                  <a:gd name="T9" fmla="*/ 19 h 39"/>
                  <a:gd name="T10" fmla="*/ 9 w 43"/>
                  <a:gd name="T11" fmla="*/ 26 h 39"/>
                  <a:gd name="T12" fmla="*/ 6 w 43"/>
                  <a:gd name="T13" fmla="*/ 29 h 39"/>
                  <a:gd name="T14" fmla="*/ 10 w 43"/>
                  <a:gd name="T15" fmla="*/ 32 h 39"/>
                  <a:gd name="T16" fmla="*/ 13 w 43"/>
                  <a:gd name="T17" fmla="*/ 34 h 39"/>
                  <a:gd name="T18" fmla="*/ 24 w 43"/>
                  <a:gd name="T19" fmla="*/ 39 h 39"/>
                  <a:gd name="T20" fmla="*/ 38 w 43"/>
                  <a:gd name="T21" fmla="*/ 29 h 39"/>
                  <a:gd name="T22" fmla="*/ 40 w 43"/>
                  <a:gd name="T23" fmla="*/ 11 h 39"/>
                  <a:gd name="T24" fmla="*/ 18 w 43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39">
                    <a:moveTo>
                      <a:pt x="18" y="0"/>
                    </a:moveTo>
                    <a:cubicBezTo>
                      <a:pt x="14" y="0"/>
                      <a:pt x="9" y="1"/>
                      <a:pt x="4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11"/>
                      <a:pt x="4" y="15"/>
                      <a:pt x="6" y="19"/>
                    </a:cubicBezTo>
                    <a:cubicBezTo>
                      <a:pt x="7" y="21"/>
                      <a:pt x="9" y="24"/>
                      <a:pt x="9" y="26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32"/>
                      <a:pt x="12" y="33"/>
                      <a:pt x="13" y="34"/>
                    </a:cubicBezTo>
                    <a:cubicBezTo>
                      <a:pt x="17" y="36"/>
                      <a:pt x="20" y="39"/>
                      <a:pt x="24" y="39"/>
                    </a:cubicBezTo>
                    <a:cubicBezTo>
                      <a:pt x="31" y="39"/>
                      <a:pt x="35" y="33"/>
                      <a:pt x="38" y="29"/>
                    </a:cubicBezTo>
                    <a:cubicBezTo>
                      <a:pt x="42" y="23"/>
                      <a:pt x="43" y="16"/>
                      <a:pt x="40" y="11"/>
                    </a:cubicBezTo>
                    <a:cubicBezTo>
                      <a:pt x="38" y="7"/>
                      <a:pt x="32" y="0"/>
                      <a:pt x="1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25"/>
              <p:cNvSpPr/>
              <p:nvPr/>
            </p:nvSpPr>
            <p:spPr bwMode="auto">
              <a:xfrm>
                <a:off x="-22644100" y="17613313"/>
                <a:ext cx="382588" cy="230187"/>
              </a:xfrm>
              <a:custGeom>
                <a:avLst/>
                <a:gdLst>
                  <a:gd name="T0" fmla="*/ 78 w 102"/>
                  <a:gd name="T1" fmla="*/ 3 h 61"/>
                  <a:gd name="T2" fmla="*/ 61 w 102"/>
                  <a:gd name="T3" fmla="*/ 6 h 61"/>
                  <a:gd name="T4" fmla="*/ 31 w 102"/>
                  <a:gd name="T5" fmla="*/ 17 h 61"/>
                  <a:gd name="T6" fmla="*/ 33 w 102"/>
                  <a:gd name="T7" fmla="*/ 23 h 61"/>
                  <a:gd name="T8" fmla="*/ 31 w 102"/>
                  <a:gd name="T9" fmla="*/ 22 h 61"/>
                  <a:gd name="T10" fmla="*/ 19 w 102"/>
                  <a:gd name="T11" fmla="*/ 12 h 61"/>
                  <a:gd name="T12" fmla="*/ 5 w 102"/>
                  <a:gd name="T13" fmla="*/ 26 h 61"/>
                  <a:gd name="T14" fmla="*/ 3 w 102"/>
                  <a:gd name="T15" fmla="*/ 30 h 61"/>
                  <a:gd name="T16" fmla="*/ 0 w 102"/>
                  <a:gd name="T17" fmla="*/ 34 h 61"/>
                  <a:gd name="T18" fmla="*/ 4 w 102"/>
                  <a:gd name="T19" fmla="*/ 36 h 61"/>
                  <a:gd name="T20" fmla="*/ 14 w 102"/>
                  <a:gd name="T21" fmla="*/ 50 h 61"/>
                  <a:gd name="T22" fmla="*/ 13 w 102"/>
                  <a:gd name="T23" fmla="*/ 53 h 61"/>
                  <a:gd name="T24" fmla="*/ 12 w 102"/>
                  <a:gd name="T25" fmla="*/ 57 h 61"/>
                  <a:gd name="T26" fmla="*/ 15 w 102"/>
                  <a:gd name="T27" fmla="*/ 58 h 61"/>
                  <a:gd name="T28" fmla="*/ 25 w 102"/>
                  <a:gd name="T29" fmla="*/ 61 h 61"/>
                  <a:gd name="T30" fmla="*/ 25 w 102"/>
                  <a:gd name="T31" fmla="*/ 61 h 61"/>
                  <a:gd name="T32" fmla="*/ 39 w 102"/>
                  <a:gd name="T33" fmla="*/ 53 h 61"/>
                  <a:gd name="T34" fmla="*/ 42 w 102"/>
                  <a:gd name="T35" fmla="*/ 50 h 61"/>
                  <a:gd name="T36" fmla="*/ 43 w 102"/>
                  <a:gd name="T37" fmla="*/ 50 h 61"/>
                  <a:gd name="T38" fmla="*/ 43 w 102"/>
                  <a:gd name="T39" fmla="*/ 49 h 61"/>
                  <a:gd name="T40" fmla="*/ 47 w 102"/>
                  <a:gd name="T41" fmla="*/ 36 h 61"/>
                  <a:gd name="T42" fmla="*/ 41 w 102"/>
                  <a:gd name="T43" fmla="*/ 28 h 61"/>
                  <a:gd name="T44" fmla="*/ 46 w 102"/>
                  <a:gd name="T45" fmla="*/ 27 h 61"/>
                  <a:gd name="T46" fmla="*/ 49 w 102"/>
                  <a:gd name="T47" fmla="*/ 27 h 61"/>
                  <a:gd name="T48" fmla="*/ 50 w 102"/>
                  <a:gd name="T49" fmla="*/ 27 h 61"/>
                  <a:gd name="T50" fmla="*/ 51 w 102"/>
                  <a:gd name="T51" fmla="*/ 34 h 61"/>
                  <a:gd name="T52" fmla="*/ 51 w 102"/>
                  <a:gd name="T53" fmla="*/ 36 h 61"/>
                  <a:gd name="T54" fmla="*/ 52 w 102"/>
                  <a:gd name="T55" fmla="*/ 38 h 61"/>
                  <a:gd name="T56" fmla="*/ 83 w 102"/>
                  <a:gd name="T57" fmla="*/ 51 h 61"/>
                  <a:gd name="T58" fmla="*/ 83 w 102"/>
                  <a:gd name="T59" fmla="*/ 51 h 61"/>
                  <a:gd name="T60" fmla="*/ 89 w 102"/>
                  <a:gd name="T61" fmla="*/ 51 h 61"/>
                  <a:gd name="T62" fmla="*/ 101 w 102"/>
                  <a:gd name="T63" fmla="*/ 20 h 61"/>
                  <a:gd name="T64" fmla="*/ 78 w 102"/>
                  <a:gd name="T65" fmla="*/ 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61">
                    <a:moveTo>
                      <a:pt x="78" y="3"/>
                    </a:moveTo>
                    <a:cubicBezTo>
                      <a:pt x="74" y="5"/>
                      <a:pt x="68" y="6"/>
                      <a:pt x="61" y="6"/>
                    </a:cubicBezTo>
                    <a:cubicBezTo>
                      <a:pt x="44" y="9"/>
                      <a:pt x="33" y="11"/>
                      <a:pt x="31" y="17"/>
                    </a:cubicBezTo>
                    <a:cubicBezTo>
                      <a:pt x="31" y="20"/>
                      <a:pt x="32" y="22"/>
                      <a:pt x="33" y="23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28" y="18"/>
                      <a:pt x="24" y="12"/>
                      <a:pt x="19" y="12"/>
                    </a:cubicBezTo>
                    <a:cubicBezTo>
                      <a:pt x="12" y="12"/>
                      <a:pt x="8" y="20"/>
                      <a:pt x="5" y="26"/>
                    </a:cubicBezTo>
                    <a:cubicBezTo>
                      <a:pt x="4" y="28"/>
                      <a:pt x="3" y="29"/>
                      <a:pt x="3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7" y="42"/>
                      <a:pt x="16" y="45"/>
                      <a:pt x="14" y="50"/>
                    </a:cubicBezTo>
                    <a:cubicBezTo>
                      <a:pt x="14" y="51"/>
                      <a:pt x="13" y="52"/>
                      <a:pt x="13" y="5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0"/>
                      <a:pt x="21" y="61"/>
                      <a:pt x="25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32" y="61"/>
                      <a:pt x="36" y="56"/>
                      <a:pt x="39" y="53"/>
                    </a:cubicBezTo>
                    <a:cubicBezTo>
                      <a:pt x="40" y="52"/>
                      <a:pt x="42" y="51"/>
                      <a:pt x="42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7" y="44"/>
                      <a:pt x="48" y="40"/>
                      <a:pt x="47" y="36"/>
                    </a:cubicBezTo>
                    <a:cubicBezTo>
                      <a:pt x="46" y="32"/>
                      <a:pt x="44" y="30"/>
                      <a:pt x="41" y="28"/>
                    </a:cubicBezTo>
                    <a:cubicBezTo>
                      <a:pt x="42" y="28"/>
                      <a:pt x="44" y="28"/>
                      <a:pt x="46" y="27"/>
                    </a:cubicBezTo>
                    <a:cubicBezTo>
                      <a:pt x="47" y="27"/>
                      <a:pt x="48" y="27"/>
                      <a:pt x="49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1" y="29"/>
                      <a:pt x="51" y="34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9" y="44"/>
                      <a:pt x="72" y="51"/>
                      <a:pt x="83" y="51"/>
                    </a:cubicBezTo>
                    <a:cubicBezTo>
                      <a:pt x="83" y="51"/>
                      <a:pt x="83" y="51"/>
                      <a:pt x="83" y="51"/>
                    </a:cubicBezTo>
                    <a:cubicBezTo>
                      <a:pt x="85" y="51"/>
                      <a:pt x="87" y="51"/>
                      <a:pt x="89" y="51"/>
                    </a:cubicBezTo>
                    <a:cubicBezTo>
                      <a:pt x="98" y="49"/>
                      <a:pt x="102" y="33"/>
                      <a:pt x="101" y="20"/>
                    </a:cubicBezTo>
                    <a:cubicBezTo>
                      <a:pt x="99" y="6"/>
                      <a:pt x="90" y="0"/>
                      <a:pt x="78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26"/>
              <p:cNvSpPr/>
              <p:nvPr/>
            </p:nvSpPr>
            <p:spPr bwMode="auto">
              <a:xfrm>
                <a:off x="-22891750" y="17733963"/>
                <a:ext cx="203200" cy="112712"/>
              </a:xfrm>
              <a:custGeom>
                <a:avLst/>
                <a:gdLst>
                  <a:gd name="T0" fmla="*/ 40 w 54"/>
                  <a:gd name="T1" fmla="*/ 2 h 30"/>
                  <a:gd name="T2" fmla="*/ 27 w 54"/>
                  <a:gd name="T3" fmla="*/ 9 h 30"/>
                  <a:gd name="T4" fmla="*/ 27 w 54"/>
                  <a:gd name="T5" fmla="*/ 6 h 30"/>
                  <a:gd name="T6" fmla="*/ 17 w 54"/>
                  <a:gd name="T7" fmla="*/ 1 h 30"/>
                  <a:gd name="T8" fmla="*/ 15 w 54"/>
                  <a:gd name="T9" fmla="*/ 0 h 30"/>
                  <a:gd name="T10" fmla="*/ 14 w 54"/>
                  <a:gd name="T11" fmla="*/ 0 h 30"/>
                  <a:gd name="T12" fmla="*/ 3 w 54"/>
                  <a:gd name="T13" fmla="*/ 23 h 30"/>
                  <a:gd name="T14" fmla="*/ 10 w 54"/>
                  <a:gd name="T15" fmla="*/ 29 h 30"/>
                  <a:gd name="T16" fmla="*/ 25 w 54"/>
                  <a:gd name="T17" fmla="*/ 22 h 30"/>
                  <a:gd name="T18" fmla="*/ 25 w 54"/>
                  <a:gd name="T19" fmla="*/ 21 h 30"/>
                  <a:gd name="T20" fmla="*/ 32 w 54"/>
                  <a:gd name="T21" fmla="*/ 28 h 30"/>
                  <a:gd name="T22" fmla="*/ 32 w 54"/>
                  <a:gd name="T23" fmla="*/ 28 h 30"/>
                  <a:gd name="T24" fmla="*/ 33 w 54"/>
                  <a:gd name="T25" fmla="*/ 30 h 30"/>
                  <a:gd name="T26" fmla="*/ 36 w 54"/>
                  <a:gd name="T27" fmla="*/ 30 h 30"/>
                  <a:gd name="T28" fmla="*/ 53 w 54"/>
                  <a:gd name="T29" fmla="*/ 19 h 30"/>
                  <a:gd name="T30" fmla="*/ 54 w 54"/>
                  <a:gd name="T31" fmla="*/ 17 h 30"/>
                  <a:gd name="T32" fmla="*/ 53 w 54"/>
                  <a:gd name="T33" fmla="*/ 15 h 30"/>
                  <a:gd name="T34" fmla="*/ 40 w 54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4" h="30">
                    <a:moveTo>
                      <a:pt x="40" y="2"/>
                    </a:moveTo>
                    <a:cubicBezTo>
                      <a:pt x="35" y="2"/>
                      <a:pt x="30" y="4"/>
                      <a:pt x="27" y="9"/>
                    </a:cubicBezTo>
                    <a:cubicBezTo>
                      <a:pt x="27" y="8"/>
                      <a:pt x="27" y="7"/>
                      <a:pt x="27" y="6"/>
                    </a:cubicBezTo>
                    <a:cubicBezTo>
                      <a:pt x="25" y="2"/>
                      <a:pt x="21" y="1"/>
                      <a:pt x="17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2"/>
                      <a:pt x="0" y="7"/>
                      <a:pt x="3" y="23"/>
                    </a:cubicBezTo>
                    <a:cubicBezTo>
                      <a:pt x="4" y="27"/>
                      <a:pt x="7" y="29"/>
                      <a:pt x="10" y="29"/>
                    </a:cubicBezTo>
                    <a:cubicBezTo>
                      <a:pt x="17" y="29"/>
                      <a:pt x="24" y="22"/>
                      <a:pt x="25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5"/>
                      <a:pt x="30" y="27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40" y="30"/>
                      <a:pt x="47" y="26"/>
                      <a:pt x="53" y="19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2" y="5"/>
                      <a:pt x="45" y="2"/>
                      <a:pt x="4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27"/>
              <p:cNvSpPr/>
              <p:nvPr/>
            </p:nvSpPr>
            <p:spPr bwMode="auto">
              <a:xfrm>
                <a:off x="-23194963" y="17718088"/>
                <a:ext cx="311150" cy="236537"/>
              </a:xfrm>
              <a:custGeom>
                <a:avLst/>
                <a:gdLst>
                  <a:gd name="T0" fmla="*/ 75 w 83"/>
                  <a:gd name="T1" fmla="*/ 20 h 63"/>
                  <a:gd name="T2" fmla="*/ 71 w 83"/>
                  <a:gd name="T3" fmla="*/ 21 h 63"/>
                  <a:gd name="T4" fmla="*/ 68 w 83"/>
                  <a:gd name="T5" fmla="*/ 21 h 63"/>
                  <a:gd name="T6" fmla="*/ 65 w 83"/>
                  <a:gd name="T7" fmla="*/ 5 h 63"/>
                  <a:gd name="T8" fmla="*/ 44 w 83"/>
                  <a:gd name="T9" fmla="*/ 3 h 63"/>
                  <a:gd name="T10" fmla="*/ 42 w 83"/>
                  <a:gd name="T11" fmla="*/ 4 h 63"/>
                  <a:gd name="T12" fmla="*/ 32 w 83"/>
                  <a:gd name="T13" fmla="*/ 16 h 63"/>
                  <a:gd name="T14" fmla="*/ 45 w 83"/>
                  <a:gd name="T15" fmla="*/ 27 h 63"/>
                  <a:gd name="T16" fmla="*/ 50 w 83"/>
                  <a:gd name="T17" fmla="*/ 31 h 63"/>
                  <a:gd name="T18" fmla="*/ 40 w 83"/>
                  <a:gd name="T19" fmla="*/ 33 h 63"/>
                  <a:gd name="T20" fmla="*/ 39 w 83"/>
                  <a:gd name="T21" fmla="*/ 33 h 63"/>
                  <a:gd name="T22" fmla="*/ 38 w 83"/>
                  <a:gd name="T23" fmla="*/ 33 h 63"/>
                  <a:gd name="T24" fmla="*/ 28 w 83"/>
                  <a:gd name="T25" fmla="*/ 44 h 63"/>
                  <a:gd name="T26" fmla="*/ 27 w 83"/>
                  <a:gd name="T27" fmla="*/ 42 h 63"/>
                  <a:gd name="T28" fmla="*/ 19 w 83"/>
                  <a:gd name="T29" fmla="*/ 38 h 63"/>
                  <a:gd name="T30" fmla="*/ 15 w 83"/>
                  <a:gd name="T31" fmla="*/ 39 h 63"/>
                  <a:gd name="T32" fmla="*/ 14 w 83"/>
                  <a:gd name="T33" fmla="*/ 40 h 63"/>
                  <a:gd name="T34" fmla="*/ 3 w 83"/>
                  <a:gd name="T35" fmla="*/ 55 h 63"/>
                  <a:gd name="T36" fmla="*/ 4 w 83"/>
                  <a:gd name="T37" fmla="*/ 57 h 63"/>
                  <a:gd name="T38" fmla="*/ 5 w 83"/>
                  <a:gd name="T39" fmla="*/ 58 h 63"/>
                  <a:gd name="T40" fmla="*/ 21 w 83"/>
                  <a:gd name="T41" fmla="*/ 61 h 63"/>
                  <a:gd name="T42" fmla="*/ 24 w 83"/>
                  <a:gd name="T43" fmla="*/ 61 h 63"/>
                  <a:gd name="T44" fmla="*/ 26 w 83"/>
                  <a:gd name="T45" fmla="*/ 60 h 63"/>
                  <a:gd name="T46" fmla="*/ 27 w 83"/>
                  <a:gd name="T47" fmla="*/ 58 h 63"/>
                  <a:gd name="T48" fmla="*/ 27 w 83"/>
                  <a:gd name="T49" fmla="*/ 58 h 63"/>
                  <a:gd name="T50" fmla="*/ 32 w 83"/>
                  <a:gd name="T51" fmla="*/ 62 h 63"/>
                  <a:gd name="T52" fmla="*/ 33 w 83"/>
                  <a:gd name="T53" fmla="*/ 63 h 63"/>
                  <a:gd name="T54" fmla="*/ 35 w 83"/>
                  <a:gd name="T55" fmla="*/ 63 h 63"/>
                  <a:gd name="T56" fmla="*/ 41 w 83"/>
                  <a:gd name="T57" fmla="*/ 63 h 63"/>
                  <a:gd name="T58" fmla="*/ 44 w 83"/>
                  <a:gd name="T59" fmla="*/ 63 h 63"/>
                  <a:gd name="T60" fmla="*/ 49 w 83"/>
                  <a:gd name="T61" fmla="*/ 61 h 63"/>
                  <a:gd name="T62" fmla="*/ 51 w 83"/>
                  <a:gd name="T63" fmla="*/ 52 h 63"/>
                  <a:gd name="T64" fmla="*/ 83 w 83"/>
                  <a:gd name="T65" fmla="*/ 26 h 63"/>
                  <a:gd name="T66" fmla="*/ 83 w 83"/>
                  <a:gd name="T67" fmla="*/ 25 h 63"/>
                  <a:gd name="T68" fmla="*/ 83 w 83"/>
                  <a:gd name="T69" fmla="*/ 24 h 63"/>
                  <a:gd name="T70" fmla="*/ 75 w 83"/>
                  <a:gd name="T71" fmla="*/ 2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" h="63">
                    <a:moveTo>
                      <a:pt x="75" y="20"/>
                    </a:moveTo>
                    <a:cubicBezTo>
                      <a:pt x="74" y="20"/>
                      <a:pt x="73" y="21"/>
                      <a:pt x="71" y="21"/>
                    </a:cubicBezTo>
                    <a:cubicBezTo>
                      <a:pt x="70" y="21"/>
                      <a:pt x="69" y="21"/>
                      <a:pt x="68" y="21"/>
                    </a:cubicBezTo>
                    <a:cubicBezTo>
                      <a:pt x="68" y="15"/>
                      <a:pt x="68" y="9"/>
                      <a:pt x="65" y="5"/>
                    </a:cubicBezTo>
                    <a:cubicBezTo>
                      <a:pt x="61" y="1"/>
                      <a:pt x="55" y="0"/>
                      <a:pt x="44" y="3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7" y="7"/>
                      <a:pt x="32" y="10"/>
                      <a:pt x="32" y="16"/>
                    </a:cubicBezTo>
                    <a:cubicBezTo>
                      <a:pt x="33" y="21"/>
                      <a:pt x="39" y="25"/>
                      <a:pt x="45" y="27"/>
                    </a:cubicBezTo>
                    <a:cubicBezTo>
                      <a:pt x="47" y="28"/>
                      <a:pt x="50" y="31"/>
                      <a:pt x="50" y="31"/>
                    </a:cubicBezTo>
                    <a:cubicBezTo>
                      <a:pt x="50" y="31"/>
                      <a:pt x="48" y="33"/>
                      <a:pt x="40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5" y="35"/>
                      <a:pt x="30" y="40"/>
                      <a:pt x="28" y="44"/>
                    </a:cubicBezTo>
                    <a:cubicBezTo>
                      <a:pt x="28" y="44"/>
                      <a:pt x="27" y="43"/>
                      <a:pt x="27" y="42"/>
                    </a:cubicBezTo>
                    <a:cubicBezTo>
                      <a:pt x="25" y="40"/>
                      <a:pt x="23" y="38"/>
                      <a:pt x="19" y="38"/>
                    </a:cubicBezTo>
                    <a:cubicBezTo>
                      <a:pt x="18" y="38"/>
                      <a:pt x="17" y="39"/>
                      <a:pt x="15" y="39"/>
                    </a:cubicBezTo>
                    <a:cubicBezTo>
                      <a:pt x="15" y="39"/>
                      <a:pt x="14" y="39"/>
                      <a:pt x="14" y="40"/>
                    </a:cubicBezTo>
                    <a:cubicBezTo>
                      <a:pt x="10" y="41"/>
                      <a:pt x="0" y="44"/>
                      <a:pt x="3" y="55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61"/>
                      <a:pt x="19" y="61"/>
                      <a:pt x="21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60"/>
                      <a:pt x="29" y="61"/>
                      <a:pt x="32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7" y="62"/>
                      <a:pt x="39" y="63"/>
                      <a:pt x="41" y="63"/>
                    </a:cubicBezTo>
                    <a:cubicBezTo>
                      <a:pt x="42" y="63"/>
                      <a:pt x="43" y="63"/>
                      <a:pt x="44" y="63"/>
                    </a:cubicBezTo>
                    <a:cubicBezTo>
                      <a:pt x="46" y="63"/>
                      <a:pt x="47" y="63"/>
                      <a:pt x="49" y="61"/>
                    </a:cubicBezTo>
                    <a:cubicBezTo>
                      <a:pt x="50" y="59"/>
                      <a:pt x="51" y="56"/>
                      <a:pt x="51" y="52"/>
                    </a:cubicBezTo>
                    <a:cubicBezTo>
                      <a:pt x="64" y="48"/>
                      <a:pt x="83" y="39"/>
                      <a:pt x="83" y="2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2" y="22"/>
                      <a:pt x="79" y="20"/>
                      <a:pt x="75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28"/>
              <p:cNvSpPr/>
              <p:nvPr/>
            </p:nvSpPr>
            <p:spPr bwMode="auto">
              <a:xfrm>
                <a:off x="-23491825" y="17783175"/>
                <a:ext cx="334963" cy="184150"/>
              </a:xfrm>
              <a:custGeom>
                <a:avLst/>
                <a:gdLst>
                  <a:gd name="T0" fmla="*/ 89 w 89"/>
                  <a:gd name="T1" fmla="*/ 11 h 49"/>
                  <a:gd name="T2" fmla="*/ 79 w 89"/>
                  <a:gd name="T3" fmla="*/ 1 h 49"/>
                  <a:gd name="T4" fmla="*/ 78 w 89"/>
                  <a:gd name="T5" fmla="*/ 0 h 49"/>
                  <a:gd name="T6" fmla="*/ 76 w 89"/>
                  <a:gd name="T7" fmla="*/ 1 h 49"/>
                  <a:gd name="T8" fmla="*/ 60 w 89"/>
                  <a:gd name="T9" fmla="*/ 7 h 49"/>
                  <a:gd name="T10" fmla="*/ 24 w 89"/>
                  <a:gd name="T11" fmla="*/ 26 h 49"/>
                  <a:gd name="T12" fmla="*/ 0 w 89"/>
                  <a:gd name="T13" fmla="*/ 39 h 49"/>
                  <a:gd name="T14" fmla="*/ 6 w 89"/>
                  <a:gd name="T15" fmla="*/ 49 h 49"/>
                  <a:gd name="T16" fmla="*/ 7 w 89"/>
                  <a:gd name="T17" fmla="*/ 49 h 49"/>
                  <a:gd name="T18" fmla="*/ 9 w 89"/>
                  <a:gd name="T19" fmla="*/ 49 h 49"/>
                  <a:gd name="T20" fmla="*/ 16 w 89"/>
                  <a:gd name="T21" fmla="*/ 49 h 49"/>
                  <a:gd name="T22" fmla="*/ 20 w 89"/>
                  <a:gd name="T23" fmla="*/ 49 h 49"/>
                  <a:gd name="T24" fmla="*/ 20 w 89"/>
                  <a:gd name="T25" fmla="*/ 49 h 49"/>
                  <a:gd name="T26" fmla="*/ 50 w 89"/>
                  <a:gd name="T27" fmla="*/ 35 h 49"/>
                  <a:gd name="T28" fmla="*/ 55 w 89"/>
                  <a:gd name="T29" fmla="*/ 33 h 49"/>
                  <a:gd name="T30" fmla="*/ 89 w 89"/>
                  <a:gd name="T31" fmla="*/ 1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49">
                    <a:moveTo>
                      <a:pt x="89" y="11"/>
                    </a:moveTo>
                    <a:cubicBezTo>
                      <a:pt x="89" y="7"/>
                      <a:pt x="86" y="3"/>
                      <a:pt x="79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2" y="3"/>
                      <a:pt x="66" y="5"/>
                      <a:pt x="60" y="7"/>
                    </a:cubicBezTo>
                    <a:cubicBezTo>
                      <a:pt x="47" y="12"/>
                      <a:pt x="32" y="17"/>
                      <a:pt x="24" y="26"/>
                    </a:cubicBezTo>
                    <a:cubicBezTo>
                      <a:pt x="2" y="31"/>
                      <a:pt x="1" y="37"/>
                      <a:pt x="0" y="39"/>
                    </a:cubicBezTo>
                    <a:cubicBezTo>
                      <a:pt x="0" y="42"/>
                      <a:pt x="1" y="45"/>
                      <a:pt x="6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1" y="49"/>
                      <a:pt x="13" y="49"/>
                      <a:pt x="16" y="49"/>
                    </a:cubicBezTo>
                    <a:cubicBezTo>
                      <a:pt x="17" y="49"/>
                      <a:pt x="19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9" y="49"/>
                      <a:pt x="39" y="48"/>
                      <a:pt x="50" y="35"/>
                    </a:cubicBezTo>
                    <a:cubicBezTo>
                      <a:pt x="51" y="35"/>
                      <a:pt x="53" y="34"/>
                      <a:pt x="55" y="33"/>
                    </a:cubicBezTo>
                    <a:cubicBezTo>
                      <a:pt x="74" y="26"/>
                      <a:pt x="89" y="19"/>
                      <a:pt x="8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29"/>
              <p:cNvSpPr/>
              <p:nvPr/>
            </p:nvSpPr>
            <p:spPr bwMode="auto">
              <a:xfrm>
                <a:off x="-23701375" y="17907000"/>
                <a:ext cx="112713" cy="77787"/>
              </a:xfrm>
              <a:custGeom>
                <a:avLst/>
                <a:gdLst>
                  <a:gd name="T0" fmla="*/ 20 w 30"/>
                  <a:gd name="T1" fmla="*/ 1 h 21"/>
                  <a:gd name="T2" fmla="*/ 15 w 30"/>
                  <a:gd name="T3" fmla="*/ 0 h 21"/>
                  <a:gd name="T4" fmla="*/ 14 w 30"/>
                  <a:gd name="T5" fmla="*/ 0 h 21"/>
                  <a:gd name="T6" fmla="*/ 13 w 30"/>
                  <a:gd name="T7" fmla="*/ 0 h 21"/>
                  <a:gd name="T8" fmla="*/ 0 w 30"/>
                  <a:gd name="T9" fmla="*/ 10 h 21"/>
                  <a:gd name="T10" fmla="*/ 9 w 30"/>
                  <a:gd name="T11" fmla="*/ 18 h 21"/>
                  <a:gd name="T12" fmla="*/ 17 w 30"/>
                  <a:gd name="T13" fmla="*/ 21 h 21"/>
                  <a:gd name="T14" fmla="*/ 17 w 30"/>
                  <a:gd name="T15" fmla="*/ 21 h 21"/>
                  <a:gd name="T16" fmla="*/ 30 w 30"/>
                  <a:gd name="T17" fmla="*/ 12 h 21"/>
                  <a:gd name="T18" fmla="*/ 28 w 30"/>
                  <a:gd name="T19" fmla="*/ 3 h 21"/>
                  <a:gd name="T20" fmla="*/ 20 w 30"/>
                  <a:gd name="T2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20" y="1"/>
                    </a:moveTo>
                    <a:cubicBezTo>
                      <a:pt x="18" y="1"/>
                      <a:pt x="17" y="1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6"/>
                      <a:pt x="0" y="10"/>
                    </a:cubicBezTo>
                    <a:cubicBezTo>
                      <a:pt x="0" y="14"/>
                      <a:pt x="3" y="17"/>
                      <a:pt x="9" y="18"/>
                    </a:cubicBezTo>
                    <a:cubicBezTo>
                      <a:pt x="11" y="20"/>
                      <a:pt x="14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23" y="21"/>
                      <a:pt x="28" y="17"/>
                      <a:pt x="30" y="12"/>
                    </a:cubicBezTo>
                    <a:cubicBezTo>
                      <a:pt x="30" y="9"/>
                      <a:pt x="30" y="6"/>
                      <a:pt x="28" y="3"/>
                    </a:cubicBezTo>
                    <a:cubicBezTo>
                      <a:pt x="26" y="1"/>
                      <a:pt x="23" y="1"/>
                      <a:pt x="2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30"/>
              <p:cNvSpPr/>
              <p:nvPr/>
            </p:nvSpPr>
            <p:spPr bwMode="auto">
              <a:xfrm>
                <a:off x="-23852188" y="17887950"/>
                <a:ext cx="134938" cy="82550"/>
              </a:xfrm>
              <a:custGeom>
                <a:avLst/>
                <a:gdLst>
                  <a:gd name="T0" fmla="*/ 30 w 36"/>
                  <a:gd name="T1" fmla="*/ 5 h 22"/>
                  <a:gd name="T2" fmla="*/ 11 w 36"/>
                  <a:gd name="T3" fmla="*/ 0 h 22"/>
                  <a:gd name="T4" fmla="*/ 0 w 36"/>
                  <a:gd name="T5" fmla="*/ 8 h 22"/>
                  <a:gd name="T6" fmla="*/ 0 w 36"/>
                  <a:gd name="T7" fmla="*/ 12 h 22"/>
                  <a:gd name="T8" fmla="*/ 2 w 36"/>
                  <a:gd name="T9" fmla="*/ 20 h 22"/>
                  <a:gd name="T10" fmla="*/ 10 w 36"/>
                  <a:gd name="T11" fmla="*/ 22 h 22"/>
                  <a:gd name="T12" fmla="*/ 13 w 36"/>
                  <a:gd name="T13" fmla="*/ 22 h 22"/>
                  <a:gd name="T14" fmla="*/ 17 w 36"/>
                  <a:gd name="T15" fmla="*/ 21 h 22"/>
                  <a:gd name="T16" fmla="*/ 35 w 36"/>
                  <a:gd name="T17" fmla="*/ 11 h 22"/>
                  <a:gd name="T18" fmla="*/ 36 w 36"/>
                  <a:gd name="T19" fmla="*/ 8 h 22"/>
                  <a:gd name="T20" fmla="*/ 33 w 36"/>
                  <a:gd name="T21" fmla="*/ 6 h 22"/>
                  <a:gd name="T22" fmla="*/ 30 w 36"/>
                  <a:gd name="T2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22">
                    <a:moveTo>
                      <a:pt x="30" y="5"/>
                    </a:moveTo>
                    <a:cubicBezTo>
                      <a:pt x="25" y="3"/>
                      <a:pt x="18" y="0"/>
                      <a:pt x="11" y="0"/>
                    </a:cubicBezTo>
                    <a:cubicBezTo>
                      <a:pt x="5" y="0"/>
                      <a:pt x="1" y="3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8"/>
                      <a:pt x="2" y="20"/>
                    </a:cubicBezTo>
                    <a:cubicBezTo>
                      <a:pt x="4" y="22"/>
                      <a:pt x="7" y="22"/>
                      <a:pt x="10" y="22"/>
                    </a:cubicBezTo>
                    <a:cubicBezTo>
                      <a:pt x="11" y="22"/>
                      <a:pt x="12" y="22"/>
                      <a:pt x="13" y="22"/>
                    </a:cubicBezTo>
                    <a:cubicBezTo>
                      <a:pt x="15" y="22"/>
                      <a:pt x="16" y="22"/>
                      <a:pt x="17" y="21"/>
                    </a:cubicBezTo>
                    <a:cubicBezTo>
                      <a:pt x="23" y="21"/>
                      <a:pt x="32" y="20"/>
                      <a:pt x="35" y="1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2" y="6"/>
                      <a:pt x="31" y="6"/>
                      <a:pt x="3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31"/>
              <p:cNvSpPr/>
              <p:nvPr/>
            </p:nvSpPr>
            <p:spPr bwMode="auto">
              <a:xfrm>
                <a:off x="-24163338" y="17813338"/>
                <a:ext cx="90488" cy="77787"/>
              </a:xfrm>
              <a:custGeom>
                <a:avLst/>
                <a:gdLst>
                  <a:gd name="T0" fmla="*/ 18 w 24"/>
                  <a:gd name="T1" fmla="*/ 5 h 21"/>
                  <a:gd name="T2" fmla="*/ 14 w 24"/>
                  <a:gd name="T3" fmla="*/ 3 h 21"/>
                  <a:gd name="T4" fmla="*/ 13 w 24"/>
                  <a:gd name="T5" fmla="*/ 2 h 21"/>
                  <a:gd name="T6" fmla="*/ 2 w 24"/>
                  <a:gd name="T7" fmla="*/ 3 h 21"/>
                  <a:gd name="T8" fmla="*/ 0 w 24"/>
                  <a:gd name="T9" fmla="*/ 12 h 21"/>
                  <a:gd name="T10" fmla="*/ 0 w 24"/>
                  <a:gd name="T11" fmla="*/ 14 h 21"/>
                  <a:gd name="T12" fmla="*/ 0 w 24"/>
                  <a:gd name="T13" fmla="*/ 15 h 21"/>
                  <a:gd name="T14" fmla="*/ 0 w 24"/>
                  <a:gd name="T15" fmla="*/ 15 h 21"/>
                  <a:gd name="T16" fmla="*/ 14 w 24"/>
                  <a:gd name="T17" fmla="*/ 21 h 21"/>
                  <a:gd name="T18" fmla="*/ 19 w 24"/>
                  <a:gd name="T19" fmla="*/ 20 h 21"/>
                  <a:gd name="T20" fmla="*/ 20 w 24"/>
                  <a:gd name="T21" fmla="*/ 20 h 21"/>
                  <a:gd name="T22" fmla="*/ 24 w 24"/>
                  <a:gd name="T23" fmla="*/ 13 h 21"/>
                  <a:gd name="T24" fmla="*/ 18 w 24"/>
                  <a:gd name="T25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1">
                    <a:moveTo>
                      <a:pt x="18" y="5"/>
                    </a:moveTo>
                    <a:cubicBezTo>
                      <a:pt x="17" y="4"/>
                      <a:pt x="15" y="4"/>
                      <a:pt x="14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21"/>
                      <a:pt x="11" y="21"/>
                      <a:pt x="14" y="21"/>
                    </a:cubicBezTo>
                    <a:cubicBezTo>
                      <a:pt x="16" y="21"/>
                      <a:pt x="18" y="21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18"/>
                      <a:pt x="24" y="16"/>
                      <a:pt x="24" y="13"/>
                    </a:cubicBezTo>
                    <a:cubicBezTo>
                      <a:pt x="24" y="9"/>
                      <a:pt x="21" y="7"/>
                      <a:pt x="18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32"/>
              <p:cNvSpPr/>
              <p:nvPr/>
            </p:nvSpPr>
            <p:spPr bwMode="auto">
              <a:xfrm>
                <a:off x="-24425275" y="17756188"/>
                <a:ext cx="171450" cy="131762"/>
              </a:xfrm>
              <a:custGeom>
                <a:avLst/>
                <a:gdLst>
                  <a:gd name="T0" fmla="*/ 40 w 46"/>
                  <a:gd name="T1" fmla="*/ 15 h 35"/>
                  <a:gd name="T2" fmla="*/ 11 w 46"/>
                  <a:gd name="T3" fmla="*/ 0 h 35"/>
                  <a:gd name="T4" fmla="*/ 7 w 46"/>
                  <a:gd name="T5" fmla="*/ 0 h 35"/>
                  <a:gd name="T6" fmla="*/ 4 w 46"/>
                  <a:gd name="T7" fmla="*/ 0 h 35"/>
                  <a:gd name="T8" fmla="*/ 3 w 46"/>
                  <a:gd name="T9" fmla="*/ 2 h 35"/>
                  <a:gd name="T10" fmla="*/ 27 w 46"/>
                  <a:gd name="T11" fmla="*/ 25 h 35"/>
                  <a:gd name="T12" fmla="*/ 38 w 46"/>
                  <a:gd name="T13" fmla="*/ 32 h 35"/>
                  <a:gd name="T14" fmla="*/ 40 w 46"/>
                  <a:gd name="T15" fmla="*/ 35 h 35"/>
                  <a:gd name="T16" fmla="*/ 43 w 46"/>
                  <a:gd name="T17" fmla="*/ 33 h 35"/>
                  <a:gd name="T18" fmla="*/ 46 w 46"/>
                  <a:gd name="T19" fmla="*/ 26 h 35"/>
                  <a:gd name="T20" fmla="*/ 40 w 46"/>
                  <a:gd name="T21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35">
                    <a:moveTo>
                      <a:pt x="40" y="15"/>
                    </a:moveTo>
                    <a:cubicBezTo>
                      <a:pt x="34" y="5"/>
                      <a:pt x="24" y="0"/>
                      <a:pt x="11" y="0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9"/>
                      <a:pt x="10" y="15"/>
                      <a:pt x="27" y="25"/>
                    </a:cubicBezTo>
                    <a:cubicBezTo>
                      <a:pt x="32" y="28"/>
                      <a:pt x="36" y="31"/>
                      <a:pt x="38" y="32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5" y="31"/>
                      <a:pt x="46" y="29"/>
                      <a:pt x="46" y="26"/>
                    </a:cubicBezTo>
                    <a:cubicBezTo>
                      <a:pt x="46" y="22"/>
                      <a:pt x="44" y="17"/>
                      <a:pt x="4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33"/>
              <p:cNvSpPr/>
              <p:nvPr/>
            </p:nvSpPr>
            <p:spPr bwMode="auto">
              <a:xfrm>
                <a:off x="-24647525" y="17621250"/>
                <a:ext cx="319088" cy="131762"/>
              </a:xfrm>
              <a:custGeom>
                <a:avLst/>
                <a:gdLst>
                  <a:gd name="T0" fmla="*/ 84 w 85"/>
                  <a:gd name="T1" fmla="*/ 21 h 35"/>
                  <a:gd name="T2" fmla="*/ 85 w 85"/>
                  <a:gd name="T3" fmla="*/ 19 h 35"/>
                  <a:gd name="T4" fmla="*/ 84 w 85"/>
                  <a:gd name="T5" fmla="*/ 17 h 35"/>
                  <a:gd name="T6" fmla="*/ 58 w 85"/>
                  <a:gd name="T7" fmla="*/ 5 h 35"/>
                  <a:gd name="T8" fmla="*/ 55 w 85"/>
                  <a:gd name="T9" fmla="*/ 5 h 35"/>
                  <a:gd name="T10" fmla="*/ 55 w 85"/>
                  <a:gd name="T11" fmla="*/ 9 h 35"/>
                  <a:gd name="T12" fmla="*/ 47 w 85"/>
                  <a:gd name="T13" fmla="*/ 13 h 35"/>
                  <a:gd name="T14" fmla="*/ 21 w 85"/>
                  <a:gd name="T15" fmla="*/ 1 h 35"/>
                  <a:gd name="T16" fmla="*/ 19 w 85"/>
                  <a:gd name="T17" fmla="*/ 0 h 35"/>
                  <a:gd name="T18" fmla="*/ 17 w 85"/>
                  <a:gd name="T19" fmla="*/ 1 h 35"/>
                  <a:gd name="T20" fmla="*/ 14 w 85"/>
                  <a:gd name="T21" fmla="*/ 1 h 35"/>
                  <a:gd name="T22" fmla="*/ 0 w 85"/>
                  <a:gd name="T23" fmla="*/ 11 h 35"/>
                  <a:gd name="T24" fmla="*/ 14 w 85"/>
                  <a:gd name="T25" fmla="*/ 23 h 35"/>
                  <a:gd name="T26" fmla="*/ 20 w 85"/>
                  <a:gd name="T27" fmla="*/ 27 h 35"/>
                  <a:gd name="T28" fmla="*/ 40 w 85"/>
                  <a:gd name="T29" fmla="*/ 35 h 35"/>
                  <a:gd name="T30" fmla="*/ 50 w 85"/>
                  <a:gd name="T31" fmla="*/ 34 h 35"/>
                  <a:gd name="T32" fmla="*/ 61 w 85"/>
                  <a:gd name="T33" fmla="*/ 34 h 35"/>
                  <a:gd name="T34" fmla="*/ 84 w 85"/>
                  <a:gd name="T35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5" h="35">
                    <a:moveTo>
                      <a:pt x="84" y="21"/>
                    </a:move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0" y="8"/>
                      <a:pt x="71" y="3"/>
                      <a:pt x="58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9"/>
                      <a:pt x="53" y="13"/>
                      <a:pt x="47" y="13"/>
                    </a:cubicBezTo>
                    <a:cubicBezTo>
                      <a:pt x="42" y="13"/>
                      <a:pt x="34" y="11"/>
                      <a:pt x="21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3"/>
                      <a:pt x="0" y="5"/>
                      <a:pt x="0" y="11"/>
                    </a:cubicBezTo>
                    <a:cubicBezTo>
                      <a:pt x="0" y="15"/>
                      <a:pt x="4" y="19"/>
                      <a:pt x="14" y="23"/>
                    </a:cubicBezTo>
                    <a:cubicBezTo>
                      <a:pt x="17" y="25"/>
                      <a:pt x="18" y="26"/>
                      <a:pt x="20" y="27"/>
                    </a:cubicBezTo>
                    <a:cubicBezTo>
                      <a:pt x="25" y="31"/>
                      <a:pt x="30" y="35"/>
                      <a:pt x="40" y="35"/>
                    </a:cubicBezTo>
                    <a:cubicBezTo>
                      <a:pt x="43" y="35"/>
                      <a:pt x="46" y="34"/>
                      <a:pt x="50" y="34"/>
                    </a:cubicBezTo>
                    <a:cubicBezTo>
                      <a:pt x="54" y="34"/>
                      <a:pt x="58" y="34"/>
                      <a:pt x="61" y="34"/>
                    </a:cubicBezTo>
                    <a:cubicBezTo>
                      <a:pt x="72" y="34"/>
                      <a:pt x="77" y="32"/>
                      <a:pt x="84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34"/>
              <p:cNvSpPr/>
              <p:nvPr/>
            </p:nvSpPr>
            <p:spPr bwMode="auto">
              <a:xfrm>
                <a:off x="-24760238" y="17505363"/>
                <a:ext cx="98425" cy="101600"/>
              </a:xfrm>
              <a:custGeom>
                <a:avLst/>
                <a:gdLst>
                  <a:gd name="T0" fmla="*/ 15 w 26"/>
                  <a:gd name="T1" fmla="*/ 3 h 27"/>
                  <a:gd name="T2" fmla="*/ 15 w 26"/>
                  <a:gd name="T3" fmla="*/ 3 h 27"/>
                  <a:gd name="T4" fmla="*/ 3 w 26"/>
                  <a:gd name="T5" fmla="*/ 3 h 27"/>
                  <a:gd name="T6" fmla="*/ 0 w 26"/>
                  <a:gd name="T7" fmla="*/ 15 h 27"/>
                  <a:gd name="T8" fmla="*/ 0 w 26"/>
                  <a:gd name="T9" fmla="*/ 20 h 27"/>
                  <a:gd name="T10" fmla="*/ 0 w 26"/>
                  <a:gd name="T11" fmla="*/ 22 h 27"/>
                  <a:gd name="T12" fmla="*/ 2 w 26"/>
                  <a:gd name="T13" fmla="*/ 24 h 27"/>
                  <a:gd name="T14" fmla="*/ 11 w 26"/>
                  <a:gd name="T15" fmla="*/ 27 h 27"/>
                  <a:gd name="T16" fmla="*/ 17 w 26"/>
                  <a:gd name="T17" fmla="*/ 25 h 27"/>
                  <a:gd name="T18" fmla="*/ 17 w 26"/>
                  <a:gd name="T19" fmla="*/ 25 h 27"/>
                  <a:gd name="T20" fmla="*/ 19 w 26"/>
                  <a:gd name="T21" fmla="*/ 24 h 27"/>
                  <a:gd name="T22" fmla="*/ 20 w 26"/>
                  <a:gd name="T23" fmla="*/ 23 h 27"/>
                  <a:gd name="T24" fmla="*/ 16 w 26"/>
                  <a:gd name="T25" fmla="*/ 4 h 27"/>
                  <a:gd name="T26" fmla="*/ 15 w 26"/>
                  <a:gd name="T2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7"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0" y="19"/>
                      <a:pt x="0" y="2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6" y="26"/>
                      <a:pt x="9" y="27"/>
                      <a:pt x="11" y="27"/>
                    </a:cubicBezTo>
                    <a:cubicBezTo>
                      <a:pt x="14" y="27"/>
                      <a:pt x="16" y="26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6" y="15"/>
                      <a:pt x="21" y="9"/>
                      <a:pt x="16" y="4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35"/>
              <p:cNvSpPr/>
              <p:nvPr/>
            </p:nvSpPr>
            <p:spPr bwMode="auto">
              <a:xfrm>
                <a:off x="-25134888" y="17351375"/>
                <a:ext cx="360363" cy="269875"/>
              </a:xfrm>
              <a:custGeom>
                <a:avLst/>
                <a:gdLst>
                  <a:gd name="T0" fmla="*/ 77 w 96"/>
                  <a:gd name="T1" fmla="*/ 38 h 72"/>
                  <a:gd name="T2" fmla="*/ 72 w 96"/>
                  <a:gd name="T3" fmla="*/ 37 h 72"/>
                  <a:gd name="T4" fmla="*/ 72 w 96"/>
                  <a:gd name="T5" fmla="*/ 37 h 72"/>
                  <a:gd name="T6" fmla="*/ 71 w 96"/>
                  <a:gd name="T7" fmla="*/ 33 h 72"/>
                  <a:gd name="T8" fmla="*/ 57 w 96"/>
                  <a:gd name="T9" fmla="*/ 28 h 72"/>
                  <a:gd name="T10" fmla="*/ 56 w 96"/>
                  <a:gd name="T11" fmla="*/ 28 h 72"/>
                  <a:gd name="T12" fmla="*/ 55 w 96"/>
                  <a:gd name="T13" fmla="*/ 28 h 72"/>
                  <a:gd name="T14" fmla="*/ 50 w 96"/>
                  <a:gd name="T15" fmla="*/ 30 h 72"/>
                  <a:gd name="T16" fmla="*/ 46 w 96"/>
                  <a:gd name="T17" fmla="*/ 31 h 72"/>
                  <a:gd name="T18" fmla="*/ 45 w 96"/>
                  <a:gd name="T19" fmla="*/ 32 h 72"/>
                  <a:gd name="T20" fmla="*/ 43 w 96"/>
                  <a:gd name="T21" fmla="*/ 35 h 72"/>
                  <a:gd name="T22" fmla="*/ 42 w 96"/>
                  <a:gd name="T23" fmla="*/ 38 h 72"/>
                  <a:gd name="T24" fmla="*/ 43 w 96"/>
                  <a:gd name="T25" fmla="*/ 35 h 72"/>
                  <a:gd name="T26" fmla="*/ 43 w 96"/>
                  <a:gd name="T27" fmla="*/ 30 h 72"/>
                  <a:gd name="T28" fmla="*/ 40 w 96"/>
                  <a:gd name="T29" fmla="*/ 29 h 72"/>
                  <a:gd name="T30" fmla="*/ 37 w 96"/>
                  <a:gd name="T31" fmla="*/ 27 h 72"/>
                  <a:gd name="T32" fmla="*/ 38 w 96"/>
                  <a:gd name="T33" fmla="*/ 24 h 72"/>
                  <a:gd name="T34" fmla="*/ 41 w 96"/>
                  <a:gd name="T35" fmla="*/ 19 h 72"/>
                  <a:gd name="T36" fmla="*/ 42 w 96"/>
                  <a:gd name="T37" fmla="*/ 18 h 72"/>
                  <a:gd name="T38" fmla="*/ 41 w 96"/>
                  <a:gd name="T39" fmla="*/ 16 h 72"/>
                  <a:gd name="T40" fmla="*/ 18 w 96"/>
                  <a:gd name="T41" fmla="*/ 0 h 72"/>
                  <a:gd name="T42" fmla="*/ 10 w 96"/>
                  <a:gd name="T43" fmla="*/ 2 h 72"/>
                  <a:gd name="T44" fmla="*/ 8 w 96"/>
                  <a:gd name="T45" fmla="*/ 4 h 72"/>
                  <a:gd name="T46" fmla="*/ 9 w 96"/>
                  <a:gd name="T47" fmla="*/ 7 h 72"/>
                  <a:gd name="T48" fmla="*/ 11 w 96"/>
                  <a:gd name="T49" fmla="*/ 17 h 72"/>
                  <a:gd name="T50" fmla="*/ 6 w 96"/>
                  <a:gd name="T51" fmla="*/ 18 h 72"/>
                  <a:gd name="T52" fmla="*/ 0 w 96"/>
                  <a:gd name="T53" fmla="*/ 19 h 72"/>
                  <a:gd name="T54" fmla="*/ 3 w 96"/>
                  <a:gd name="T55" fmla="*/ 24 h 72"/>
                  <a:gd name="T56" fmla="*/ 15 w 96"/>
                  <a:gd name="T57" fmla="*/ 38 h 72"/>
                  <a:gd name="T58" fmla="*/ 20 w 96"/>
                  <a:gd name="T59" fmla="*/ 42 h 72"/>
                  <a:gd name="T60" fmla="*/ 21 w 96"/>
                  <a:gd name="T61" fmla="*/ 43 h 72"/>
                  <a:gd name="T62" fmla="*/ 22 w 96"/>
                  <a:gd name="T63" fmla="*/ 43 h 72"/>
                  <a:gd name="T64" fmla="*/ 32 w 96"/>
                  <a:gd name="T65" fmla="*/ 46 h 72"/>
                  <a:gd name="T66" fmla="*/ 41 w 96"/>
                  <a:gd name="T67" fmla="*/ 40 h 72"/>
                  <a:gd name="T68" fmla="*/ 42 w 96"/>
                  <a:gd name="T69" fmla="*/ 48 h 72"/>
                  <a:gd name="T70" fmla="*/ 55 w 96"/>
                  <a:gd name="T71" fmla="*/ 52 h 72"/>
                  <a:gd name="T72" fmla="*/ 60 w 96"/>
                  <a:gd name="T73" fmla="*/ 52 h 72"/>
                  <a:gd name="T74" fmla="*/ 53 w 96"/>
                  <a:gd name="T75" fmla="*/ 56 h 72"/>
                  <a:gd name="T76" fmla="*/ 51 w 96"/>
                  <a:gd name="T77" fmla="*/ 57 h 72"/>
                  <a:gd name="T78" fmla="*/ 51 w 96"/>
                  <a:gd name="T79" fmla="*/ 59 h 72"/>
                  <a:gd name="T80" fmla="*/ 52 w 96"/>
                  <a:gd name="T81" fmla="*/ 66 h 72"/>
                  <a:gd name="T82" fmla="*/ 70 w 96"/>
                  <a:gd name="T83" fmla="*/ 71 h 72"/>
                  <a:gd name="T84" fmla="*/ 74 w 96"/>
                  <a:gd name="T85" fmla="*/ 72 h 72"/>
                  <a:gd name="T86" fmla="*/ 75 w 96"/>
                  <a:gd name="T87" fmla="*/ 72 h 72"/>
                  <a:gd name="T88" fmla="*/ 92 w 96"/>
                  <a:gd name="T89" fmla="*/ 57 h 72"/>
                  <a:gd name="T90" fmla="*/ 94 w 96"/>
                  <a:gd name="T91" fmla="*/ 45 h 72"/>
                  <a:gd name="T92" fmla="*/ 77 w 96"/>
                  <a:gd name="T93" fmla="*/ 3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72">
                    <a:moveTo>
                      <a:pt x="77" y="38"/>
                    </a:move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6"/>
                      <a:pt x="72" y="34"/>
                      <a:pt x="71" y="33"/>
                    </a:cubicBezTo>
                    <a:cubicBezTo>
                      <a:pt x="70" y="30"/>
                      <a:pt x="67" y="26"/>
                      <a:pt x="57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4" y="29"/>
                      <a:pt x="52" y="30"/>
                      <a:pt x="50" y="30"/>
                    </a:cubicBezTo>
                    <a:cubicBezTo>
                      <a:pt x="49" y="31"/>
                      <a:pt x="48" y="31"/>
                      <a:pt x="46" y="3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6"/>
                      <a:pt x="42" y="37"/>
                      <a:pt x="42" y="38"/>
                    </a:cubicBezTo>
                    <a:cubicBezTo>
                      <a:pt x="42" y="37"/>
                      <a:pt x="43" y="35"/>
                      <a:pt x="43" y="3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7" y="28"/>
                      <a:pt x="37" y="27"/>
                      <a:pt x="37" y="27"/>
                    </a:cubicBezTo>
                    <a:cubicBezTo>
                      <a:pt x="37" y="26"/>
                      <a:pt x="38" y="25"/>
                      <a:pt x="38" y="24"/>
                    </a:cubicBezTo>
                    <a:cubicBezTo>
                      <a:pt x="39" y="22"/>
                      <a:pt x="40" y="21"/>
                      <a:pt x="41" y="19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2" y="2"/>
                      <a:pt x="23" y="0"/>
                      <a:pt x="18" y="0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2" y="15"/>
                      <a:pt x="11" y="17"/>
                      <a:pt x="11" y="17"/>
                    </a:cubicBezTo>
                    <a:cubicBezTo>
                      <a:pt x="11" y="18"/>
                      <a:pt x="8" y="18"/>
                      <a:pt x="6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6" y="29"/>
                      <a:pt x="11" y="34"/>
                      <a:pt x="15" y="38"/>
                    </a:cubicBezTo>
                    <a:cubicBezTo>
                      <a:pt x="17" y="39"/>
                      <a:pt x="19" y="41"/>
                      <a:pt x="20" y="42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6" y="45"/>
                      <a:pt x="29" y="46"/>
                      <a:pt x="32" y="46"/>
                    </a:cubicBezTo>
                    <a:cubicBezTo>
                      <a:pt x="37" y="46"/>
                      <a:pt x="40" y="43"/>
                      <a:pt x="41" y="40"/>
                    </a:cubicBezTo>
                    <a:cubicBezTo>
                      <a:pt x="41" y="43"/>
                      <a:pt x="40" y="45"/>
                      <a:pt x="42" y="48"/>
                    </a:cubicBezTo>
                    <a:cubicBezTo>
                      <a:pt x="45" y="52"/>
                      <a:pt x="51" y="52"/>
                      <a:pt x="55" y="52"/>
                    </a:cubicBezTo>
                    <a:cubicBezTo>
                      <a:pt x="57" y="52"/>
                      <a:pt x="58" y="52"/>
                      <a:pt x="60" y="52"/>
                    </a:cubicBezTo>
                    <a:cubicBezTo>
                      <a:pt x="58" y="54"/>
                      <a:pt x="56" y="55"/>
                      <a:pt x="53" y="56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0" y="62"/>
                      <a:pt x="51" y="65"/>
                      <a:pt x="52" y="66"/>
                    </a:cubicBezTo>
                    <a:cubicBezTo>
                      <a:pt x="55" y="71"/>
                      <a:pt x="64" y="71"/>
                      <a:pt x="70" y="71"/>
                    </a:cubicBezTo>
                    <a:cubicBezTo>
                      <a:pt x="71" y="72"/>
                      <a:pt x="72" y="72"/>
                      <a:pt x="74" y="72"/>
                    </a:cubicBezTo>
                    <a:cubicBezTo>
                      <a:pt x="74" y="72"/>
                      <a:pt x="75" y="72"/>
                      <a:pt x="75" y="72"/>
                    </a:cubicBezTo>
                    <a:cubicBezTo>
                      <a:pt x="84" y="72"/>
                      <a:pt x="91" y="65"/>
                      <a:pt x="92" y="57"/>
                    </a:cubicBezTo>
                    <a:cubicBezTo>
                      <a:pt x="95" y="53"/>
                      <a:pt x="96" y="49"/>
                      <a:pt x="94" y="45"/>
                    </a:cubicBezTo>
                    <a:cubicBezTo>
                      <a:pt x="91" y="39"/>
                      <a:pt x="83" y="38"/>
                      <a:pt x="77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36"/>
              <p:cNvSpPr/>
              <p:nvPr/>
            </p:nvSpPr>
            <p:spPr bwMode="auto">
              <a:xfrm>
                <a:off x="-25423813" y="17084675"/>
                <a:ext cx="123825" cy="93662"/>
              </a:xfrm>
              <a:custGeom>
                <a:avLst/>
                <a:gdLst>
                  <a:gd name="T0" fmla="*/ 27 w 33"/>
                  <a:gd name="T1" fmla="*/ 5 h 25"/>
                  <a:gd name="T2" fmla="*/ 13 w 33"/>
                  <a:gd name="T3" fmla="*/ 0 h 25"/>
                  <a:gd name="T4" fmla="*/ 8 w 33"/>
                  <a:gd name="T5" fmla="*/ 0 h 25"/>
                  <a:gd name="T6" fmla="*/ 6 w 33"/>
                  <a:gd name="T7" fmla="*/ 0 h 25"/>
                  <a:gd name="T8" fmla="*/ 4 w 33"/>
                  <a:gd name="T9" fmla="*/ 4 h 25"/>
                  <a:gd name="T10" fmla="*/ 10 w 33"/>
                  <a:gd name="T11" fmla="*/ 20 h 25"/>
                  <a:gd name="T12" fmla="*/ 11 w 33"/>
                  <a:gd name="T13" fmla="*/ 21 h 25"/>
                  <a:gd name="T14" fmla="*/ 19 w 33"/>
                  <a:gd name="T15" fmla="*/ 25 h 25"/>
                  <a:gd name="T16" fmla="*/ 32 w 33"/>
                  <a:gd name="T17" fmla="*/ 12 h 25"/>
                  <a:gd name="T18" fmla="*/ 33 w 33"/>
                  <a:gd name="T19" fmla="*/ 9 h 25"/>
                  <a:gd name="T20" fmla="*/ 30 w 33"/>
                  <a:gd name="T21" fmla="*/ 7 h 25"/>
                  <a:gd name="T22" fmla="*/ 27 w 33"/>
                  <a:gd name="T2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25">
                    <a:moveTo>
                      <a:pt x="27" y="5"/>
                    </a:moveTo>
                    <a:cubicBezTo>
                      <a:pt x="24" y="2"/>
                      <a:pt x="20" y="0"/>
                      <a:pt x="13" y="0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8"/>
                      <a:pt x="0" y="14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3"/>
                      <a:pt x="16" y="25"/>
                      <a:pt x="19" y="25"/>
                    </a:cubicBezTo>
                    <a:cubicBezTo>
                      <a:pt x="26" y="25"/>
                      <a:pt x="29" y="18"/>
                      <a:pt x="32" y="12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6"/>
                      <a:pt x="27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37"/>
              <p:cNvSpPr/>
              <p:nvPr/>
            </p:nvSpPr>
            <p:spPr bwMode="auto">
              <a:xfrm>
                <a:off x="-25588913" y="17010063"/>
                <a:ext cx="112713" cy="247650"/>
              </a:xfrm>
              <a:custGeom>
                <a:avLst/>
                <a:gdLst>
                  <a:gd name="T0" fmla="*/ 13 w 30"/>
                  <a:gd name="T1" fmla="*/ 16 h 66"/>
                  <a:gd name="T2" fmla="*/ 11 w 30"/>
                  <a:gd name="T3" fmla="*/ 10 h 66"/>
                  <a:gd name="T4" fmla="*/ 7 w 30"/>
                  <a:gd name="T5" fmla="*/ 0 h 66"/>
                  <a:gd name="T6" fmla="*/ 4 w 30"/>
                  <a:gd name="T7" fmla="*/ 11 h 66"/>
                  <a:gd name="T8" fmla="*/ 6 w 30"/>
                  <a:gd name="T9" fmla="*/ 51 h 66"/>
                  <a:gd name="T10" fmla="*/ 7 w 30"/>
                  <a:gd name="T11" fmla="*/ 60 h 66"/>
                  <a:gd name="T12" fmla="*/ 8 w 30"/>
                  <a:gd name="T13" fmla="*/ 62 h 66"/>
                  <a:gd name="T14" fmla="*/ 9 w 30"/>
                  <a:gd name="T15" fmla="*/ 63 h 66"/>
                  <a:gd name="T16" fmla="*/ 16 w 30"/>
                  <a:gd name="T17" fmla="*/ 65 h 66"/>
                  <a:gd name="T18" fmla="*/ 22 w 30"/>
                  <a:gd name="T19" fmla="*/ 64 h 66"/>
                  <a:gd name="T20" fmla="*/ 23 w 30"/>
                  <a:gd name="T21" fmla="*/ 64 h 66"/>
                  <a:gd name="T22" fmla="*/ 30 w 30"/>
                  <a:gd name="T23" fmla="*/ 66 h 66"/>
                  <a:gd name="T24" fmla="*/ 28 w 30"/>
                  <a:gd name="T25" fmla="*/ 59 h 66"/>
                  <a:gd name="T26" fmla="*/ 13 w 30"/>
                  <a:gd name="T27" fmla="*/ 1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66">
                    <a:moveTo>
                      <a:pt x="13" y="16"/>
                    </a:moveTo>
                    <a:cubicBezTo>
                      <a:pt x="13" y="14"/>
                      <a:pt x="12" y="13"/>
                      <a:pt x="11" y="1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22"/>
                      <a:pt x="3" y="39"/>
                      <a:pt x="6" y="51"/>
                    </a:cubicBezTo>
                    <a:cubicBezTo>
                      <a:pt x="7" y="55"/>
                      <a:pt x="7" y="58"/>
                      <a:pt x="7" y="60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1" y="64"/>
                      <a:pt x="13" y="65"/>
                      <a:pt x="16" y="65"/>
                    </a:cubicBezTo>
                    <a:cubicBezTo>
                      <a:pt x="18" y="65"/>
                      <a:pt x="20" y="65"/>
                      <a:pt x="22" y="64"/>
                    </a:cubicBezTo>
                    <a:cubicBezTo>
                      <a:pt x="22" y="64"/>
                      <a:pt x="23" y="64"/>
                      <a:pt x="23" y="64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18" y="25"/>
                      <a:pt x="16" y="21"/>
                      <a:pt x="13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38"/>
              <p:cNvSpPr/>
              <p:nvPr/>
            </p:nvSpPr>
            <p:spPr bwMode="auto">
              <a:xfrm>
                <a:off x="-25787350" y="16829088"/>
                <a:ext cx="209550" cy="101600"/>
              </a:xfrm>
              <a:custGeom>
                <a:avLst/>
                <a:gdLst>
                  <a:gd name="T0" fmla="*/ 56 w 56"/>
                  <a:gd name="T1" fmla="*/ 1 h 27"/>
                  <a:gd name="T2" fmla="*/ 52 w 56"/>
                  <a:gd name="T3" fmla="*/ 1 h 27"/>
                  <a:gd name="T4" fmla="*/ 46 w 56"/>
                  <a:gd name="T5" fmla="*/ 1 h 27"/>
                  <a:gd name="T6" fmla="*/ 24 w 56"/>
                  <a:gd name="T7" fmla="*/ 0 h 27"/>
                  <a:gd name="T8" fmla="*/ 3 w 56"/>
                  <a:gd name="T9" fmla="*/ 3 h 27"/>
                  <a:gd name="T10" fmla="*/ 0 w 56"/>
                  <a:gd name="T11" fmla="*/ 6 h 27"/>
                  <a:gd name="T12" fmla="*/ 3 w 56"/>
                  <a:gd name="T13" fmla="*/ 9 h 27"/>
                  <a:gd name="T14" fmla="*/ 8 w 56"/>
                  <a:gd name="T15" fmla="*/ 12 h 27"/>
                  <a:gd name="T16" fmla="*/ 12 w 56"/>
                  <a:gd name="T17" fmla="*/ 16 h 27"/>
                  <a:gd name="T18" fmla="*/ 7 w 56"/>
                  <a:gd name="T19" fmla="*/ 22 h 27"/>
                  <a:gd name="T20" fmla="*/ 15 w 56"/>
                  <a:gd name="T21" fmla="*/ 22 h 27"/>
                  <a:gd name="T22" fmla="*/ 23 w 56"/>
                  <a:gd name="T23" fmla="*/ 24 h 27"/>
                  <a:gd name="T24" fmla="*/ 38 w 56"/>
                  <a:gd name="T25" fmla="*/ 27 h 27"/>
                  <a:gd name="T26" fmla="*/ 42 w 56"/>
                  <a:gd name="T27" fmla="*/ 26 h 27"/>
                  <a:gd name="T28" fmla="*/ 43 w 56"/>
                  <a:gd name="T29" fmla="*/ 26 h 27"/>
                  <a:gd name="T30" fmla="*/ 44 w 56"/>
                  <a:gd name="T31" fmla="*/ 25 h 27"/>
                  <a:gd name="T32" fmla="*/ 46 w 56"/>
                  <a:gd name="T33" fmla="*/ 22 h 27"/>
                  <a:gd name="T34" fmla="*/ 56 w 56"/>
                  <a:gd name="T35" fmla="*/ 5 h 27"/>
                  <a:gd name="T36" fmla="*/ 56 w 56"/>
                  <a:gd name="T3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27">
                    <a:moveTo>
                      <a:pt x="56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1"/>
                      <a:pt x="49" y="1"/>
                      <a:pt x="46" y="1"/>
                    </a:cubicBezTo>
                    <a:cubicBezTo>
                      <a:pt x="40" y="1"/>
                      <a:pt x="31" y="0"/>
                      <a:pt x="24" y="0"/>
                    </a:cubicBezTo>
                    <a:cubicBezTo>
                      <a:pt x="9" y="0"/>
                      <a:pt x="5" y="2"/>
                      <a:pt x="3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11"/>
                      <a:pt x="6" y="11"/>
                      <a:pt x="8" y="12"/>
                    </a:cubicBezTo>
                    <a:cubicBezTo>
                      <a:pt x="9" y="13"/>
                      <a:pt x="12" y="15"/>
                      <a:pt x="12" y="16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2"/>
                      <a:pt x="20" y="23"/>
                      <a:pt x="23" y="24"/>
                    </a:cubicBezTo>
                    <a:cubicBezTo>
                      <a:pt x="28" y="25"/>
                      <a:pt x="34" y="27"/>
                      <a:pt x="38" y="27"/>
                    </a:cubicBezTo>
                    <a:cubicBezTo>
                      <a:pt x="40" y="27"/>
                      <a:pt x="41" y="27"/>
                      <a:pt x="42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51" y="17"/>
                      <a:pt x="56" y="11"/>
                      <a:pt x="56" y="5"/>
                    </a:cubicBezTo>
                    <a:lnTo>
                      <a:pt x="5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39"/>
              <p:cNvSpPr/>
              <p:nvPr/>
            </p:nvSpPr>
            <p:spPr bwMode="auto">
              <a:xfrm>
                <a:off x="-22350413" y="14776450"/>
                <a:ext cx="407988" cy="469900"/>
              </a:xfrm>
              <a:custGeom>
                <a:avLst/>
                <a:gdLst>
                  <a:gd name="T0" fmla="*/ 54 w 109"/>
                  <a:gd name="T1" fmla="*/ 0 h 125"/>
                  <a:gd name="T2" fmla="*/ 48 w 109"/>
                  <a:gd name="T3" fmla="*/ 1 h 125"/>
                  <a:gd name="T4" fmla="*/ 11 w 109"/>
                  <a:gd name="T5" fmla="*/ 29 h 125"/>
                  <a:gd name="T6" fmla="*/ 10 w 109"/>
                  <a:gd name="T7" fmla="*/ 30 h 125"/>
                  <a:gd name="T8" fmla="*/ 3 w 109"/>
                  <a:gd name="T9" fmla="*/ 58 h 125"/>
                  <a:gd name="T10" fmla="*/ 19 w 109"/>
                  <a:gd name="T11" fmla="*/ 64 h 125"/>
                  <a:gd name="T12" fmla="*/ 24 w 109"/>
                  <a:gd name="T13" fmla="*/ 64 h 125"/>
                  <a:gd name="T14" fmla="*/ 27 w 109"/>
                  <a:gd name="T15" fmla="*/ 64 h 125"/>
                  <a:gd name="T16" fmla="*/ 29 w 109"/>
                  <a:gd name="T17" fmla="*/ 64 h 125"/>
                  <a:gd name="T18" fmla="*/ 30 w 109"/>
                  <a:gd name="T19" fmla="*/ 63 h 125"/>
                  <a:gd name="T20" fmla="*/ 37 w 109"/>
                  <a:gd name="T21" fmla="*/ 59 h 125"/>
                  <a:gd name="T22" fmla="*/ 58 w 109"/>
                  <a:gd name="T23" fmla="*/ 93 h 125"/>
                  <a:gd name="T24" fmla="*/ 59 w 109"/>
                  <a:gd name="T25" fmla="*/ 97 h 125"/>
                  <a:gd name="T26" fmla="*/ 58 w 109"/>
                  <a:gd name="T27" fmla="*/ 121 h 125"/>
                  <a:gd name="T28" fmla="*/ 64 w 109"/>
                  <a:gd name="T29" fmla="*/ 124 h 125"/>
                  <a:gd name="T30" fmla="*/ 78 w 109"/>
                  <a:gd name="T31" fmla="*/ 115 h 125"/>
                  <a:gd name="T32" fmla="*/ 79 w 109"/>
                  <a:gd name="T33" fmla="*/ 114 h 125"/>
                  <a:gd name="T34" fmla="*/ 79 w 109"/>
                  <a:gd name="T35" fmla="*/ 112 h 125"/>
                  <a:gd name="T36" fmla="*/ 79 w 109"/>
                  <a:gd name="T37" fmla="*/ 107 h 125"/>
                  <a:gd name="T38" fmla="*/ 80 w 109"/>
                  <a:gd name="T39" fmla="*/ 109 h 125"/>
                  <a:gd name="T40" fmla="*/ 87 w 109"/>
                  <a:gd name="T41" fmla="*/ 119 h 125"/>
                  <a:gd name="T42" fmla="*/ 88 w 109"/>
                  <a:gd name="T43" fmla="*/ 120 h 125"/>
                  <a:gd name="T44" fmla="*/ 108 w 109"/>
                  <a:gd name="T45" fmla="*/ 113 h 125"/>
                  <a:gd name="T46" fmla="*/ 104 w 109"/>
                  <a:gd name="T47" fmla="*/ 100 h 125"/>
                  <a:gd name="T48" fmla="*/ 105 w 109"/>
                  <a:gd name="T49" fmla="*/ 91 h 125"/>
                  <a:gd name="T50" fmla="*/ 94 w 109"/>
                  <a:gd name="T51" fmla="*/ 82 h 125"/>
                  <a:gd name="T52" fmla="*/ 94 w 109"/>
                  <a:gd name="T53" fmla="*/ 76 h 125"/>
                  <a:gd name="T54" fmla="*/ 86 w 109"/>
                  <a:gd name="T55" fmla="*/ 68 h 125"/>
                  <a:gd name="T56" fmla="*/ 89 w 109"/>
                  <a:gd name="T57" fmla="*/ 60 h 125"/>
                  <a:gd name="T58" fmla="*/ 75 w 109"/>
                  <a:gd name="T59" fmla="*/ 33 h 125"/>
                  <a:gd name="T60" fmla="*/ 73 w 109"/>
                  <a:gd name="T61" fmla="*/ 31 h 125"/>
                  <a:gd name="T62" fmla="*/ 71 w 109"/>
                  <a:gd name="T63" fmla="*/ 32 h 125"/>
                  <a:gd name="T64" fmla="*/ 51 w 109"/>
                  <a:gd name="T65" fmla="*/ 39 h 125"/>
                  <a:gd name="T66" fmla="*/ 47 w 109"/>
                  <a:gd name="T67" fmla="*/ 38 h 125"/>
                  <a:gd name="T68" fmla="*/ 51 w 109"/>
                  <a:gd name="T69" fmla="*/ 9 h 125"/>
                  <a:gd name="T70" fmla="*/ 54 w 109"/>
                  <a:gd name="T7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125">
                    <a:moveTo>
                      <a:pt x="54" y="0"/>
                    </a:moveTo>
                    <a:cubicBezTo>
                      <a:pt x="48" y="1"/>
                      <a:pt x="48" y="1"/>
                      <a:pt x="48" y="1"/>
                    </a:cubicBezTo>
                    <a:cubicBezTo>
                      <a:pt x="42" y="2"/>
                      <a:pt x="18" y="20"/>
                      <a:pt x="11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2" y="43"/>
                      <a:pt x="0" y="52"/>
                      <a:pt x="3" y="58"/>
                    </a:cubicBezTo>
                    <a:cubicBezTo>
                      <a:pt x="7" y="63"/>
                      <a:pt x="13" y="64"/>
                      <a:pt x="19" y="64"/>
                    </a:cubicBezTo>
                    <a:cubicBezTo>
                      <a:pt x="21" y="64"/>
                      <a:pt x="22" y="64"/>
                      <a:pt x="24" y="64"/>
                    </a:cubicBezTo>
                    <a:cubicBezTo>
                      <a:pt x="25" y="64"/>
                      <a:pt x="26" y="64"/>
                      <a:pt x="27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3" y="61"/>
                      <a:pt x="35" y="59"/>
                      <a:pt x="37" y="59"/>
                    </a:cubicBezTo>
                    <a:cubicBezTo>
                      <a:pt x="46" y="59"/>
                      <a:pt x="54" y="82"/>
                      <a:pt x="58" y="93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5" y="114"/>
                      <a:pt x="56" y="119"/>
                      <a:pt x="58" y="121"/>
                    </a:cubicBezTo>
                    <a:cubicBezTo>
                      <a:pt x="60" y="123"/>
                      <a:pt x="62" y="124"/>
                      <a:pt x="64" y="124"/>
                    </a:cubicBezTo>
                    <a:cubicBezTo>
                      <a:pt x="70" y="124"/>
                      <a:pt x="77" y="116"/>
                      <a:pt x="78" y="115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0"/>
                      <a:pt x="79" y="109"/>
                      <a:pt x="79" y="107"/>
                    </a:cubicBezTo>
                    <a:cubicBezTo>
                      <a:pt x="80" y="108"/>
                      <a:pt x="80" y="108"/>
                      <a:pt x="80" y="109"/>
                    </a:cubicBezTo>
                    <a:cubicBezTo>
                      <a:pt x="82" y="113"/>
                      <a:pt x="84" y="117"/>
                      <a:pt x="87" y="119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98" y="125"/>
                      <a:pt x="107" y="122"/>
                      <a:pt x="108" y="113"/>
                    </a:cubicBezTo>
                    <a:cubicBezTo>
                      <a:pt x="109" y="109"/>
                      <a:pt x="108" y="103"/>
                      <a:pt x="104" y="100"/>
                    </a:cubicBezTo>
                    <a:cubicBezTo>
                      <a:pt x="106" y="97"/>
                      <a:pt x="106" y="94"/>
                      <a:pt x="105" y="91"/>
                    </a:cubicBezTo>
                    <a:cubicBezTo>
                      <a:pt x="103" y="87"/>
                      <a:pt x="99" y="84"/>
                      <a:pt x="94" y="82"/>
                    </a:cubicBezTo>
                    <a:cubicBezTo>
                      <a:pt x="95" y="80"/>
                      <a:pt x="95" y="78"/>
                      <a:pt x="94" y="76"/>
                    </a:cubicBezTo>
                    <a:cubicBezTo>
                      <a:pt x="94" y="73"/>
                      <a:pt x="90" y="70"/>
                      <a:pt x="86" y="68"/>
                    </a:cubicBezTo>
                    <a:cubicBezTo>
                      <a:pt x="88" y="66"/>
                      <a:pt x="89" y="63"/>
                      <a:pt x="89" y="60"/>
                    </a:cubicBezTo>
                    <a:cubicBezTo>
                      <a:pt x="90" y="49"/>
                      <a:pt x="81" y="38"/>
                      <a:pt x="75" y="33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60" y="38"/>
                      <a:pt x="54" y="39"/>
                      <a:pt x="51" y="39"/>
                    </a:cubicBezTo>
                    <a:cubicBezTo>
                      <a:pt x="49" y="39"/>
                      <a:pt x="48" y="38"/>
                      <a:pt x="47" y="38"/>
                    </a:cubicBezTo>
                    <a:cubicBezTo>
                      <a:pt x="43" y="32"/>
                      <a:pt x="49" y="15"/>
                      <a:pt x="51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40"/>
              <p:cNvSpPr/>
              <p:nvPr/>
            </p:nvSpPr>
            <p:spPr bwMode="auto">
              <a:xfrm>
                <a:off x="-22947313" y="15392400"/>
                <a:ext cx="203200" cy="355600"/>
              </a:xfrm>
              <a:custGeom>
                <a:avLst/>
                <a:gdLst>
                  <a:gd name="T0" fmla="*/ 6 w 54"/>
                  <a:gd name="T1" fmla="*/ 37 h 95"/>
                  <a:gd name="T2" fmla="*/ 6 w 54"/>
                  <a:gd name="T3" fmla="*/ 38 h 95"/>
                  <a:gd name="T4" fmla="*/ 5 w 54"/>
                  <a:gd name="T5" fmla="*/ 43 h 95"/>
                  <a:gd name="T6" fmla="*/ 14 w 54"/>
                  <a:gd name="T7" fmla="*/ 68 h 95"/>
                  <a:gd name="T8" fmla="*/ 21 w 54"/>
                  <a:gd name="T9" fmla="*/ 89 h 95"/>
                  <a:gd name="T10" fmla="*/ 18 w 54"/>
                  <a:gd name="T11" fmla="*/ 95 h 95"/>
                  <a:gd name="T12" fmla="*/ 25 w 54"/>
                  <a:gd name="T13" fmla="*/ 94 h 95"/>
                  <a:gd name="T14" fmla="*/ 52 w 54"/>
                  <a:gd name="T15" fmla="*/ 76 h 95"/>
                  <a:gd name="T16" fmla="*/ 42 w 54"/>
                  <a:gd name="T17" fmla="*/ 53 h 95"/>
                  <a:gd name="T18" fmla="*/ 42 w 54"/>
                  <a:gd name="T19" fmla="*/ 52 h 95"/>
                  <a:gd name="T20" fmla="*/ 34 w 54"/>
                  <a:gd name="T21" fmla="*/ 48 h 95"/>
                  <a:gd name="T22" fmla="*/ 28 w 54"/>
                  <a:gd name="T23" fmla="*/ 44 h 95"/>
                  <a:gd name="T24" fmla="*/ 37 w 54"/>
                  <a:gd name="T25" fmla="*/ 25 h 95"/>
                  <a:gd name="T26" fmla="*/ 38 w 54"/>
                  <a:gd name="T27" fmla="*/ 23 h 95"/>
                  <a:gd name="T28" fmla="*/ 37 w 54"/>
                  <a:gd name="T29" fmla="*/ 21 h 95"/>
                  <a:gd name="T30" fmla="*/ 12 w 54"/>
                  <a:gd name="T31" fmla="*/ 0 h 95"/>
                  <a:gd name="T32" fmla="*/ 7 w 54"/>
                  <a:gd name="T33" fmla="*/ 3 h 95"/>
                  <a:gd name="T34" fmla="*/ 9 w 54"/>
                  <a:gd name="T35" fmla="*/ 19 h 95"/>
                  <a:gd name="T36" fmla="*/ 10 w 54"/>
                  <a:gd name="T37" fmla="*/ 20 h 95"/>
                  <a:gd name="T38" fmla="*/ 6 w 54"/>
                  <a:gd name="T39" fmla="*/ 36 h 95"/>
                  <a:gd name="T40" fmla="*/ 6 w 54"/>
                  <a:gd name="T41" fmla="*/ 3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4" h="95">
                    <a:moveTo>
                      <a:pt x="6" y="37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5" y="41"/>
                      <a:pt x="5" y="43"/>
                    </a:cubicBezTo>
                    <a:cubicBezTo>
                      <a:pt x="3" y="50"/>
                      <a:pt x="0" y="60"/>
                      <a:pt x="14" y="68"/>
                    </a:cubicBezTo>
                    <a:cubicBezTo>
                      <a:pt x="23" y="71"/>
                      <a:pt x="27" y="72"/>
                      <a:pt x="21" y="89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31" y="93"/>
                      <a:pt x="48" y="89"/>
                      <a:pt x="52" y="76"/>
                    </a:cubicBezTo>
                    <a:cubicBezTo>
                      <a:pt x="54" y="69"/>
                      <a:pt x="51" y="61"/>
                      <a:pt x="42" y="53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39" y="51"/>
                      <a:pt x="36" y="49"/>
                      <a:pt x="34" y="48"/>
                    </a:cubicBezTo>
                    <a:cubicBezTo>
                      <a:pt x="31" y="46"/>
                      <a:pt x="28" y="45"/>
                      <a:pt x="28" y="44"/>
                    </a:cubicBezTo>
                    <a:cubicBezTo>
                      <a:pt x="28" y="42"/>
                      <a:pt x="29" y="37"/>
                      <a:pt x="37" y="25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5" y="16"/>
                      <a:pt x="21" y="0"/>
                      <a:pt x="12" y="0"/>
                    </a:cubicBezTo>
                    <a:cubicBezTo>
                      <a:pt x="10" y="0"/>
                      <a:pt x="8" y="1"/>
                      <a:pt x="7" y="3"/>
                    </a:cubicBezTo>
                    <a:cubicBezTo>
                      <a:pt x="5" y="6"/>
                      <a:pt x="6" y="11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3" y="26"/>
                      <a:pt x="6" y="36"/>
                    </a:cubicBezTo>
                    <a:lnTo>
                      <a:pt x="6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41"/>
              <p:cNvSpPr/>
              <p:nvPr/>
            </p:nvSpPr>
            <p:spPr bwMode="auto">
              <a:xfrm>
                <a:off x="-23175913" y="16468725"/>
                <a:ext cx="250825" cy="195262"/>
              </a:xfrm>
              <a:custGeom>
                <a:avLst/>
                <a:gdLst>
                  <a:gd name="T0" fmla="*/ 51 w 67"/>
                  <a:gd name="T1" fmla="*/ 3 h 52"/>
                  <a:gd name="T2" fmla="*/ 45 w 67"/>
                  <a:gd name="T3" fmla="*/ 0 h 52"/>
                  <a:gd name="T4" fmla="*/ 43 w 67"/>
                  <a:gd name="T5" fmla="*/ 4 h 52"/>
                  <a:gd name="T6" fmla="*/ 28 w 67"/>
                  <a:gd name="T7" fmla="*/ 17 h 52"/>
                  <a:gd name="T8" fmla="*/ 21 w 67"/>
                  <a:gd name="T9" fmla="*/ 16 h 52"/>
                  <a:gd name="T10" fmla="*/ 7 w 67"/>
                  <a:gd name="T11" fmla="*/ 15 h 52"/>
                  <a:gd name="T12" fmla="*/ 4 w 67"/>
                  <a:gd name="T13" fmla="*/ 15 h 52"/>
                  <a:gd name="T14" fmla="*/ 3 w 67"/>
                  <a:gd name="T15" fmla="*/ 18 h 52"/>
                  <a:gd name="T16" fmla="*/ 3 w 67"/>
                  <a:gd name="T17" fmla="*/ 32 h 52"/>
                  <a:gd name="T18" fmla="*/ 13 w 67"/>
                  <a:gd name="T19" fmla="*/ 36 h 52"/>
                  <a:gd name="T20" fmla="*/ 20 w 67"/>
                  <a:gd name="T21" fmla="*/ 36 h 52"/>
                  <a:gd name="T22" fmla="*/ 29 w 67"/>
                  <a:gd name="T23" fmla="*/ 49 h 52"/>
                  <a:gd name="T24" fmla="*/ 32 w 67"/>
                  <a:gd name="T25" fmla="*/ 50 h 52"/>
                  <a:gd name="T26" fmla="*/ 35 w 67"/>
                  <a:gd name="T27" fmla="*/ 52 h 52"/>
                  <a:gd name="T28" fmla="*/ 37 w 67"/>
                  <a:gd name="T29" fmla="*/ 49 h 52"/>
                  <a:gd name="T30" fmla="*/ 52 w 67"/>
                  <a:gd name="T31" fmla="*/ 39 h 52"/>
                  <a:gd name="T32" fmla="*/ 59 w 67"/>
                  <a:gd name="T33" fmla="*/ 36 h 52"/>
                  <a:gd name="T34" fmla="*/ 60 w 67"/>
                  <a:gd name="T35" fmla="*/ 35 h 52"/>
                  <a:gd name="T36" fmla="*/ 61 w 67"/>
                  <a:gd name="T37" fmla="*/ 34 h 52"/>
                  <a:gd name="T38" fmla="*/ 65 w 67"/>
                  <a:gd name="T39" fmla="*/ 13 h 52"/>
                  <a:gd name="T40" fmla="*/ 51 w 67"/>
                  <a:gd name="T41" fmla="*/ 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52">
                    <a:moveTo>
                      <a:pt x="51" y="3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16"/>
                      <a:pt x="33" y="17"/>
                      <a:pt x="28" y="17"/>
                    </a:cubicBezTo>
                    <a:cubicBezTo>
                      <a:pt x="26" y="17"/>
                      <a:pt x="24" y="17"/>
                      <a:pt x="21" y="16"/>
                    </a:cubicBezTo>
                    <a:cubicBezTo>
                      <a:pt x="17" y="16"/>
                      <a:pt x="12" y="15"/>
                      <a:pt x="7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24"/>
                      <a:pt x="0" y="29"/>
                      <a:pt x="3" y="32"/>
                    </a:cubicBezTo>
                    <a:cubicBezTo>
                      <a:pt x="5" y="35"/>
                      <a:pt x="8" y="36"/>
                      <a:pt x="13" y="36"/>
                    </a:cubicBezTo>
                    <a:cubicBezTo>
                      <a:pt x="15" y="36"/>
                      <a:pt x="18" y="36"/>
                      <a:pt x="20" y="36"/>
                    </a:cubicBezTo>
                    <a:cubicBezTo>
                      <a:pt x="19" y="44"/>
                      <a:pt x="23" y="47"/>
                      <a:pt x="29" y="49"/>
                    </a:cubicBezTo>
                    <a:cubicBezTo>
                      <a:pt x="30" y="50"/>
                      <a:pt x="31" y="50"/>
                      <a:pt x="32" y="50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3" y="40"/>
                      <a:pt x="47" y="39"/>
                      <a:pt x="52" y="39"/>
                    </a:cubicBezTo>
                    <a:cubicBezTo>
                      <a:pt x="54" y="38"/>
                      <a:pt x="57" y="38"/>
                      <a:pt x="59" y="36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6" y="24"/>
                      <a:pt x="67" y="18"/>
                      <a:pt x="65" y="13"/>
                    </a:cubicBezTo>
                    <a:cubicBezTo>
                      <a:pt x="63" y="7"/>
                      <a:pt x="57" y="5"/>
                      <a:pt x="5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42"/>
              <p:cNvSpPr/>
              <p:nvPr/>
            </p:nvSpPr>
            <p:spPr bwMode="auto">
              <a:xfrm>
                <a:off x="-23112413" y="16795750"/>
                <a:ext cx="179388" cy="131762"/>
              </a:xfrm>
              <a:custGeom>
                <a:avLst/>
                <a:gdLst>
                  <a:gd name="T0" fmla="*/ 39 w 48"/>
                  <a:gd name="T1" fmla="*/ 9 h 35"/>
                  <a:gd name="T2" fmla="*/ 37 w 48"/>
                  <a:gd name="T3" fmla="*/ 9 h 35"/>
                  <a:gd name="T4" fmla="*/ 32 w 48"/>
                  <a:gd name="T5" fmla="*/ 10 h 35"/>
                  <a:gd name="T6" fmla="*/ 18 w 48"/>
                  <a:gd name="T7" fmla="*/ 4 h 35"/>
                  <a:gd name="T8" fmla="*/ 16 w 48"/>
                  <a:gd name="T9" fmla="*/ 0 h 35"/>
                  <a:gd name="T10" fmla="*/ 12 w 48"/>
                  <a:gd name="T11" fmla="*/ 2 h 35"/>
                  <a:gd name="T12" fmla="*/ 1 w 48"/>
                  <a:gd name="T13" fmla="*/ 14 h 35"/>
                  <a:gd name="T14" fmla="*/ 20 w 48"/>
                  <a:gd name="T15" fmla="*/ 32 h 35"/>
                  <a:gd name="T16" fmla="*/ 21 w 48"/>
                  <a:gd name="T17" fmla="*/ 32 h 35"/>
                  <a:gd name="T18" fmla="*/ 29 w 48"/>
                  <a:gd name="T19" fmla="*/ 34 h 35"/>
                  <a:gd name="T20" fmla="*/ 35 w 48"/>
                  <a:gd name="T21" fmla="*/ 35 h 35"/>
                  <a:gd name="T22" fmla="*/ 46 w 48"/>
                  <a:gd name="T23" fmla="*/ 28 h 35"/>
                  <a:gd name="T24" fmla="*/ 47 w 48"/>
                  <a:gd name="T25" fmla="*/ 27 h 35"/>
                  <a:gd name="T26" fmla="*/ 47 w 48"/>
                  <a:gd name="T27" fmla="*/ 25 h 35"/>
                  <a:gd name="T28" fmla="*/ 47 w 48"/>
                  <a:gd name="T29" fmla="*/ 24 h 35"/>
                  <a:gd name="T30" fmla="*/ 40 w 48"/>
                  <a:gd name="T31" fmla="*/ 10 h 35"/>
                  <a:gd name="T32" fmla="*/ 39 w 48"/>
                  <a:gd name="T33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35">
                    <a:moveTo>
                      <a:pt x="39" y="9"/>
                    </a:move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4" y="10"/>
                      <a:pt x="32" y="10"/>
                    </a:cubicBezTo>
                    <a:cubicBezTo>
                      <a:pt x="29" y="10"/>
                      <a:pt x="20" y="9"/>
                      <a:pt x="18" y="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4"/>
                      <a:pt x="0" y="7"/>
                      <a:pt x="1" y="14"/>
                    </a:cubicBezTo>
                    <a:cubicBezTo>
                      <a:pt x="1" y="20"/>
                      <a:pt x="7" y="26"/>
                      <a:pt x="2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5" y="33"/>
                      <a:pt x="27" y="33"/>
                      <a:pt x="29" y="34"/>
                    </a:cubicBezTo>
                    <a:cubicBezTo>
                      <a:pt x="31" y="35"/>
                      <a:pt x="33" y="35"/>
                      <a:pt x="35" y="35"/>
                    </a:cubicBezTo>
                    <a:cubicBezTo>
                      <a:pt x="39" y="35"/>
                      <a:pt x="42" y="32"/>
                      <a:pt x="46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4"/>
                      <a:pt x="47" y="24"/>
                    </a:cubicBezTo>
                    <a:cubicBezTo>
                      <a:pt x="48" y="20"/>
                      <a:pt x="48" y="15"/>
                      <a:pt x="40" y="10"/>
                    </a:cubicBezTo>
                    <a:lnTo>
                      <a:pt x="39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43"/>
              <p:cNvSpPr/>
              <p:nvPr/>
            </p:nvSpPr>
            <p:spPr bwMode="auto">
              <a:xfrm>
                <a:off x="-22248813" y="16025813"/>
                <a:ext cx="336550" cy="244475"/>
              </a:xfrm>
              <a:custGeom>
                <a:avLst/>
                <a:gdLst>
                  <a:gd name="T0" fmla="*/ 14 w 90"/>
                  <a:gd name="T1" fmla="*/ 48 h 65"/>
                  <a:gd name="T2" fmla="*/ 23 w 90"/>
                  <a:gd name="T3" fmla="*/ 56 h 65"/>
                  <a:gd name="T4" fmla="*/ 26 w 90"/>
                  <a:gd name="T5" fmla="*/ 60 h 65"/>
                  <a:gd name="T6" fmla="*/ 35 w 90"/>
                  <a:gd name="T7" fmla="*/ 65 h 65"/>
                  <a:gd name="T8" fmla="*/ 48 w 90"/>
                  <a:gd name="T9" fmla="*/ 59 h 65"/>
                  <a:gd name="T10" fmla="*/ 57 w 90"/>
                  <a:gd name="T11" fmla="*/ 59 h 65"/>
                  <a:gd name="T12" fmla="*/ 65 w 90"/>
                  <a:gd name="T13" fmla="*/ 59 h 65"/>
                  <a:gd name="T14" fmla="*/ 72 w 90"/>
                  <a:gd name="T15" fmla="*/ 59 h 65"/>
                  <a:gd name="T16" fmla="*/ 87 w 90"/>
                  <a:gd name="T17" fmla="*/ 57 h 65"/>
                  <a:gd name="T18" fmla="*/ 90 w 90"/>
                  <a:gd name="T19" fmla="*/ 56 h 65"/>
                  <a:gd name="T20" fmla="*/ 89 w 90"/>
                  <a:gd name="T21" fmla="*/ 53 h 65"/>
                  <a:gd name="T22" fmla="*/ 71 w 90"/>
                  <a:gd name="T23" fmla="*/ 37 h 65"/>
                  <a:gd name="T24" fmla="*/ 71 w 90"/>
                  <a:gd name="T25" fmla="*/ 8 h 65"/>
                  <a:gd name="T26" fmla="*/ 76 w 90"/>
                  <a:gd name="T27" fmla="*/ 0 h 65"/>
                  <a:gd name="T28" fmla="*/ 67 w 90"/>
                  <a:gd name="T29" fmla="*/ 1 h 65"/>
                  <a:gd name="T30" fmla="*/ 59 w 90"/>
                  <a:gd name="T31" fmla="*/ 1 h 65"/>
                  <a:gd name="T32" fmla="*/ 54 w 90"/>
                  <a:gd name="T33" fmla="*/ 1 h 65"/>
                  <a:gd name="T34" fmla="*/ 34 w 90"/>
                  <a:gd name="T35" fmla="*/ 12 h 65"/>
                  <a:gd name="T36" fmla="*/ 18 w 90"/>
                  <a:gd name="T37" fmla="*/ 10 h 65"/>
                  <a:gd name="T38" fmla="*/ 0 w 90"/>
                  <a:gd name="T39" fmla="*/ 21 h 65"/>
                  <a:gd name="T40" fmla="*/ 0 w 90"/>
                  <a:gd name="T41" fmla="*/ 23 h 65"/>
                  <a:gd name="T42" fmla="*/ 1 w 90"/>
                  <a:gd name="T43" fmla="*/ 25 h 65"/>
                  <a:gd name="T44" fmla="*/ 5 w 90"/>
                  <a:gd name="T45" fmla="*/ 28 h 65"/>
                  <a:gd name="T46" fmla="*/ 19 w 90"/>
                  <a:gd name="T47" fmla="*/ 34 h 65"/>
                  <a:gd name="T48" fmla="*/ 19 w 90"/>
                  <a:gd name="T49" fmla="*/ 34 h 65"/>
                  <a:gd name="T50" fmla="*/ 14 w 90"/>
                  <a:gd name="T51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0" h="65">
                    <a:moveTo>
                      <a:pt x="14" y="48"/>
                    </a:moveTo>
                    <a:cubicBezTo>
                      <a:pt x="15" y="51"/>
                      <a:pt x="18" y="54"/>
                      <a:pt x="23" y="56"/>
                    </a:cubicBezTo>
                    <a:cubicBezTo>
                      <a:pt x="24" y="57"/>
                      <a:pt x="25" y="58"/>
                      <a:pt x="26" y="60"/>
                    </a:cubicBezTo>
                    <a:cubicBezTo>
                      <a:pt x="28" y="62"/>
                      <a:pt x="31" y="65"/>
                      <a:pt x="35" y="65"/>
                    </a:cubicBezTo>
                    <a:cubicBezTo>
                      <a:pt x="39" y="65"/>
                      <a:pt x="43" y="64"/>
                      <a:pt x="48" y="59"/>
                    </a:cubicBezTo>
                    <a:cubicBezTo>
                      <a:pt x="51" y="59"/>
                      <a:pt x="55" y="59"/>
                      <a:pt x="57" y="59"/>
                    </a:cubicBezTo>
                    <a:cubicBezTo>
                      <a:pt x="60" y="59"/>
                      <a:pt x="62" y="59"/>
                      <a:pt x="65" y="59"/>
                    </a:cubicBezTo>
                    <a:cubicBezTo>
                      <a:pt x="67" y="59"/>
                      <a:pt x="70" y="59"/>
                      <a:pt x="72" y="59"/>
                    </a:cubicBezTo>
                    <a:cubicBezTo>
                      <a:pt x="80" y="59"/>
                      <a:pt x="84" y="59"/>
                      <a:pt x="87" y="57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88" y="44"/>
                      <a:pt x="81" y="36"/>
                      <a:pt x="71" y="37"/>
                    </a:cubicBezTo>
                    <a:cubicBezTo>
                      <a:pt x="68" y="31"/>
                      <a:pt x="64" y="18"/>
                      <a:pt x="71" y="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4" y="2"/>
                      <a:pt x="62" y="1"/>
                      <a:pt x="59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46" y="1"/>
                      <a:pt x="40" y="4"/>
                      <a:pt x="34" y="12"/>
                    </a:cubicBezTo>
                    <a:cubicBezTo>
                      <a:pt x="30" y="11"/>
                      <a:pt x="24" y="10"/>
                      <a:pt x="18" y="10"/>
                    </a:cubicBezTo>
                    <a:cubicBezTo>
                      <a:pt x="3" y="10"/>
                      <a:pt x="0" y="17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6"/>
                      <a:pt x="4" y="27"/>
                      <a:pt x="5" y="28"/>
                    </a:cubicBezTo>
                    <a:cubicBezTo>
                      <a:pt x="8" y="31"/>
                      <a:pt x="11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6" y="38"/>
                      <a:pt x="13" y="42"/>
                      <a:pt x="14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44"/>
              <p:cNvSpPr/>
              <p:nvPr/>
            </p:nvSpPr>
            <p:spPr bwMode="auto">
              <a:xfrm>
                <a:off x="-25314275" y="2122488"/>
                <a:ext cx="18789650" cy="11633200"/>
              </a:xfrm>
              <a:custGeom>
                <a:avLst/>
                <a:gdLst>
                  <a:gd name="T0" fmla="*/ 4273 w 5008"/>
                  <a:gd name="T1" fmla="*/ 769 h 3100"/>
                  <a:gd name="T2" fmla="*/ 3593 w 5008"/>
                  <a:gd name="T3" fmla="*/ 665 h 3100"/>
                  <a:gd name="T4" fmla="*/ 3349 w 5008"/>
                  <a:gd name="T5" fmla="*/ 651 h 3100"/>
                  <a:gd name="T6" fmla="*/ 2920 w 5008"/>
                  <a:gd name="T7" fmla="*/ 529 h 3100"/>
                  <a:gd name="T8" fmla="*/ 424 w 5008"/>
                  <a:gd name="T9" fmla="*/ 93 h 3100"/>
                  <a:gd name="T10" fmla="*/ 379 w 5008"/>
                  <a:gd name="T11" fmla="*/ 191 h 3100"/>
                  <a:gd name="T12" fmla="*/ 391 w 5008"/>
                  <a:gd name="T13" fmla="*/ 113 h 3100"/>
                  <a:gd name="T14" fmla="*/ 259 w 5008"/>
                  <a:gd name="T15" fmla="*/ 245 h 3100"/>
                  <a:gd name="T16" fmla="*/ 185 w 5008"/>
                  <a:gd name="T17" fmla="*/ 482 h 3100"/>
                  <a:gd name="T18" fmla="*/ 51 w 5008"/>
                  <a:gd name="T19" fmla="*/ 1245 h 3100"/>
                  <a:gd name="T20" fmla="*/ 99 w 5008"/>
                  <a:gd name="T21" fmla="*/ 1349 h 3100"/>
                  <a:gd name="T22" fmla="*/ 424 w 5008"/>
                  <a:gd name="T23" fmla="*/ 2031 h 3100"/>
                  <a:gd name="T24" fmla="*/ 2000 w 5008"/>
                  <a:gd name="T25" fmla="*/ 2635 h 3100"/>
                  <a:gd name="T26" fmla="*/ 2412 w 5008"/>
                  <a:gd name="T27" fmla="*/ 3067 h 3100"/>
                  <a:gd name="T28" fmla="*/ 2387 w 5008"/>
                  <a:gd name="T29" fmla="*/ 2920 h 3100"/>
                  <a:gd name="T30" fmla="*/ 2433 w 5008"/>
                  <a:gd name="T31" fmla="*/ 2840 h 3100"/>
                  <a:gd name="T32" fmla="*/ 2517 w 5008"/>
                  <a:gd name="T33" fmla="*/ 2770 h 3100"/>
                  <a:gd name="T34" fmla="*/ 2666 w 5008"/>
                  <a:gd name="T35" fmla="*/ 2665 h 3100"/>
                  <a:gd name="T36" fmla="*/ 2964 w 5008"/>
                  <a:gd name="T37" fmla="*/ 2634 h 3100"/>
                  <a:gd name="T38" fmla="*/ 3037 w 5008"/>
                  <a:gd name="T39" fmla="*/ 2597 h 3100"/>
                  <a:gd name="T40" fmla="*/ 3125 w 5008"/>
                  <a:gd name="T41" fmla="*/ 2677 h 3100"/>
                  <a:gd name="T42" fmla="*/ 3184 w 5008"/>
                  <a:gd name="T43" fmla="*/ 2641 h 3100"/>
                  <a:gd name="T44" fmla="*/ 3288 w 5008"/>
                  <a:gd name="T45" fmla="*/ 2671 h 3100"/>
                  <a:gd name="T46" fmla="*/ 3250 w 5008"/>
                  <a:gd name="T47" fmla="*/ 2604 h 3100"/>
                  <a:gd name="T48" fmla="*/ 3339 w 5008"/>
                  <a:gd name="T49" fmla="*/ 2530 h 3100"/>
                  <a:gd name="T50" fmla="*/ 3486 w 5008"/>
                  <a:gd name="T51" fmla="*/ 2504 h 3100"/>
                  <a:gd name="T52" fmla="*/ 3644 w 5008"/>
                  <a:gd name="T53" fmla="*/ 2509 h 3100"/>
                  <a:gd name="T54" fmla="*/ 3817 w 5008"/>
                  <a:gd name="T55" fmla="*/ 2517 h 3100"/>
                  <a:gd name="T56" fmla="*/ 4010 w 5008"/>
                  <a:gd name="T57" fmla="*/ 2745 h 3100"/>
                  <a:gd name="T58" fmla="*/ 4088 w 5008"/>
                  <a:gd name="T59" fmla="*/ 2915 h 3100"/>
                  <a:gd name="T60" fmla="*/ 4273 w 5008"/>
                  <a:gd name="T61" fmla="*/ 2821 h 3100"/>
                  <a:gd name="T62" fmla="*/ 4055 w 5008"/>
                  <a:gd name="T63" fmla="*/ 2341 h 3100"/>
                  <a:gd name="T64" fmla="*/ 4067 w 5008"/>
                  <a:gd name="T65" fmla="*/ 2256 h 3100"/>
                  <a:gd name="T66" fmla="*/ 4090 w 5008"/>
                  <a:gd name="T67" fmla="*/ 2183 h 3100"/>
                  <a:gd name="T68" fmla="*/ 4168 w 5008"/>
                  <a:gd name="T69" fmla="*/ 2152 h 3100"/>
                  <a:gd name="T70" fmla="*/ 4341 w 5008"/>
                  <a:gd name="T71" fmla="*/ 1956 h 3100"/>
                  <a:gd name="T72" fmla="*/ 4462 w 5008"/>
                  <a:gd name="T73" fmla="*/ 1794 h 3100"/>
                  <a:gd name="T74" fmla="*/ 4452 w 5008"/>
                  <a:gd name="T75" fmla="*/ 1773 h 3100"/>
                  <a:gd name="T76" fmla="*/ 4450 w 5008"/>
                  <a:gd name="T77" fmla="*/ 1755 h 3100"/>
                  <a:gd name="T78" fmla="*/ 4417 w 5008"/>
                  <a:gd name="T79" fmla="*/ 1675 h 3100"/>
                  <a:gd name="T80" fmla="*/ 4472 w 5008"/>
                  <a:gd name="T81" fmla="*/ 1600 h 3100"/>
                  <a:gd name="T82" fmla="*/ 4413 w 5008"/>
                  <a:gd name="T83" fmla="*/ 1567 h 3100"/>
                  <a:gd name="T84" fmla="*/ 4382 w 5008"/>
                  <a:gd name="T85" fmla="*/ 1518 h 3100"/>
                  <a:gd name="T86" fmla="*/ 4362 w 5008"/>
                  <a:gd name="T87" fmla="*/ 1458 h 3100"/>
                  <a:gd name="T88" fmla="*/ 4389 w 5008"/>
                  <a:gd name="T89" fmla="*/ 1450 h 3100"/>
                  <a:gd name="T90" fmla="*/ 4308 w 5008"/>
                  <a:gd name="T91" fmla="*/ 1391 h 3100"/>
                  <a:gd name="T92" fmla="*/ 4372 w 5008"/>
                  <a:gd name="T93" fmla="*/ 1396 h 3100"/>
                  <a:gd name="T94" fmla="*/ 4349 w 5008"/>
                  <a:gd name="T95" fmla="*/ 1301 h 3100"/>
                  <a:gd name="T96" fmla="*/ 4408 w 5008"/>
                  <a:gd name="T97" fmla="*/ 1244 h 3100"/>
                  <a:gd name="T98" fmla="*/ 4395 w 5008"/>
                  <a:gd name="T99" fmla="*/ 1325 h 3100"/>
                  <a:gd name="T100" fmla="*/ 4406 w 5008"/>
                  <a:gd name="T101" fmla="*/ 1365 h 3100"/>
                  <a:gd name="T102" fmla="*/ 4437 w 5008"/>
                  <a:gd name="T103" fmla="*/ 1400 h 3100"/>
                  <a:gd name="T104" fmla="*/ 4455 w 5008"/>
                  <a:gd name="T105" fmla="*/ 1462 h 3100"/>
                  <a:gd name="T106" fmla="*/ 4475 w 5008"/>
                  <a:gd name="T107" fmla="*/ 1478 h 3100"/>
                  <a:gd name="T108" fmla="*/ 4457 w 5008"/>
                  <a:gd name="T109" fmla="*/ 1280 h 3100"/>
                  <a:gd name="T110" fmla="*/ 4535 w 5008"/>
                  <a:gd name="T111" fmla="*/ 1234 h 3100"/>
                  <a:gd name="T112" fmla="*/ 4573 w 5008"/>
                  <a:gd name="T113" fmla="*/ 1078 h 3100"/>
                  <a:gd name="T114" fmla="*/ 4681 w 5008"/>
                  <a:gd name="T115" fmla="*/ 985 h 3100"/>
                  <a:gd name="T116" fmla="*/ 4668 w 5008"/>
                  <a:gd name="T117" fmla="*/ 972 h 3100"/>
                  <a:gd name="T118" fmla="*/ 4797 w 5008"/>
                  <a:gd name="T119" fmla="*/ 882 h 3100"/>
                  <a:gd name="T120" fmla="*/ 4757 w 5008"/>
                  <a:gd name="T121" fmla="*/ 804 h 3100"/>
                  <a:gd name="T122" fmla="*/ 4806 w 5008"/>
                  <a:gd name="T123" fmla="*/ 615 h 3100"/>
                  <a:gd name="T124" fmla="*/ 4903 w 5008"/>
                  <a:gd name="T125" fmla="*/ 511 h 3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08" h="3100">
                    <a:moveTo>
                      <a:pt x="5006" y="425"/>
                    </a:moveTo>
                    <a:cubicBezTo>
                      <a:pt x="5006" y="423"/>
                      <a:pt x="5006" y="423"/>
                      <a:pt x="5006" y="423"/>
                    </a:cubicBezTo>
                    <a:cubicBezTo>
                      <a:pt x="5006" y="422"/>
                      <a:pt x="5006" y="422"/>
                      <a:pt x="5006" y="422"/>
                    </a:cubicBezTo>
                    <a:cubicBezTo>
                      <a:pt x="5004" y="422"/>
                      <a:pt x="5004" y="422"/>
                      <a:pt x="5004" y="422"/>
                    </a:cubicBezTo>
                    <a:cubicBezTo>
                      <a:pt x="5003" y="421"/>
                      <a:pt x="5003" y="421"/>
                      <a:pt x="5003" y="421"/>
                    </a:cubicBezTo>
                    <a:cubicBezTo>
                      <a:pt x="4999" y="419"/>
                      <a:pt x="4999" y="419"/>
                      <a:pt x="4999" y="419"/>
                    </a:cubicBezTo>
                    <a:cubicBezTo>
                      <a:pt x="4998" y="419"/>
                      <a:pt x="4998" y="419"/>
                      <a:pt x="4998" y="419"/>
                    </a:cubicBezTo>
                    <a:cubicBezTo>
                      <a:pt x="4997" y="419"/>
                      <a:pt x="4997" y="419"/>
                      <a:pt x="4997" y="419"/>
                    </a:cubicBezTo>
                    <a:cubicBezTo>
                      <a:pt x="4997" y="420"/>
                      <a:pt x="4997" y="420"/>
                      <a:pt x="4997" y="420"/>
                    </a:cubicBezTo>
                    <a:cubicBezTo>
                      <a:pt x="5002" y="424"/>
                      <a:pt x="5002" y="424"/>
                      <a:pt x="5002" y="424"/>
                    </a:cubicBezTo>
                    <a:cubicBezTo>
                      <a:pt x="5002" y="424"/>
                      <a:pt x="5002" y="424"/>
                      <a:pt x="5002" y="424"/>
                    </a:cubicBezTo>
                    <a:cubicBezTo>
                      <a:pt x="5002" y="425"/>
                      <a:pt x="5002" y="425"/>
                      <a:pt x="5002" y="425"/>
                    </a:cubicBezTo>
                    <a:cubicBezTo>
                      <a:pt x="5001" y="427"/>
                      <a:pt x="5001" y="427"/>
                      <a:pt x="5001" y="427"/>
                    </a:cubicBezTo>
                    <a:cubicBezTo>
                      <a:pt x="5000" y="428"/>
                      <a:pt x="5000" y="428"/>
                      <a:pt x="5000" y="428"/>
                    </a:cubicBezTo>
                    <a:cubicBezTo>
                      <a:pt x="4999" y="428"/>
                      <a:pt x="4999" y="428"/>
                      <a:pt x="4999" y="428"/>
                    </a:cubicBezTo>
                    <a:cubicBezTo>
                      <a:pt x="4999" y="427"/>
                      <a:pt x="4999" y="427"/>
                      <a:pt x="4999" y="427"/>
                    </a:cubicBezTo>
                    <a:cubicBezTo>
                      <a:pt x="4999" y="424"/>
                      <a:pt x="4999" y="424"/>
                      <a:pt x="4999" y="424"/>
                    </a:cubicBezTo>
                    <a:cubicBezTo>
                      <a:pt x="4999" y="424"/>
                      <a:pt x="4999" y="424"/>
                      <a:pt x="4999" y="424"/>
                    </a:cubicBezTo>
                    <a:cubicBezTo>
                      <a:pt x="4997" y="423"/>
                      <a:pt x="4997" y="423"/>
                      <a:pt x="4997" y="423"/>
                    </a:cubicBezTo>
                    <a:cubicBezTo>
                      <a:pt x="4996" y="423"/>
                      <a:pt x="4996" y="423"/>
                      <a:pt x="4996" y="423"/>
                    </a:cubicBezTo>
                    <a:cubicBezTo>
                      <a:pt x="4997" y="424"/>
                      <a:pt x="4997" y="424"/>
                      <a:pt x="4997" y="424"/>
                    </a:cubicBezTo>
                    <a:cubicBezTo>
                      <a:pt x="4997" y="426"/>
                      <a:pt x="4997" y="426"/>
                      <a:pt x="4997" y="426"/>
                    </a:cubicBezTo>
                    <a:cubicBezTo>
                      <a:pt x="4997" y="427"/>
                      <a:pt x="4997" y="427"/>
                      <a:pt x="4997" y="427"/>
                    </a:cubicBezTo>
                    <a:cubicBezTo>
                      <a:pt x="4995" y="427"/>
                      <a:pt x="4995" y="427"/>
                      <a:pt x="4995" y="427"/>
                    </a:cubicBezTo>
                    <a:cubicBezTo>
                      <a:pt x="4995" y="427"/>
                      <a:pt x="4995" y="427"/>
                      <a:pt x="4995" y="427"/>
                    </a:cubicBezTo>
                    <a:cubicBezTo>
                      <a:pt x="4994" y="425"/>
                      <a:pt x="4994" y="425"/>
                      <a:pt x="4994" y="425"/>
                    </a:cubicBezTo>
                    <a:cubicBezTo>
                      <a:pt x="4994" y="424"/>
                      <a:pt x="4994" y="424"/>
                      <a:pt x="4994" y="424"/>
                    </a:cubicBezTo>
                    <a:cubicBezTo>
                      <a:pt x="4993" y="425"/>
                      <a:pt x="4993" y="425"/>
                      <a:pt x="4993" y="425"/>
                    </a:cubicBezTo>
                    <a:cubicBezTo>
                      <a:pt x="4992" y="426"/>
                      <a:pt x="4992" y="426"/>
                      <a:pt x="4992" y="426"/>
                    </a:cubicBezTo>
                    <a:cubicBezTo>
                      <a:pt x="4994" y="428"/>
                      <a:pt x="4994" y="428"/>
                      <a:pt x="4994" y="428"/>
                    </a:cubicBezTo>
                    <a:cubicBezTo>
                      <a:pt x="4995" y="431"/>
                      <a:pt x="4995" y="431"/>
                      <a:pt x="4995" y="431"/>
                    </a:cubicBezTo>
                    <a:cubicBezTo>
                      <a:pt x="4993" y="431"/>
                      <a:pt x="4993" y="431"/>
                      <a:pt x="4993" y="431"/>
                    </a:cubicBezTo>
                    <a:cubicBezTo>
                      <a:pt x="4992" y="428"/>
                      <a:pt x="4992" y="428"/>
                      <a:pt x="4992" y="428"/>
                    </a:cubicBezTo>
                    <a:cubicBezTo>
                      <a:pt x="4991" y="427"/>
                      <a:pt x="4991" y="427"/>
                      <a:pt x="4991" y="427"/>
                    </a:cubicBezTo>
                    <a:cubicBezTo>
                      <a:pt x="4987" y="424"/>
                      <a:pt x="4987" y="424"/>
                      <a:pt x="4987" y="424"/>
                    </a:cubicBezTo>
                    <a:cubicBezTo>
                      <a:pt x="4987" y="423"/>
                      <a:pt x="4987" y="423"/>
                      <a:pt x="4987" y="423"/>
                    </a:cubicBezTo>
                    <a:cubicBezTo>
                      <a:pt x="4985" y="422"/>
                      <a:pt x="4985" y="422"/>
                      <a:pt x="4985" y="422"/>
                    </a:cubicBezTo>
                    <a:cubicBezTo>
                      <a:pt x="4985" y="421"/>
                      <a:pt x="4985" y="421"/>
                      <a:pt x="4985" y="421"/>
                    </a:cubicBezTo>
                    <a:cubicBezTo>
                      <a:pt x="4986" y="421"/>
                      <a:pt x="4986" y="421"/>
                      <a:pt x="4986" y="421"/>
                    </a:cubicBezTo>
                    <a:cubicBezTo>
                      <a:pt x="4987" y="421"/>
                      <a:pt x="4987" y="421"/>
                      <a:pt x="4987" y="421"/>
                    </a:cubicBezTo>
                    <a:cubicBezTo>
                      <a:pt x="4992" y="423"/>
                      <a:pt x="4992" y="423"/>
                      <a:pt x="4992" y="423"/>
                    </a:cubicBezTo>
                    <a:cubicBezTo>
                      <a:pt x="4993" y="423"/>
                      <a:pt x="4993" y="423"/>
                      <a:pt x="4993" y="423"/>
                    </a:cubicBezTo>
                    <a:cubicBezTo>
                      <a:pt x="4993" y="421"/>
                      <a:pt x="4993" y="421"/>
                      <a:pt x="4993" y="421"/>
                    </a:cubicBezTo>
                    <a:cubicBezTo>
                      <a:pt x="4993" y="419"/>
                      <a:pt x="4993" y="419"/>
                      <a:pt x="4993" y="419"/>
                    </a:cubicBezTo>
                    <a:cubicBezTo>
                      <a:pt x="4991" y="419"/>
                      <a:pt x="4991" y="419"/>
                      <a:pt x="4991" y="419"/>
                    </a:cubicBezTo>
                    <a:cubicBezTo>
                      <a:pt x="4989" y="419"/>
                      <a:pt x="4989" y="419"/>
                      <a:pt x="4989" y="419"/>
                    </a:cubicBezTo>
                    <a:cubicBezTo>
                      <a:pt x="4988" y="418"/>
                      <a:pt x="4988" y="418"/>
                      <a:pt x="4988" y="418"/>
                    </a:cubicBezTo>
                    <a:cubicBezTo>
                      <a:pt x="4990" y="416"/>
                      <a:pt x="4990" y="416"/>
                      <a:pt x="4990" y="416"/>
                    </a:cubicBezTo>
                    <a:cubicBezTo>
                      <a:pt x="4992" y="415"/>
                      <a:pt x="4992" y="415"/>
                      <a:pt x="4992" y="415"/>
                    </a:cubicBezTo>
                    <a:cubicBezTo>
                      <a:pt x="4993" y="415"/>
                      <a:pt x="4993" y="415"/>
                      <a:pt x="4993" y="415"/>
                    </a:cubicBezTo>
                    <a:cubicBezTo>
                      <a:pt x="4995" y="418"/>
                      <a:pt x="4995" y="418"/>
                      <a:pt x="4995" y="418"/>
                    </a:cubicBezTo>
                    <a:cubicBezTo>
                      <a:pt x="4995" y="418"/>
                      <a:pt x="4995" y="418"/>
                      <a:pt x="4995" y="418"/>
                    </a:cubicBezTo>
                    <a:cubicBezTo>
                      <a:pt x="4996" y="418"/>
                      <a:pt x="4996" y="418"/>
                      <a:pt x="4996" y="418"/>
                    </a:cubicBezTo>
                    <a:cubicBezTo>
                      <a:pt x="4996" y="418"/>
                      <a:pt x="4996" y="418"/>
                      <a:pt x="4996" y="418"/>
                    </a:cubicBezTo>
                    <a:cubicBezTo>
                      <a:pt x="4996" y="416"/>
                      <a:pt x="4996" y="416"/>
                      <a:pt x="4996" y="416"/>
                    </a:cubicBezTo>
                    <a:cubicBezTo>
                      <a:pt x="4996" y="414"/>
                      <a:pt x="4996" y="414"/>
                      <a:pt x="4996" y="414"/>
                    </a:cubicBezTo>
                    <a:cubicBezTo>
                      <a:pt x="4997" y="412"/>
                      <a:pt x="4997" y="412"/>
                      <a:pt x="4997" y="412"/>
                    </a:cubicBezTo>
                    <a:cubicBezTo>
                      <a:pt x="4997" y="411"/>
                      <a:pt x="4997" y="411"/>
                      <a:pt x="4997" y="411"/>
                    </a:cubicBezTo>
                    <a:cubicBezTo>
                      <a:pt x="4991" y="405"/>
                      <a:pt x="4991" y="405"/>
                      <a:pt x="4991" y="405"/>
                    </a:cubicBezTo>
                    <a:cubicBezTo>
                      <a:pt x="4988" y="404"/>
                      <a:pt x="4988" y="404"/>
                      <a:pt x="4988" y="404"/>
                    </a:cubicBezTo>
                    <a:cubicBezTo>
                      <a:pt x="4987" y="400"/>
                      <a:pt x="4987" y="400"/>
                      <a:pt x="4987" y="400"/>
                    </a:cubicBezTo>
                    <a:cubicBezTo>
                      <a:pt x="4980" y="393"/>
                      <a:pt x="4980" y="393"/>
                      <a:pt x="4980" y="393"/>
                    </a:cubicBezTo>
                    <a:cubicBezTo>
                      <a:pt x="4970" y="393"/>
                      <a:pt x="4970" y="393"/>
                      <a:pt x="4970" y="393"/>
                    </a:cubicBezTo>
                    <a:cubicBezTo>
                      <a:pt x="4969" y="398"/>
                      <a:pt x="4969" y="398"/>
                      <a:pt x="4969" y="398"/>
                    </a:cubicBezTo>
                    <a:cubicBezTo>
                      <a:pt x="4967" y="401"/>
                      <a:pt x="4967" y="401"/>
                      <a:pt x="4967" y="401"/>
                    </a:cubicBezTo>
                    <a:cubicBezTo>
                      <a:pt x="4960" y="399"/>
                      <a:pt x="4960" y="399"/>
                      <a:pt x="4960" y="399"/>
                    </a:cubicBezTo>
                    <a:cubicBezTo>
                      <a:pt x="4951" y="388"/>
                      <a:pt x="4951" y="388"/>
                      <a:pt x="4951" y="388"/>
                    </a:cubicBezTo>
                    <a:cubicBezTo>
                      <a:pt x="4952" y="374"/>
                      <a:pt x="4952" y="374"/>
                      <a:pt x="4952" y="374"/>
                    </a:cubicBezTo>
                    <a:cubicBezTo>
                      <a:pt x="4941" y="363"/>
                      <a:pt x="4941" y="363"/>
                      <a:pt x="4941" y="363"/>
                    </a:cubicBezTo>
                    <a:cubicBezTo>
                      <a:pt x="4944" y="359"/>
                      <a:pt x="4944" y="359"/>
                      <a:pt x="4944" y="359"/>
                    </a:cubicBezTo>
                    <a:cubicBezTo>
                      <a:pt x="4946" y="360"/>
                      <a:pt x="4946" y="360"/>
                      <a:pt x="4946" y="360"/>
                    </a:cubicBezTo>
                    <a:cubicBezTo>
                      <a:pt x="4948" y="358"/>
                      <a:pt x="4948" y="358"/>
                      <a:pt x="4948" y="358"/>
                    </a:cubicBezTo>
                    <a:cubicBezTo>
                      <a:pt x="4944" y="350"/>
                      <a:pt x="4944" y="350"/>
                      <a:pt x="4944" y="350"/>
                    </a:cubicBezTo>
                    <a:cubicBezTo>
                      <a:pt x="4940" y="349"/>
                      <a:pt x="4940" y="349"/>
                      <a:pt x="4940" y="349"/>
                    </a:cubicBezTo>
                    <a:cubicBezTo>
                      <a:pt x="4937" y="351"/>
                      <a:pt x="4937" y="351"/>
                      <a:pt x="4937" y="351"/>
                    </a:cubicBezTo>
                    <a:cubicBezTo>
                      <a:pt x="4923" y="351"/>
                      <a:pt x="4923" y="351"/>
                      <a:pt x="4923" y="351"/>
                    </a:cubicBezTo>
                    <a:cubicBezTo>
                      <a:pt x="4916" y="346"/>
                      <a:pt x="4916" y="346"/>
                      <a:pt x="4916" y="346"/>
                    </a:cubicBezTo>
                    <a:cubicBezTo>
                      <a:pt x="4915" y="349"/>
                      <a:pt x="4915" y="349"/>
                      <a:pt x="4915" y="349"/>
                    </a:cubicBezTo>
                    <a:cubicBezTo>
                      <a:pt x="4910" y="349"/>
                      <a:pt x="4910" y="349"/>
                      <a:pt x="4910" y="349"/>
                    </a:cubicBezTo>
                    <a:cubicBezTo>
                      <a:pt x="4908" y="344"/>
                      <a:pt x="4908" y="344"/>
                      <a:pt x="4908" y="344"/>
                    </a:cubicBezTo>
                    <a:cubicBezTo>
                      <a:pt x="4909" y="341"/>
                      <a:pt x="4909" y="341"/>
                      <a:pt x="4909" y="341"/>
                    </a:cubicBezTo>
                    <a:cubicBezTo>
                      <a:pt x="4906" y="339"/>
                      <a:pt x="4906" y="339"/>
                      <a:pt x="4906" y="339"/>
                    </a:cubicBezTo>
                    <a:cubicBezTo>
                      <a:pt x="4906" y="335"/>
                      <a:pt x="4906" y="335"/>
                      <a:pt x="4906" y="335"/>
                    </a:cubicBezTo>
                    <a:cubicBezTo>
                      <a:pt x="4908" y="331"/>
                      <a:pt x="4908" y="331"/>
                      <a:pt x="4908" y="331"/>
                    </a:cubicBezTo>
                    <a:cubicBezTo>
                      <a:pt x="4908" y="330"/>
                      <a:pt x="4908" y="330"/>
                      <a:pt x="4908" y="330"/>
                    </a:cubicBezTo>
                    <a:cubicBezTo>
                      <a:pt x="4904" y="326"/>
                      <a:pt x="4904" y="326"/>
                      <a:pt x="4904" y="326"/>
                    </a:cubicBezTo>
                    <a:cubicBezTo>
                      <a:pt x="4906" y="320"/>
                      <a:pt x="4906" y="320"/>
                      <a:pt x="4906" y="320"/>
                    </a:cubicBezTo>
                    <a:cubicBezTo>
                      <a:pt x="4903" y="318"/>
                      <a:pt x="4903" y="318"/>
                      <a:pt x="4903" y="318"/>
                    </a:cubicBezTo>
                    <a:cubicBezTo>
                      <a:pt x="4862" y="189"/>
                      <a:pt x="4862" y="189"/>
                      <a:pt x="4862" y="189"/>
                    </a:cubicBezTo>
                    <a:cubicBezTo>
                      <a:pt x="4853" y="186"/>
                      <a:pt x="4853" y="186"/>
                      <a:pt x="4853" y="186"/>
                    </a:cubicBezTo>
                    <a:cubicBezTo>
                      <a:pt x="4844" y="178"/>
                      <a:pt x="4844" y="178"/>
                      <a:pt x="4844" y="178"/>
                    </a:cubicBezTo>
                    <a:cubicBezTo>
                      <a:pt x="4817" y="166"/>
                      <a:pt x="4817" y="166"/>
                      <a:pt x="4817" y="166"/>
                    </a:cubicBezTo>
                    <a:cubicBezTo>
                      <a:pt x="4808" y="168"/>
                      <a:pt x="4808" y="168"/>
                      <a:pt x="4808" y="168"/>
                    </a:cubicBezTo>
                    <a:cubicBezTo>
                      <a:pt x="4806" y="172"/>
                      <a:pt x="4806" y="172"/>
                      <a:pt x="4806" y="172"/>
                    </a:cubicBezTo>
                    <a:cubicBezTo>
                      <a:pt x="4807" y="178"/>
                      <a:pt x="4807" y="178"/>
                      <a:pt x="4807" y="178"/>
                    </a:cubicBezTo>
                    <a:cubicBezTo>
                      <a:pt x="4797" y="179"/>
                      <a:pt x="4797" y="179"/>
                      <a:pt x="4797" y="179"/>
                    </a:cubicBezTo>
                    <a:cubicBezTo>
                      <a:pt x="4793" y="182"/>
                      <a:pt x="4793" y="182"/>
                      <a:pt x="4793" y="182"/>
                    </a:cubicBezTo>
                    <a:cubicBezTo>
                      <a:pt x="4791" y="187"/>
                      <a:pt x="4791" y="187"/>
                      <a:pt x="4791" y="187"/>
                    </a:cubicBezTo>
                    <a:cubicBezTo>
                      <a:pt x="4782" y="191"/>
                      <a:pt x="4782" y="191"/>
                      <a:pt x="4782" y="191"/>
                    </a:cubicBezTo>
                    <a:cubicBezTo>
                      <a:pt x="4771" y="201"/>
                      <a:pt x="4771" y="201"/>
                      <a:pt x="4771" y="201"/>
                    </a:cubicBezTo>
                    <a:cubicBezTo>
                      <a:pt x="4757" y="196"/>
                      <a:pt x="4757" y="196"/>
                      <a:pt x="4757" y="196"/>
                    </a:cubicBezTo>
                    <a:cubicBezTo>
                      <a:pt x="4754" y="191"/>
                      <a:pt x="4754" y="191"/>
                      <a:pt x="4754" y="191"/>
                    </a:cubicBezTo>
                    <a:cubicBezTo>
                      <a:pt x="4750" y="177"/>
                      <a:pt x="4750" y="177"/>
                      <a:pt x="4750" y="177"/>
                    </a:cubicBezTo>
                    <a:cubicBezTo>
                      <a:pt x="4744" y="178"/>
                      <a:pt x="4744" y="178"/>
                      <a:pt x="4744" y="178"/>
                    </a:cubicBezTo>
                    <a:cubicBezTo>
                      <a:pt x="4742" y="176"/>
                      <a:pt x="4742" y="176"/>
                      <a:pt x="4742" y="176"/>
                    </a:cubicBezTo>
                    <a:cubicBezTo>
                      <a:pt x="4735" y="178"/>
                      <a:pt x="4735" y="178"/>
                      <a:pt x="4735" y="178"/>
                    </a:cubicBezTo>
                    <a:cubicBezTo>
                      <a:pt x="4699" y="283"/>
                      <a:pt x="4699" y="283"/>
                      <a:pt x="4699" y="283"/>
                    </a:cubicBezTo>
                    <a:cubicBezTo>
                      <a:pt x="4701" y="298"/>
                      <a:pt x="4701" y="298"/>
                      <a:pt x="4701" y="298"/>
                    </a:cubicBezTo>
                    <a:cubicBezTo>
                      <a:pt x="4703" y="315"/>
                      <a:pt x="4703" y="315"/>
                      <a:pt x="4703" y="315"/>
                    </a:cubicBezTo>
                    <a:cubicBezTo>
                      <a:pt x="4695" y="329"/>
                      <a:pt x="4695" y="329"/>
                      <a:pt x="4695" y="329"/>
                    </a:cubicBezTo>
                    <a:cubicBezTo>
                      <a:pt x="4695" y="334"/>
                      <a:pt x="4695" y="334"/>
                      <a:pt x="4695" y="334"/>
                    </a:cubicBezTo>
                    <a:cubicBezTo>
                      <a:pt x="4693" y="338"/>
                      <a:pt x="4693" y="338"/>
                      <a:pt x="4693" y="338"/>
                    </a:cubicBezTo>
                    <a:cubicBezTo>
                      <a:pt x="4692" y="348"/>
                      <a:pt x="4692" y="348"/>
                      <a:pt x="4692" y="348"/>
                    </a:cubicBezTo>
                    <a:cubicBezTo>
                      <a:pt x="4698" y="353"/>
                      <a:pt x="4698" y="353"/>
                      <a:pt x="4698" y="353"/>
                    </a:cubicBezTo>
                    <a:cubicBezTo>
                      <a:pt x="4694" y="363"/>
                      <a:pt x="4694" y="363"/>
                      <a:pt x="4694" y="363"/>
                    </a:cubicBezTo>
                    <a:cubicBezTo>
                      <a:pt x="4697" y="364"/>
                      <a:pt x="4697" y="364"/>
                      <a:pt x="4697" y="364"/>
                    </a:cubicBezTo>
                    <a:cubicBezTo>
                      <a:pt x="4697" y="374"/>
                      <a:pt x="4697" y="374"/>
                      <a:pt x="4697" y="374"/>
                    </a:cubicBezTo>
                    <a:cubicBezTo>
                      <a:pt x="4702" y="376"/>
                      <a:pt x="4702" y="376"/>
                      <a:pt x="4702" y="376"/>
                    </a:cubicBezTo>
                    <a:cubicBezTo>
                      <a:pt x="4704" y="382"/>
                      <a:pt x="4704" y="382"/>
                      <a:pt x="4704" y="382"/>
                    </a:cubicBezTo>
                    <a:cubicBezTo>
                      <a:pt x="4694" y="397"/>
                      <a:pt x="4694" y="397"/>
                      <a:pt x="4694" y="397"/>
                    </a:cubicBezTo>
                    <a:cubicBezTo>
                      <a:pt x="4697" y="404"/>
                      <a:pt x="4697" y="404"/>
                      <a:pt x="4697" y="404"/>
                    </a:cubicBezTo>
                    <a:cubicBezTo>
                      <a:pt x="4682" y="421"/>
                      <a:pt x="4682" y="421"/>
                      <a:pt x="4682" y="421"/>
                    </a:cubicBezTo>
                    <a:cubicBezTo>
                      <a:pt x="4679" y="429"/>
                      <a:pt x="4679" y="429"/>
                      <a:pt x="4679" y="429"/>
                    </a:cubicBezTo>
                    <a:cubicBezTo>
                      <a:pt x="4678" y="436"/>
                      <a:pt x="4678" y="436"/>
                      <a:pt x="4678" y="436"/>
                    </a:cubicBezTo>
                    <a:cubicBezTo>
                      <a:pt x="4679" y="440"/>
                      <a:pt x="4679" y="440"/>
                      <a:pt x="4679" y="440"/>
                    </a:cubicBezTo>
                    <a:cubicBezTo>
                      <a:pt x="4687" y="445"/>
                      <a:pt x="4687" y="445"/>
                      <a:pt x="4687" y="445"/>
                    </a:cubicBezTo>
                    <a:cubicBezTo>
                      <a:pt x="4688" y="449"/>
                      <a:pt x="4688" y="449"/>
                      <a:pt x="4688" y="449"/>
                    </a:cubicBezTo>
                    <a:cubicBezTo>
                      <a:pt x="4685" y="451"/>
                      <a:pt x="4685" y="451"/>
                      <a:pt x="4685" y="451"/>
                    </a:cubicBezTo>
                    <a:cubicBezTo>
                      <a:pt x="4678" y="447"/>
                      <a:pt x="4678" y="447"/>
                      <a:pt x="4678" y="447"/>
                    </a:cubicBezTo>
                    <a:cubicBezTo>
                      <a:pt x="4674" y="448"/>
                      <a:pt x="4674" y="448"/>
                      <a:pt x="4674" y="448"/>
                    </a:cubicBezTo>
                    <a:cubicBezTo>
                      <a:pt x="4673" y="453"/>
                      <a:pt x="4673" y="453"/>
                      <a:pt x="4673" y="453"/>
                    </a:cubicBezTo>
                    <a:cubicBezTo>
                      <a:pt x="4675" y="457"/>
                      <a:pt x="4675" y="457"/>
                      <a:pt x="4675" y="457"/>
                    </a:cubicBezTo>
                    <a:cubicBezTo>
                      <a:pt x="4675" y="473"/>
                      <a:pt x="4675" y="473"/>
                      <a:pt x="4675" y="473"/>
                    </a:cubicBezTo>
                    <a:cubicBezTo>
                      <a:pt x="4673" y="473"/>
                      <a:pt x="4673" y="473"/>
                      <a:pt x="4673" y="473"/>
                    </a:cubicBezTo>
                    <a:cubicBezTo>
                      <a:pt x="4664" y="462"/>
                      <a:pt x="4664" y="462"/>
                      <a:pt x="4664" y="462"/>
                    </a:cubicBezTo>
                    <a:cubicBezTo>
                      <a:pt x="4660" y="462"/>
                      <a:pt x="4660" y="462"/>
                      <a:pt x="4660" y="462"/>
                    </a:cubicBezTo>
                    <a:cubicBezTo>
                      <a:pt x="4660" y="465"/>
                      <a:pt x="4660" y="465"/>
                      <a:pt x="4660" y="465"/>
                    </a:cubicBezTo>
                    <a:cubicBezTo>
                      <a:pt x="4655" y="469"/>
                      <a:pt x="4655" y="469"/>
                      <a:pt x="4655" y="469"/>
                    </a:cubicBezTo>
                    <a:cubicBezTo>
                      <a:pt x="4652" y="470"/>
                      <a:pt x="4652" y="470"/>
                      <a:pt x="4652" y="470"/>
                    </a:cubicBezTo>
                    <a:cubicBezTo>
                      <a:pt x="4653" y="473"/>
                      <a:pt x="4653" y="473"/>
                      <a:pt x="4653" y="473"/>
                    </a:cubicBezTo>
                    <a:cubicBezTo>
                      <a:pt x="4651" y="478"/>
                      <a:pt x="4651" y="478"/>
                      <a:pt x="4651" y="478"/>
                    </a:cubicBezTo>
                    <a:cubicBezTo>
                      <a:pt x="4637" y="475"/>
                      <a:pt x="4637" y="475"/>
                      <a:pt x="4637" y="475"/>
                    </a:cubicBezTo>
                    <a:cubicBezTo>
                      <a:pt x="4632" y="483"/>
                      <a:pt x="4632" y="483"/>
                      <a:pt x="4632" y="483"/>
                    </a:cubicBezTo>
                    <a:cubicBezTo>
                      <a:pt x="4627" y="485"/>
                      <a:pt x="4627" y="485"/>
                      <a:pt x="4627" y="485"/>
                    </a:cubicBezTo>
                    <a:cubicBezTo>
                      <a:pt x="4631" y="487"/>
                      <a:pt x="4631" y="487"/>
                      <a:pt x="4631" y="487"/>
                    </a:cubicBezTo>
                    <a:cubicBezTo>
                      <a:pt x="4631" y="495"/>
                      <a:pt x="4631" y="495"/>
                      <a:pt x="4631" y="495"/>
                    </a:cubicBezTo>
                    <a:cubicBezTo>
                      <a:pt x="4632" y="498"/>
                      <a:pt x="4632" y="498"/>
                      <a:pt x="4632" y="498"/>
                    </a:cubicBezTo>
                    <a:cubicBezTo>
                      <a:pt x="4628" y="507"/>
                      <a:pt x="4628" y="507"/>
                      <a:pt x="4628" y="507"/>
                    </a:cubicBezTo>
                    <a:cubicBezTo>
                      <a:pt x="4629" y="512"/>
                      <a:pt x="4629" y="512"/>
                      <a:pt x="4629" y="512"/>
                    </a:cubicBezTo>
                    <a:cubicBezTo>
                      <a:pt x="4626" y="511"/>
                      <a:pt x="4626" y="511"/>
                      <a:pt x="4626" y="511"/>
                    </a:cubicBezTo>
                    <a:cubicBezTo>
                      <a:pt x="4626" y="513"/>
                      <a:pt x="4626" y="513"/>
                      <a:pt x="4626" y="513"/>
                    </a:cubicBezTo>
                    <a:cubicBezTo>
                      <a:pt x="4566" y="529"/>
                      <a:pt x="4566" y="529"/>
                      <a:pt x="4566" y="529"/>
                    </a:cubicBezTo>
                    <a:cubicBezTo>
                      <a:pt x="4480" y="551"/>
                      <a:pt x="4480" y="551"/>
                      <a:pt x="4480" y="551"/>
                    </a:cubicBezTo>
                    <a:cubicBezTo>
                      <a:pt x="4479" y="550"/>
                      <a:pt x="4479" y="550"/>
                      <a:pt x="4479" y="550"/>
                    </a:cubicBezTo>
                    <a:cubicBezTo>
                      <a:pt x="4477" y="551"/>
                      <a:pt x="4477" y="551"/>
                      <a:pt x="4477" y="551"/>
                    </a:cubicBezTo>
                    <a:cubicBezTo>
                      <a:pt x="4470" y="553"/>
                      <a:pt x="4470" y="553"/>
                      <a:pt x="4470" y="553"/>
                    </a:cubicBezTo>
                    <a:cubicBezTo>
                      <a:pt x="4397" y="573"/>
                      <a:pt x="4397" y="573"/>
                      <a:pt x="4397" y="573"/>
                    </a:cubicBezTo>
                    <a:cubicBezTo>
                      <a:pt x="4368" y="578"/>
                      <a:pt x="4368" y="578"/>
                      <a:pt x="4368" y="578"/>
                    </a:cubicBezTo>
                    <a:cubicBezTo>
                      <a:pt x="4367" y="578"/>
                      <a:pt x="4367" y="578"/>
                      <a:pt x="4367" y="578"/>
                    </a:cubicBezTo>
                    <a:cubicBezTo>
                      <a:pt x="4366" y="580"/>
                      <a:pt x="4366" y="580"/>
                      <a:pt x="4366" y="580"/>
                    </a:cubicBezTo>
                    <a:cubicBezTo>
                      <a:pt x="4364" y="580"/>
                      <a:pt x="4364" y="580"/>
                      <a:pt x="4364" y="580"/>
                    </a:cubicBezTo>
                    <a:cubicBezTo>
                      <a:pt x="4362" y="580"/>
                      <a:pt x="4362" y="580"/>
                      <a:pt x="4362" y="580"/>
                    </a:cubicBezTo>
                    <a:cubicBezTo>
                      <a:pt x="4359" y="581"/>
                      <a:pt x="4359" y="581"/>
                      <a:pt x="4359" y="581"/>
                    </a:cubicBezTo>
                    <a:cubicBezTo>
                      <a:pt x="4358" y="580"/>
                      <a:pt x="4358" y="580"/>
                      <a:pt x="4358" y="580"/>
                    </a:cubicBezTo>
                    <a:cubicBezTo>
                      <a:pt x="4358" y="580"/>
                      <a:pt x="4358" y="580"/>
                      <a:pt x="4358" y="580"/>
                    </a:cubicBezTo>
                    <a:cubicBezTo>
                      <a:pt x="4357" y="580"/>
                      <a:pt x="4357" y="580"/>
                      <a:pt x="4357" y="580"/>
                    </a:cubicBezTo>
                    <a:cubicBezTo>
                      <a:pt x="4356" y="581"/>
                      <a:pt x="4356" y="581"/>
                      <a:pt x="4356" y="581"/>
                    </a:cubicBezTo>
                    <a:cubicBezTo>
                      <a:pt x="4351" y="583"/>
                      <a:pt x="4351" y="583"/>
                      <a:pt x="4351" y="583"/>
                    </a:cubicBezTo>
                    <a:cubicBezTo>
                      <a:pt x="4351" y="586"/>
                      <a:pt x="4351" y="586"/>
                      <a:pt x="4351" y="586"/>
                    </a:cubicBezTo>
                    <a:cubicBezTo>
                      <a:pt x="4344" y="589"/>
                      <a:pt x="4344" y="589"/>
                      <a:pt x="4344" y="589"/>
                    </a:cubicBezTo>
                    <a:cubicBezTo>
                      <a:pt x="4343" y="589"/>
                      <a:pt x="4343" y="589"/>
                      <a:pt x="4343" y="589"/>
                    </a:cubicBezTo>
                    <a:cubicBezTo>
                      <a:pt x="4339" y="594"/>
                      <a:pt x="4339" y="594"/>
                      <a:pt x="4339" y="594"/>
                    </a:cubicBezTo>
                    <a:cubicBezTo>
                      <a:pt x="4333" y="597"/>
                      <a:pt x="4333" y="597"/>
                      <a:pt x="4333" y="597"/>
                    </a:cubicBezTo>
                    <a:cubicBezTo>
                      <a:pt x="4330" y="600"/>
                      <a:pt x="4330" y="600"/>
                      <a:pt x="4330" y="600"/>
                    </a:cubicBezTo>
                    <a:cubicBezTo>
                      <a:pt x="4319" y="609"/>
                      <a:pt x="4319" y="609"/>
                      <a:pt x="4319" y="609"/>
                    </a:cubicBezTo>
                    <a:cubicBezTo>
                      <a:pt x="4316" y="615"/>
                      <a:pt x="4316" y="615"/>
                      <a:pt x="4316" y="615"/>
                    </a:cubicBezTo>
                    <a:cubicBezTo>
                      <a:pt x="4316" y="615"/>
                      <a:pt x="4316" y="615"/>
                      <a:pt x="4316" y="615"/>
                    </a:cubicBezTo>
                    <a:cubicBezTo>
                      <a:pt x="4313" y="618"/>
                      <a:pt x="4313" y="618"/>
                      <a:pt x="4313" y="618"/>
                    </a:cubicBezTo>
                    <a:cubicBezTo>
                      <a:pt x="4311" y="620"/>
                      <a:pt x="4311" y="620"/>
                      <a:pt x="4311" y="620"/>
                    </a:cubicBezTo>
                    <a:cubicBezTo>
                      <a:pt x="4310" y="623"/>
                      <a:pt x="4310" y="623"/>
                      <a:pt x="4310" y="623"/>
                    </a:cubicBezTo>
                    <a:cubicBezTo>
                      <a:pt x="4304" y="630"/>
                      <a:pt x="4304" y="630"/>
                      <a:pt x="4304" y="630"/>
                    </a:cubicBezTo>
                    <a:cubicBezTo>
                      <a:pt x="4301" y="636"/>
                      <a:pt x="4301" y="636"/>
                      <a:pt x="4301" y="636"/>
                    </a:cubicBezTo>
                    <a:cubicBezTo>
                      <a:pt x="4294" y="646"/>
                      <a:pt x="4294" y="646"/>
                      <a:pt x="4294" y="646"/>
                    </a:cubicBezTo>
                    <a:cubicBezTo>
                      <a:pt x="4288" y="655"/>
                      <a:pt x="4288" y="655"/>
                      <a:pt x="4288" y="655"/>
                    </a:cubicBezTo>
                    <a:cubicBezTo>
                      <a:pt x="4287" y="662"/>
                      <a:pt x="4287" y="662"/>
                      <a:pt x="4287" y="662"/>
                    </a:cubicBezTo>
                    <a:cubicBezTo>
                      <a:pt x="4289" y="664"/>
                      <a:pt x="4289" y="664"/>
                      <a:pt x="4289" y="664"/>
                    </a:cubicBezTo>
                    <a:cubicBezTo>
                      <a:pt x="4286" y="670"/>
                      <a:pt x="4286" y="670"/>
                      <a:pt x="4286" y="670"/>
                    </a:cubicBezTo>
                    <a:cubicBezTo>
                      <a:pt x="4286" y="670"/>
                      <a:pt x="4286" y="670"/>
                      <a:pt x="4286" y="670"/>
                    </a:cubicBezTo>
                    <a:cubicBezTo>
                      <a:pt x="4284" y="672"/>
                      <a:pt x="4284" y="672"/>
                      <a:pt x="4284" y="672"/>
                    </a:cubicBezTo>
                    <a:cubicBezTo>
                      <a:pt x="4284" y="673"/>
                      <a:pt x="4284" y="673"/>
                      <a:pt x="4284" y="673"/>
                    </a:cubicBezTo>
                    <a:cubicBezTo>
                      <a:pt x="4284" y="674"/>
                      <a:pt x="4284" y="674"/>
                      <a:pt x="4284" y="674"/>
                    </a:cubicBezTo>
                    <a:cubicBezTo>
                      <a:pt x="4279" y="679"/>
                      <a:pt x="4279" y="679"/>
                      <a:pt x="4279" y="679"/>
                    </a:cubicBezTo>
                    <a:cubicBezTo>
                      <a:pt x="4273" y="689"/>
                      <a:pt x="4273" y="689"/>
                      <a:pt x="4273" y="689"/>
                    </a:cubicBezTo>
                    <a:cubicBezTo>
                      <a:pt x="4259" y="699"/>
                      <a:pt x="4259" y="699"/>
                      <a:pt x="4259" y="699"/>
                    </a:cubicBezTo>
                    <a:cubicBezTo>
                      <a:pt x="4258" y="700"/>
                      <a:pt x="4258" y="700"/>
                      <a:pt x="4258" y="700"/>
                    </a:cubicBezTo>
                    <a:cubicBezTo>
                      <a:pt x="4257" y="701"/>
                      <a:pt x="4257" y="701"/>
                      <a:pt x="4257" y="701"/>
                    </a:cubicBezTo>
                    <a:cubicBezTo>
                      <a:pt x="4247" y="714"/>
                      <a:pt x="4247" y="714"/>
                      <a:pt x="4247" y="714"/>
                    </a:cubicBezTo>
                    <a:cubicBezTo>
                      <a:pt x="4248" y="719"/>
                      <a:pt x="4248" y="719"/>
                      <a:pt x="4248" y="719"/>
                    </a:cubicBezTo>
                    <a:cubicBezTo>
                      <a:pt x="4250" y="718"/>
                      <a:pt x="4250" y="718"/>
                      <a:pt x="4250" y="718"/>
                    </a:cubicBezTo>
                    <a:cubicBezTo>
                      <a:pt x="4251" y="719"/>
                      <a:pt x="4251" y="719"/>
                      <a:pt x="4251" y="719"/>
                    </a:cubicBezTo>
                    <a:cubicBezTo>
                      <a:pt x="4253" y="720"/>
                      <a:pt x="4253" y="720"/>
                      <a:pt x="4253" y="720"/>
                    </a:cubicBezTo>
                    <a:cubicBezTo>
                      <a:pt x="4255" y="725"/>
                      <a:pt x="4255" y="725"/>
                      <a:pt x="4255" y="725"/>
                    </a:cubicBezTo>
                    <a:cubicBezTo>
                      <a:pt x="4256" y="724"/>
                      <a:pt x="4256" y="724"/>
                      <a:pt x="4256" y="724"/>
                    </a:cubicBezTo>
                    <a:cubicBezTo>
                      <a:pt x="4256" y="722"/>
                      <a:pt x="4256" y="722"/>
                      <a:pt x="4256" y="722"/>
                    </a:cubicBezTo>
                    <a:cubicBezTo>
                      <a:pt x="4256" y="721"/>
                      <a:pt x="4256" y="721"/>
                      <a:pt x="4256" y="721"/>
                    </a:cubicBezTo>
                    <a:cubicBezTo>
                      <a:pt x="4257" y="719"/>
                      <a:pt x="4257" y="719"/>
                      <a:pt x="4257" y="719"/>
                    </a:cubicBezTo>
                    <a:cubicBezTo>
                      <a:pt x="4261" y="716"/>
                      <a:pt x="4261" y="716"/>
                      <a:pt x="4261" y="716"/>
                    </a:cubicBezTo>
                    <a:cubicBezTo>
                      <a:pt x="4262" y="716"/>
                      <a:pt x="4262" y="716"/>
                      <a:pt x="4262" y="716"/>
                    </a:cubicBezTo>
                    <a:cubicBezTo>
                      <a:pt x="4266" y="716"/>
                      <a:pt x="4266" y="716"/>
                      <a:pt x="4266" y="716"/>
                    </a:cubicBezTo>
                    <a:cubicBezTo>
                      <a:pt x="4268" y="717"/>
                      <a:pt x="4268" y="717"/>
                      <a:pt x="4268" y="717"/>
                    </a:cubicBezTo>
                    <a:cubicBezTo>
                      <a:pt x="4268" y="718"/>
                      <a:pt x="4268" y="718"/>
                      <a:pt x="4268" y="718"/>
                    </a:cubicBezTo>
                    <a:cubicBezTo>
                      <a:pt x="4270" y="717"/>
                      <a:pt x="4270" y="717"/>
                      <a:pt x="4270" y="717"/>
                    </a:cubicBezTo>
                    <a:cubicBezTo>
                      <a:pt x="4269" y="721"/>
                      <a:pt x="4269" y="721"/>
                      <a:pt x="4269" y="721"/>
                    </a:cubicBezTo>
                    <a:cubicBezTo>
                      <a:pt x="4264" y="725"/>
                      <a:pt x="4264" y="725"/>
                      <a:pt x="4264" y="725"/>
                    </a:cubicBezTo>
                    <a:cubicBezTo>
                      <a:pt x="4264" y="728"/>
                      <a:pt x="4264" y="728"/>
                      <a:pt x="4264" y="728"/>
                    </a:cubicBezTo>
                    <a:cubicBezTo>
                      <a:pt x="4268" y="728"/>
                      <a:pt x="4268" y="728"/>
                      <a:pt x="4268" y="728"/>
                    </a:cubicBezTo>
                    <a:cubicBezTo>
                      <a:pt x="4274" y="721"/>
                      <a:pt x="4274" y="721"/>
                      <a:pt x="4274" y="721"/>
                    </a:cubicBezTo>
                    <a:cubicBezTo>
                      <a:pt x="4275" y="722"/>
                      <a:pt x="4275" y="722"/>
                      <a:pt x="4275" y="722"/>
                    </a:cubicBezTo>
                    <a:cubicBezTo>
                      <a:pt x="4276" y="722"/>
                      <a:pt x="4276" y="722"/>
                      <a:pt x="4276" y="722"/>
                    </a:cubicBezTo>
                    <a:cubicBezTo>
                      <a:pt x="4275" y="727"/>
                      <a:pt x="4275" y="727"/>
                      <a:pt x="4275" y="727"/>
                    </a:cubicBezTo>
                    <a:cubicBezTo>
                      <a:pt x="4275" y="726"/>
                      <a:pt x="4275" y="726"/>
                      <a:pt x="4275" y="726"/>
                    </a:cubicBezTo>
                    <a:cubicBezTo>
                      <a:pt x="4270" y="731"/>
                      <a:pt x="4270" y="731"/>
                      <a:pt x="4270" y="731"/>
                    </a:cubicBezTo>
                    <a:cubicBezTo>
                      <a:pt x="4272" y="736"/>
                      <a:pt x="4272" y="736"/>
                      <a:pt x="4272" y="736"/>
                    </a:cubicBezTo>
                    <a:cubicBezTo>
                      <a:pt x="4266" y="742"/>
                      <a:pt x="4266" y="742"/>
                      <a:pt x="4266" y="742"/>
                    </a:cubicBezTo>
                    <a:cubicBezTo>
                      <a:pt x="4264" y="740"/>
                      <a:pt x="4264" y="740"/>
                      <a:pt x="4264" y="740"/>
                    </a:cubicBezTo>
                    <a:cubicBezTo>
                      <a:pt x="4264" y="738"/>
                      <a:pt x="4264" y="738"/>
                      <a:pt x="4264" y="738"/>
                    </a:cubicBezTo>
                    <a:cubicBezTo>
                      <a:pt x="4260" y="740"/>
                      <a:pt x="4260" y="740"/>
                      <a:pt x="4260" y="740"/>
                    </a:cubicBezTo>
                    <a:cubicBezTo>
                      <a:pt x="4259" y="744"/>
                      <a:pt x="4259" y="744"/>
                      <a:pt x="4259" y="744"/>
                    </a:cubicBezTo>
                    <a:cubicBezTo>
                      <a:pt x="4259" y="745"/>
                      <a:pt x="4259" y="745"/>
                      <a:pt x="4259" y="745"/>
                    </a:cubicBezTo>
                    <a:cubicBezTo>
                      <a:pt x="4261" y="746"/>
                      <a:pt x="4261" y="746"/>
                      <a:pt x="4261" y="746"/>
                    </a:cubicBezTo>
                    <a:cubicBezTo>
                      <a:pt x="4262" y="747"/>
                      <a:pt x="4262" y="747"/>
                      <a:pt x="4262" y="747"/>
                    </a:cubicBezTo>
                    <a:cubicBezTo>
                      <a:pt x="4265" y="747"/>
                      <a:pt x="4265" y="747"/>
                      <a:pt x="4265" y="747"/>
                    </a:cubicBezTo>
                    <a:cubicBezTo>
                      <a:pt x="4271" y="758"/>
                      <a:pt x="4271" y="758"/>
                      <a:pt x="4271" y="758"/>
                    </a:cubicBezTo>
                    <a:cubicBezTo>
                      <a:pt x="4272" y="765"/>
                      <a:pt x="4272" y="765"/>
                      <a:pt x="4272" y="765"/>
                    </a:cubicBezTo>
                    <a:cubicBezTo>
                      <a:pt x="4273" y="762"/>
                      <a:pt x="4273" y="762"/>
                      <a:pt x="4273" y="762"/>
                    </a:cubicBezTo>
                    <a:cubicBezTo>
                      <a:pt x="4275" y="765"/>
                      <a:pt x="4275" y="765"/>
                      <a:pt x="4275" y="765"/>
                    </a:cubicBezTo>
                    <a:cubicBezTo>
                      <a:pt x="4274" y="770"/>
                      <a:pt x="4274" y="770"/>
                      <a:pt x="4274" y="770"/>
                    </a:cubicBezTo>
                    <a:cubicBezTo>
                      <a:pt x="4273" y="769"/>
                      <a:pt x="4273" y="769"/>
                      <a:pt x="4273" y="769"/>
                    </a:cubicBezTo>
                    <a:cubicBezTo>
                      <a:pt x="4273" y="774"/>
                      <a:pt x="4273" y="774"/>
                      <a:pt x="4273" y="774"/>
                    </a:cubicBezTo>
                    <a:cubicBezTo>
                      <a:pt x="4275" y="775"/>
                      <a:pt x="4275" y="775"/>
                      <a:pt x="4275" y="775"/>
                    </a:cubicBezTo>
                    <a:cubicBezTo>
                      <a:pt x="4274" y="776"/>
                      <a:pt x="4274" y="776"/>
                      <a:pt x="4274" y="776"/>
                    </a:cubicBezTo>
                    <a:cubicBezTo>
                      <a:pt x="4272" y="781"/>
                      <a:pt x="4272" y="781"/>
                      <a:pt x="4272" y="781"/>
                    </a:cubicBezTo>
                    <a:cubicBezTo>
                      <a:pt x="4267" y="784"/>
                      <a:pt x="4267" y="784"/>
                      <a:pt x="4267" y="784"/>
                    </a:cubicBezTo>
                    <a:cubicBezTo>
                      <a:pt x="4257" y="785"/>
                      <a:pt x="4257" y="785"/>
                      <a:pt x="4257" y="785"/>
                    </a:cubicBezTo>
                    <a:cubicBezTo>
                      <a:pt x="4241" y="802"/>
                      <a:pt x="4241" y="802"/>
                      <a:pt x="4241" y="802"/>
                    </a:cubicBezTo>
                    <a:cubicBezTo>
                      <a:pt x="4237" y="811"/>
                      <a:pt x="4237" y="811"/>
                      <a:pt x="4237" y="811"/>
                    </a:cubicBezTo>
                    <a:cubicBezTo>
                      <a:pt x="4235" y="811"/>
                      <a:pt x="4235" y="811"/>
                      <a:pt x="4235" y="811"/>
                    </a:cubicBezTo>
                    <a:cubicBezTo>
                      <a:pt x="4234" y="812"/>
                      <a:pt x="4234" y="812"/>
                      <a:pt x="4234" y="812"/>
                    </a:cubicBezTo>
                    <a:cubicBezTo>
                      <a:pt x="4231" y="816"/>
                      <a:pt x="4231" y="816"/>
                      <a:pt x="4231" y="816"/>
                    </a:cubicBezTo>
                    <a:cubicBezTo>
                      <a:pt x="4227" y="818"/>
                      <a:pt x="4227" y="818"/>
                      <a:pt x="4227" y="818"/>
                    </a:cubicBezTo>
                    <a:cubicBezTo>
                      <a:pt x="4225" y="818"/>
                      <a:pt x="4225" y="818"/>
                      <a:pt x="4225" y="818"/>
                    </a:cubicBezTo>
                    <a:cubicBezTo>
                      <a:pt x="4217" y="823"/>
                      <a:pt x="4217" y="823"/>
                      <a:pt x="4217" y="823"/>
                    </a:cubicBezTo>
                    <a:cubicBezTo>
                      <a:pt x="4220" y="828"/>
                      <a:pt x="4220" y="828"/>
                      <a:pt x="4220" y="828"/>
                    </a:cubicBezTo>
                    <a:cubicBezTo>
                      <a:pt x="4215" y="826"/>
                      <a:pt x="4215" y="826"/>
                      <a:pt x="4215" y="826"/>
                    </a:cubicBezTo>
                    <a:cubicBezTo>
                      <a:pt x="4215" y="824"/>
                      <a:pt x="4215" y="824"/>
                      <a:pt x="4215" y="824"/>
                    </a:cubicBezTo>
                    <a:cubicBezTo>
                      <a:pt x="4204" y="825"/>
                      <a:pt x="4204" y="825"/>
                      <a:pt x="4204" y="825"/>
                    </a:cubicBezTo>
                    <a:cubicBezTo>
                      <a:pt x="4179" y="831"/>
                      <a:pt x="4179" y="831"/>
                      <a:pt x="4179" y="831"/>
                    </a:cubicBezTo>
                    <a:cubicBezTo>
                      <a:pt x="4164" y="838"/>
                      <a:pt x="4164" y="838"/>
                      <a:pt x="4164" y="838"/>
                    </a:cubicBezTo>
                    <a:cubicBezTo>
                      <a:pt x="4146" y="830"/>
                      <a:pt x="4146" y="830"/>
                      <a:pt x="4146" y="830"/>
                    </a:cubicBezTo>
                    <a:cubicBezTo>
                      <a:pt x="4115" y="832"/>
                      <a:pt x="4115" y="832"/>
                      <a:pt x="4115" y="832"/>
                    </a:cubicBezTo>
                    <a:cubicBezTo>
                      <a:pt x="4107" y="834"/>
                      <a:pt x="4107" y="834"/>
                      <a:pt x="4107" y="834"/>
                    </a:cubicBezTo>
                    <a:cubicBezTo>
                      <a:pt x="4082" y="838"/>
                      <a:pt x="4082" y="838"/>
                      <a:pt x="4082" y="838"/>
                    </a:cubicBezTo>
                    <a:cubicBezTo>
                      <a:pt x="4072" y="841"/>
                      <a:pt x="4072" y="841"/>
                      <a:pt x="4072" y="841"/>
                    </a:cubicBezTo>
                    <a:cubicBezTo>
                      <a:pt x="4036" y="859"/>
                      <a:pt x="4036" y="859"/>
                      <a:pt x="4036" y="859"/>
                    </a:cubicBezTo>
                    <a:cubicBezTo>
                      <a:pt x="4036" y="860"/>
                      <a:pt x="4036" y="860"/>
                      <a:pt x="4036" y="860"/>
                    </a:cubicBezTo>
                    <a:cubicBezTo>
                      <a:pt x="4040" y="874"/>
                      <a:pt x="4040" y="874"/>
                      <a:pt x="4040" y="874"/>
                    </a:cubicBezTo>
                    <a:cubicBezTo>
                      <a:pt x="4039" y="877"/>
                      <a:pt x="4039" y="877"/>
                      <a:pt x="4039" y="877"/>
                    </a:cubicBezTo>
                    <a:cubicBezTo>
                      <a:pt x="4040" y="880"/>
                      <a:pt x="4040" y="880"/>
                      <a:pt x="4040" y="880"/>
                    </a:cubicBezTo>
                    <a:cubicBezTo>
                      <a:pt x="4050" y="881"/>
                      <a:pt x="4050" y="881"/>
                      <a:pt x="4050" y="881"/>
                    </a:cubicBezTo>
                    <a:cubicBezTo>
                      <a:pt x="4055" y="883"/>
                      <a:pt x="4055" y="883"/>
                      <a:pt x="4055" y="883"/>
                    </a:cubicBezTo>
                    <a:cubicBezTo>
                      <a:pt x="4057" y="886"/>
                      <a:pt x="4057" y="886"/>
                      <a:pt x="4057" y="886"/>
                    </a:cubicBezTo>
                    <a:cubicBezTo>
                      <a:pt x="4053" y="893"/>
                      <a:pt x="4053" y="893"/>
                      <a:pt x="4053" y="893"/>
                    </a:cubicBezTo>
                    <a:cubicBezTo>
                      <a:pt x="4056" y="896"/>
                      <a:pt x="4056" y="896"/>
                      <a:pt x="4056" y="896"/>
                    </a:cubicBezTo>
                    <a:cubicBezTo>
                      <a:pt x="4057" y="898"/>
                      <a:pt x="4057" y="898"/>
                      <a:pt x="4057" y="898"/>
                    </a:cubicBezTo>
                    <a:cubicBezTo>
                      <a:pt x="4063" y="909"/>
                      <a:pt x="4063" y="909"/>
                      <a:pt x="4063" y="909"/>
                    </a:cubicBezTo>
                    <a:cubicBezTo>
                      <a:pt x="4064" y="913"/>
                      <a:pt x="4064" y="913"/>
                      <a:pt x="4064" y="913"/>
                    </a:cubicBezTo>
                    <a:cubicBezTo>
                      <a:pt x="4059" y="919"/>
                      <a:pt x="4059" y="919"/>
                      <a:pt x="4059" y="919"/>
                    </a:cubicBezTo>
                    <a:cubicBezTo>
                      <a:pt x="4049" y="927"/>
                      <a:pt x="4049" y="927"/>
                      <a:pt x="4049" y="927"/>
                    </a:cubicBezTo>
                    <a:cubicBezTo>
                      <a:pt x="4049" y="933"/>
                      <a:pt x="4049" y="933"/>
                      <a:pt x="4049" y="933"/>
                    </a:cubicBezTo>
                    <a:cubicBezTo>
                      <a:pt x="4045" y="937"/>
                      <a:pt x="4045" y="937"/>
                      <a:pt x="4045" y="937"/>
                    </a:cubicBezTo>
                    <a:cubicBezTo>
                      <a:pt x="4043" y="944"/>
                      <a:pt x="4043" y="944"/>
                      <a:pt x="4043" y="944"/>
                    </a:cubicBezTo>
                    <a:cubicBezTo>
                      <a:pt x="4026" y="956"/>
                      <a:pt x="4026" y="956"/>
                      <a:pt x="4026" y="956"/>
                    </a:cubicBezTo>
                    <a:cubicBezTo>
                      <a:pt x="4020" y="967"/>
                      <a:pt x="4020" y="967"/>
                      <a:pt x="4020" y="967"/>
                    </a:cubicBezTo>
                    <a:cubicBezTo>
                      <a:pt x="4002" y="985"/>
                      <a:pt x="4002" y="985"/>
                      <a:pt x="4002" y="985"/>
                    </a:cubicBezTo>
                    <a:cubicBezTo>
                      <a:pt x="3995" y="990"/>
                      <a:pt x="3995" y="990"/>
                      <a:pt x="3995" y="990"/>
                    </a:cubicBezTo>
                    <a:cubicBezTo>
                      <a:pt x="3992" y="991"/>
                      <a:pt x="3992" y="991"/>
                      <a:pt x="3992" y="991"/>
                    </a:cubicBezTo>
                    <a:cubicBezTo>
                      <a:pt x="3993" y="992"/>
                      <a:pt x="3993" y="992"/>
                      <a:pt x="3993" y="992"/>
                    </a:cubicBezTo>
                    <a:cubicBezTo>
                      <a:pt x="3966" y="1014"/>
                      <a:pt x="3966" y="1014"/>
                      <a:pt x="3966" y="1014"/>
                    </a:cubicBezTo>
                    <a:cubicBezTo>
                      <a:pt x="3964" y="1014"/>
                      <a:pt x="3964" y="1014"/>
                      <a:pt x="3964" y="1014"/>
                    </a:cubicBezTo>
                    <a:cubicBezTo>
                      <a:pt x="3966" y="1010"/>
                      <a:pt x="3966" y="1010"/>
                      <a:pt x="3966" y="1010"/>
                    </a:cubicBezTo>
                    <a:cubicBezTo>
                      <a:pt x="3970" y="1009"/>
                      <a:pt x="3970" y="1009"/>
                      <a:pt x="3970" y="1009"/>
                    </a:cubicBezTo>
                    <a:cubicBezTo>
                      <a:pt x="3970" y="1007"/>
                      <a:pt x="3970" y="1007"/>
                      <a:pt x="3970" y="1007"/>
                    </a:cubicBezTo>
                    <a:cubicBezTo>
                      <a:pt x="3967" y="1007"/>
                      <a:pt x="3967" y="1007"/>
                      <a:pt x="3967" y="1007"/>
                    </a:cubicBezTo>
                    <a:cubicBezTo>
                      <a:pt x="3964" y="1009"/>
                      <a:pt x="3964" y="1009"/>
                      <a:pt x="3964" y="1009"/>
                    </a:cubicBezTo>
                    <a:cubicBezTo>
                      <a:pt x="3961" y="1018"/>
                      <a:pt x="3961" y="1018"/>
                      <a:pt x="3961" y="1018"/>
                    </a:cubicBezTo>
                    <a:cubicBezTo>
                      <a:pt x="3935" y="1035"/>
                      <a:pt x="3935" y="1035"/>
                      <a:pt x="3935" y="1035"/>
                    </a:cubicBezTo>
                    <a:cubicBezTo>
                      <a:pt x="3932" y="1035"/>
                      <a:pt x="3932" y="1035"/>
                      <a:pt x="3932" y="1035"/>
                    </a:cubicBezTo>
                    <a:cubicBezTo>
                      <a:pt x="3932" y="1038"/>
                      <a:pt x="3932" y="1038"/>
                      <a:pt x="3932" y="1038"/>
                    </a:cubicBezTo>
                    <a:cubicBezTo>
                      <a:pt x="3932" y="1038"/>
                      <a:pt x="3932" y="1038"/>
                      <a:pt x="3932" y="1038"/>
                    </a:cubicBezTo>
                    <a:cubicBezTo>
                      <a:pt x="3918" y="1046"/>
                      <a:pt x="3918" y="1046"/>
                      <a:pt x="3918" y="1046"/>
                    </a:cubicBezTo>
                    <a:cubicBezTo>
                      <a:pt x="3914" y="1048"/>
                      <a:pt x="3914" y="1048"/>
                      <a:pt x="3914" y="1048"/>
                    </a:cubicBezTo>
                    <a:cubicBezTo>
                      <a:pt x="3913" y="1047"/>
                      <a:pt x="3913" y="1047"/>
                      <a:pt x="3913" y="1047"/>
                    </a:cubicBezTo>
                    <a:cubicBezTo>
                      <a:pt x="3903" y="1055"/>
                      <a:pt x="3903" y="1055"/>
                      <a:pt x="3903" y="1055"/>
                    </a:cubicBezTo>
                    <a:cubicBezTo>
                      <a:pt x="3889" y="1061"/>
                      <a:pt x="3889" y="1061"/>
                      <a:pt x="3889" y="1061"/>
                    </a:cubicBezTo>
                    <a:cubicBezTo>
                      <a:pt x="3866" y="1078"/>
                      <a:pt x="3866" y="1078"/>
                      <a:pt x="3866" y="1078"/>
                    </a:cubicBezTo>
                    <a:cubicBezTo>
                      <a:pt x="3856" y="1092"/>
                      <a:pt x="3856" y="1092"/>
                      <a:pt x="3856" y="1092"/>
                    </a:cubicBezTo>
                    <a:cubicBezTo>
                      <a:pt x="3853" y="1094"/>
                      <a:pt x="3853" y="1094"/>
                      <a:pt x="3853" y="1094"/>
                    </a:cubicBezTo>
                    <a:cubicBezTo>
                      <a:pt x="3840" y="1108"/>
                      <a:pt x="3840" y="1108"/>
                      <a:pt x="3840" y="1108"/>
                    </a:cubicBezTo>
                    <a:cubicBezTo>
                      <a:pt x="3835" y="1111"/>
                      <a:pt x="3835" y="1111"/>
                      <a:pt x="3835" y="1111"/>
                    </a:cubicBezTo>
                    <a:cubicBezTo>
                      <a:pt x="3829" y="1111"/>
                      <a:pt x="3829" y="1111"/>
                      <a:pt x="3829" y="1111"/>
                    </a:cubicBezTo>
                    <a:cubicBezTo>
                      <a:pt x="3825" y="1114"/>
                      <a:pt x="3825" y="1114"/>
                      <a:pt x="3825" y="1114"/>
                    </a:cubicBezTo>
                    <a:cubicBezTo>
                      <a:pt x="3811" y="1112"/>
                      <a:pt x="3811" y="1112"/>
                      <a:pt x="3811" y="1112"/>
                    </a:cubicBezTo>
                    <a:cubicBezTo>
                      <a:pt x="3797" y="1119"/>
                      <a:pt x="3797" y="1119"/>
                      <a:pt x="3797" y="1119"/>
                    </a:cubicBezTo>
                    <a:cubicBezTo>
                      <a:pt x="3791" y="1125"/>
                      <a:pt x="3791" y="1125"/>
                      <a:pt x="3791" y="1125"/>
                    </a:cubicBezTo>
                    <a:cubicBezTo>
                      <a:pt x="3782" y="1127"/>
                      <a:pt x="3782" y="1127"/>
                      <a:pt x="3782" y="1127"/>
                    </a:cubicBezTo>
                    <a:cubicBezTo>
                      <a:pt x="3770" y="1134"/>
                      <a:pt x="3770" y="1134"/>
                      <a:pt x="3770" y="1134"/>
                    </a:cubicBezTo>
                    <a:cubicBezTo>
                      <a:pt x="3762" y="1131"/>
                      <a:pt x="3762" y="1131"/>
                      <a:pt x="3762" y="1131"/>
                    </a:cubicBezTo>
                    <a:cubicBezTo>
                      <a:pt x="3756" y="1127"/>
                      <a:pt x="3756" y="1127"/>
                      <a:pt x="3756" y="1127"/>
                    </a:cubicBezTo>
                    <a:cubicBezTo>
                      <a:pt x="3755" y="1126"/>
                      <a:pt x="3755" y="1126"/>
                      <a:pt x="3755" y="1126"/>
                    </a:cubicBezTo>
                    <a:cubicBezTo>
                      <a:pt x="3755" y="1126"/>
                      <a:pt x="3755" y="1126"/>
                      <a:pt x="3755" y="1126"/>
                    </a:cubicBezTo>
                    <a:cubicBezTo>
                      <a:pt x="3760" y="1131"/>
                      <a:pt x="3760" y="1131"/>
                      <a:pt x="3760" y="1131"/>
                    </a:cubicBezTo>
                    <a:cubicBezTo>
                      <a:pt x="3755" y="1128"/>
                      <a:pt x="3755" y="1128"/>
                      <a:pt x="3755" y="1128"/>
                    </a:cubicBezTo>
                    <a:cubicBezTo>
                      <a:pt x="3754" y="1127"/>
                      <a:pt x="3754" y="1127"/>
                      <a:pt x="3754" y="1127"/>
                    </a:cubicBezTo>
                    <a:cubicBezTo>
                      <a:pt x="3747" y="1128"/>
                      <a:pt x="3747" y="1128"/>
                      <a:pt x="3747" y="1128"/>
                    </a:cubicBezTo>
                    <a:cubicBezTo>
                      <a:pt x="3746" y="1130"/>
                      <a:pt x="3746" y="1130"/>
                      <a:pt x="3746" y="1130"/>
                    </a:cubicBezTo>
                    <a:cubicBezTo>
                      <a:pt x="3741" y="1127"/>
                      <a:pt x="3741" y="1127"/>
                      <a:pt x="3741" y="1127"/>
                    </a:cubicBezTo>
                    <a:cubicBezTo>
                      <a:pt x="3732" y="1135"/>
                      <a:pt x="3732" y="1135"/>
                      <a:pt x="3732" y="1135"/>
                    </a:cubicBezTo>
                    <a:cubicBezTo>
                      <a:pt x="3728" y="1132"/>
                      <a:pt x="3728" y="1132"/>
                      <a:pt x="3728" y="1132"/>
                    </a:cubicBezTo>
                    <a:cubicBezTo>
                      <a:pt x="3727" y="1133"/>
                      <a:pt x="3727" y="1133"/>
                      <a:pt x="3727" y="1133"/>
                    </a:cubicBezTo>
                    <a:cubicBezTo>
                      <a:pt x="3726" y="1134"/>
                      <a:pt x="3726" y="1134"/>
                      <a:pt x="3726" y="1134"/>
                    </a:cubicBezTo>
                    <a:cubicBezTo>
                      <a:pt x="3725" y="1136"/>
                      <a:pt x="3725" y="1136"/>
                      <a:pt x="3725" y="1136"/>
                    </a:cubicBezTo>
                    <a:cubicBezTo>
                      <a:pt x="3725" y="1133"/>
                      <a:pt x="3725" y="1133"/>
                      <a:pt x="3725" y="1133"/>
                    </a:cubicBezTo>
                    <a:cubicBezTo>
                      <a:pt x="3721" y="1134"/>
                      <a:pt x="3721" y="1134"/>
                      <a:pt x="3721" y="1134"/>
                    </a:cubicBezTo>
                    <a:cubicBezTo>
                      <a:pt x="3718" y="1133"/>
                      <a:pt x="3718" y="1133"/>
                      <a:pt x="3718" y="1133"/>
                    </a:cubicBezTo>
                    <a:cubicBezTo>
                      <a:pt x="3726" y="1131"/>
                      <a:pt x="3726" y="1131"/>
                      <a:pt x="3726" y="1131"/>
                    </a:cubicBezTo>
                    <a:cubicBezTo>
                      <a:pt x="3728" y="1127"/>
                      <a:pt x="3728" y="1127"/>
                      <a:pt x="3728" y="1127"/>
                    </a:cubicBezTo>
                    <a:cubicBezTo>
                      <a:pt x="3737" y="1125"/>
                      <a:pt x="3737" y="1125"/>
                      <a:pt x="3737" y="1125"/>
                    </a:cubicBezTo>
                    <a:cubicBezTo>
                      <a:pt x="3739" y="1125"/>
                      <a:pt x="3739" y="1125"/>
                      <a:pt x="3739" y="1125"/>
                    </a:cubicBezTo>
                    <a:cubicBezTo>
                      <a:pt x="3747" y="1121"/>
                      <a:pt x="3747" y="1121"/>
                      <a:pt x="3747" y="1121"/>
                    </a:cubicBezTo>
                    <a:cubicBezTo>
                      <a:pt x="3750" y="1122"/>
                      <a:pt x="3750" y="1122"/>
                      <a:pt x="3750" y="1122"/>
                    </a:cubicBezTo>
                    <a:cubicBezTo>
                      <a:pt x="3749" y="1118"/>
                      <a:pt x="3749" y="1118"/>
                      <a:pt x="3749" y="1118"/>
                    </a:cubicBezTo>
                    <a:cubicBezTo>
                      <a:pt x="3744" y="1117"/>
                      <a:pt x="3744" y="1117"/>
                      <a:pt x="3744" y="1117"/>
                    </a:cubicBezTo>
                    <a:cubicBezTo>
                      <a:pt x="3739" y="1120"/>
                      <a:pt x="3739" y="1120"/>
                      <a:pt x="3739" y="1120"/>
                    </a:cubicBezTo>
                    <a:cubicBezTo>
                      <a:pt x="3738" y="1120"/>
                      <a:pt x="3738" y="1120"/>
                      <a:pt x="3738" y="1120"/>
                    </a:cubicBezTo>
                    <a:cubicBezTo>
                      <a:pt x="3735" y="1121"/>
                      <a:pt x="3735" y="1121"/>
                      <a:pt x="3735" y="1121"/>
                    </a:cubicBezTo>
                    <a:cubicBezTo>
                      <a:pt x="3739" y="1116"/>
                      <a:pt x="3739" y="1116"/>
                      <a:pt x="3739" y="1116"/>
                    </a:cubicBezTo>
                    <a:cubicBezTo>
                      <a:pt x="3737" y="1113"/>
                      <a:pt x="3737" y="1113"/>
                      <a:pt x="3737" y="1113"/>
                    </a:cubicBezTo>
                    <a:cubicBezTo>
                      <a:pt x="3735" y="1115"/>
                      <a:pt x="3735" y="1115"/>
                      <a:pt x="3735" y="1115"/>
                    </a:cubicBezTo>
                    <a:cubicBezTo>
                      <a:pt x="3736" y="1117"/>
                      <a:pt x="3736" y="1117"/>
                      <a:pt x="3736" y="1117"/>
                    </a:cubicBezTo>
                    <a:cubicBezTo>
                      <a:pt x="3734" y="1120"/>
                      <a:pt x="3734" y="1120"/>
                      <a:pt x="3734" y="1120"/>
                    </a:cubicBezTo>
                    <a:cubicBezTo>
                      <a:pt x="3730" y="1123"/>
                      <a:pt x="3730" y="1123"/>
                      <a:pt x="3730" y="1123"/>
                    </a:cubicBezTo>
                    <a:cubicBezTo>
                      <a:pt x="3725" y="1122"/>
                      <a:pt x="3725" y="1122"/>
                      <a:pt x="3725" y="1122"/>
                    </a:cubicBezTo>
                    <a:cubicBezTo>
                      <a:pt x="3717" y="1116"/>
                      <a:pt x="3717" y="1116"/>
                      <a:pt x="3717" y="1116"/>
                    </a:cubicBezTo>
                    <a:cubicBezTo>
                      <a:pt x="3708" y="1113"/>
                      <a:pt x="3708" y="1113"/>
                      <a:pt x="3708" y="1113"/>
                    </a:cubicBezTo>
                    <a:cubicBezTo>
                      <a:pt x="3703" y="1112"/>
                      <a:pt x="3703" y="1112"/>
                      <a:pt x="3703" y="1112"/>
                    </a:cubicBezTo>
                    <a:cubicBezTo>
                      <a:pt x="3695" y="1108"/>
                      <a:pt x="3695" y="1108"/>
                      <a:pt x="3695" y="1108"/>
                    </a:cubicBezTo>
                    <a:cubicBezTo>
                      <a:pt x="3691" y="1108"/>
                      <a:pt x="3691" y="1108"/>
                      <a:pt x="3691" y="1108"/>
                    </a:cubicBezTo>
                    <a:cubicBezTo>
                      <a:pt x="3692" y="1106"/>
                      <a:pt x="3692" y="1106"/>
                      <a:pt x="3692" y="1106"/>
                    </a:cubicBezTo>
                    <a:cubicBezTo>
                      <a:pt x="3689" y="1104"/>
                      <a:pt x="3689" y="1104"/>
                      <a:pt x="3689" y="1104"/>
                    </a:cubicBezTo>
                    <a:cubicBezTo>
                      <a:pt x="3690" y="1107"/>
                      <a:pt x="3690" y="1107"/>
                      <a:pt x="3690" y="1107"/>
                    </a:cubicBezTo>
                    <a:cubicBezTo>
                      <a:pt x="3688" y="1108"/>
                      <a:pt x="3688" y="1108"/>
                      <a:pt x="3688" y="1108"/>
                    </a:cubicBezTo>
                    <a:cubicBezTo>
                      <a:pt x="3681" y="1108"/>
                      <a:pt x="3681" y="1108"/>
                      <a:pt x="3681" y="1108"/>
                    </a:cubicBezTo>
                    <a:cubicBezTo>
                      <a:pt x="3678" y="1106"/>
                      <a:pt x="3678" y="1106"/>
                      <a:pt x="3678" y="1106"/>
                    </a:cubicBezTo>
                    <a:cubicBezTo>
                      <a:pt x="3679" y="1105"/>
                      <a:pt x="3679" y="1105"/>
                      <a:pt x="3679" y="1105"/>
                    </a:cubicBezTo>
                    <a:cubicBezTo>
                      <a:pt x="3677" y="1105"/>
                      <a:pt x="3677" y="1105"/>
                      <a:pt x="3677" y="1105"/>
                    </a:cubicBezTo>
                    <a:cubicBezTo>
                      <a:pt x="3679" y="1098"/>
                      <a:pt x="3679" y="1098"/>
                      <a:pt x="3679" y="1098"/>
                    </a:cubicBezTo>
                    <a:cubicBezTo>
                      <a:pt x="3680" y="1099"/>
                      <a:pt x="3680" y="1099"/>
                      <a:pt x="3680" y="1099"/>
                    </a:cubicBezTo>
                    <a:cubicBezTo>
                      <a:pt x="3680" y="1094"/>
                      <a:pt x="3680" y="1094"/>
                      <a:pt x="3680" y="1094"/>
                    </a:cubicBezTo>
                    <a:cubicBezTo>
                      <a:pt x="3685" y="1083"/>
                      <a:pt x="3685" y="1083"/>
                      <a:pt x="3685" y="1083"/>
                    </a:cubicBezTo>
                    <a:cubicBezTo>
                      <a:pt x="3686" y="1083"/>
                      <a:pt x="3686" y="1083"/>
                      <a:pt x="3686" y="1083"/>
                    </a:cubicBezTo>
                    <a:cubicBezTo>
                      <a:pt x="3687" y="1080"/>
                      <a:pt x="3687" y="1080"/>
                      <a:pt x="3687" y="1080"/>
                    </a:cubicBezTo>
                    <a:cubicBezTo>
                      <a:pt x="3690" y="1077"/>
                      <a:pt x="3690" y="1077"/>
                      <a:pt x="3690" y="1077"/>
                    </a:cubicBezTo>
                    <a:cubicBezTo>
                      <a:pt x="3692" y="1077"/>
                      <a:pt x="3692" y="1077"/>
                      <a:pt x="3692" y="1077"/>
                    </a:cubicBezTo>
                    <a:cubicBezTo>
                      <a:pt x="3693" y="1073"/>
                      <a:pt x="3693" y="1073"/>
                      <a:pt x="3693" y="1073"/>
                    </a:cubicBezTo>
                    <a:cubicBezTo>
                      <a:pt x="3693" y="1071"/>
                      <a:pt x="3693" y="1071"/>
                      <a:pt x="3693" y="1071"/>
                    </a:cubicBezTo>
                    <a:cubicBezTo>
                      <a:pt x="3694" y="1071"/>
                      <a:pt x="3694" y="1071"/>
                      <a:pt x="3694" y="1071"/>
                    </a:cubicBezTo>
                    <a:cubicBezTo>
                      <a:pt x="3696" y="1064"/>
                      <a:pt x="3696" y="1064"/>
                      <a:pt x="3696" y="1064"/>
                    </a:cubicBezTo>
                    <a:cubicBezTo>
                      <a:pt x="3697" y="1065"/>
                      <a:pt x="3697" y="1065"/>
                      <a:pt x="3697" y="1065"/>
                    </a:cubicBezTo>
                    <a:cubicBezTo>
                      <a:pt x="3696" y="1058"/>
                      <a:pt x="3696" y="1058"/>
                      <a:pt x="3696" y="1058"/>
                    </a:cubicBezTo>
                    <a:cubicBezTo>
                      <a:pt x="3697" y="1058"/>
                      <a:pt x="3697" y="1058"/>
                      <a:pt x="3697" y="1058"/>
                    </a:cubicBezTo>
                    <a:cubicBezTo>
                      <a:pt x="3696" y="1055"/>
                      <a:pt x="3696" y="1055"/>
                      <a:pt x="3696" y="1055"/>
                    </a:cubicBezTo>
                    <a:cubicBezTo>
                      <a:pt x="3699" y="1039"/>
                      <a:pt x="3699" y="1039"/>
                      <a:pt x="3699" y="1039"/>
                    </a:cubicBezTo>
                    <a:cubicBezTo>
                      <a:pt x="3701" y="1031"/>
                      <a:pt x="3701" y="1031"/>
                      <a:pt x="3701" y="1031"/>
                    </a:cubicBezTo>
                    <a:cubicBezTo>
                      <a:pt x="3704" y="1027"/>
                      <a:pt x="3704" y="1027"/>
                      <a:pt x="3704" y="1027"/>
                    </a:cubicBezTo>
                    <a:cubicBezTo>
                      <a:pt x="3708" y="1025"/>
                      <a:pt x="3708" y="1025"/>
                      <a:pt x="3708" y="1025"/>
                    </a:cubicBezTo>
                    <a:cubicBezTo>
                      <a:pt x="3710" y="1023"/>
                      <a:pt x="3710" y="1023"/>
                      <a:pt x="3710" y="1023"/>
                    </a:cubicBezTo>
                    <a:cubicBezTo>
                      <a:pt x="3715" y="1022"/>
                      <a:pt x="3715" y="1022"/>
                      <a:pt x="3715" y="1022"/>
                    </a:cubicBezTo>
                    <a:cubicBezTo>
                      <a:pt x="3718" y="1018"/>
                      <a:pt x="3718" y="1018"/>
                      <a:pt x="3718" y="1018"/>
                    </a:cubicBezTo>
                    <a:cubicBezTo>
                      <a:pt x="3719" y="1013"/>
                      <a:pt x="3719" y="1013"/>
                      <a:pt x="3719" y="1013"/>
                    </a:cubicBezTo>
                    <a:cubicBezTo>
                      <a:pt x="3717" y="1007"/>
                      <a:pt x="3717" y="1007"/>
                      <a:pt x="3717" y="1007"/>
                    </a:cubicBezTo>
                    <a:cubicBezTo>
                      <a:pt x="3717" y="1001"/>
                      <a:pt x="3717" y="1001"/>
                      <a:pt x="3717" y="1001"/>
                    </a:cubicBezTo>
                    <a:cubicBezTo>
                      <a:pt x="3721" y="996"/>
                      <a:pt x="3721" y="996"/>
                      <a:pt x="3721" y="996"/>
                    </a:cubicBezTo>
                    <a:cubicBezTo>
                      <a:pt x="3725" y="996"/>
                      <a:pt x="3725" y="996"/>
                      <a:pt x="3725" y="996"/>
                    </a:cubicBezTo>
                    <a:cubicBezTo>
                      <a:pt x="3725" y="993"/>
                      <a:pt x="3725" y="993"/>
                      <a:pt x="3725" y="993"/>
                    </a:cubicBezTo>
                    <a:cubicBezTo>
                      <a:pt x="3721" y="989"/>
                      <a:pt x="3721" y="989"/>
                      <a:pt x="3721" y="989"/>
                    </a:cubicBezTo>
                    <a:cubicBezTo>
                      <a:pt x="3721" y="986"/>
                      <a:pt x="3721" y="986"/>
                      <a:pt x="3721" y="986"/>
                    </a:cubicBezTo>
                    <a:cubicBezTo>
                      <a:pt x="3730" y="980"/>
                      <a:pt x="3730" y="980"/>
                      <a:pt x="3730" y="980"/>
                    </a:cubicBezTo>
                    <a:cubicBezTo>
                      <a:pt x="3737" y="981"/>
                      <a:pt x="3737" y="981"/>
                      <a:pt x="3737" y="981"/>
                    </a:cubicBezTo>
                    <a:cubicBezTo>
                      <a:pt x="3736" y="986"/>
                      <a:pt x="3736" y="986"/>
                      <a:pt x="3736" y="986"/>
                    </a:cubicBezTo>
                    <a:cubicBezTo>
                      <a:pt x="3744" y="986"/>
                      <a:pt x="3744" y="986"/>
                      <a:pt x="3744" y="986"/>
                    </a:cubicBezTo>
                    <a:cubicBezTo>
                      <a:pt x="3747" y="985"/>
                      <a:pt x="3747" y="985"/>
                      <a:pt x="3747" y="985"/>
                    </a:cubicBezTo>
                    <a:cubicBezTo>
                      <a:pt x="3748" y="968"/>
                      <a:pt x="3748" y="968"/>
                      <a:pt x="3748" y="968"/>
                    </a:cubicBezTo>
                    <a:cubicBezTo>
                      <a:pt x="3747" y="962"/>
                      <a:pt x="3747" y="962"/>
                      <a:pt x="3747" y="962"/>
                    </a:cubicBezTo>
                    <a:cubicBezTo>
                      <a:pt x="3746" y="950"/>
                      <a:pt x="3746" y="950"/>
                      <a:pt x="3746" y="950"/>
                    </a:cubicBezTo>
                    <a:cubicBezTo>
                      <a:pt x="3749" y="942"/>
                      <a:pt x="3749" y="942"/>
                      <a:pt x="3749" y="942"/>
                    </a:cubicBezTo>
                    <a:cubicBezTo>
                      <a:pt x="3741" y="926"/>
                      <a:pt x="3741" y="926"/>
                      <a:pt x="3741" y="926"/>
                    </a:cubicBezTo>
                    <a:cubicBezTo>
                      <a:pt x="3737" y="913"/>
                      <a:pt x="3737" y="913"/>
                      <a:pt x="3737" y="913"/>
                    </a:cubicBezTo>
                    <a:cubicBezTo>
                      <a:pt x="3731" y="886"/>
                      <a:pt x="3731" y="886"/>
                      <a:pt x="3731" y="886"/>
                    </a:cubicBezTo>
                    <a:cubicBezTo>
                      <a:pt x="3725" y="874"/>
                      <a:pt x="3725" y="874"/>
                      <a:pt x="3725" y="874"/>
                    </a:cubicBezTo>
                    <a:cubicBezTo>
                      <a:pt x="3719" y="847"/>
                      <a:pt x="3719" y="847"/>
                      <a:pt x="3719" y="847"/>
                    </a:cubicBezTo>
                    <a:cubicBezTo>
                      <a:pt x="3710" y="832"/>
                      <a:pt x="3710" y="832"/>
                      <a:pt x="3710" y="832"/>
                    </a:cubicBezTo>
                    <a:cubicBezTo>
                      <a:pt x="3699" y="820"/>
                      <a:pt x="3699" y="820"/>
                      <a:pt x="3699" y="820"/>
                    </a:cubicBezTo>
                    <a:cubicBezTo>
                      <a:pt x="3690" y="817"/>
                      <a:pt x="3690" y="817"/>
                      <a:pt x="3690" y="817"/>
                    </a:cubicBezTo>
                    <a:cubicBezTo>
                      <a:pt x="3684" y="817"/>
                      <a:pt x="3684" y="817"/>
                      <a:pt x="3684" y="817"/>
                    </a:cubicBezTo>
                    <a:cubicBezTo>
                      <a:pt x="3678" y="821"/>
                      <a:pt x="3678" y="821"/>
                      <a:pt x="3678" y="821"/>
                    </a:cubicBezTo>
                    <a:cubicBezTo>
                      <a:pt x="3676" y="826"/>
                      <a:pt x="3676" y="826"/>
                      <a:pt x="3676" y="826"/>
                    </a:cubicBezTo>
                    <a:cubicBezTo>
                      <a:pt x="3661" y="831"/>
                      <a:pt x="3661" y="831"/>
                      <a:pt x="3661" y="831"/>
                    </a:cubicBezTo>
                    <a:cubicBezTo>
                      <a:pt x="3657" y="838"/>
                      <a:pt x="3657" y="838"/>
                      <a:pt x="3657" y="838"/>
                    </a:cubicBezTo>
                    <a:cubicBezTo>
                      <a:pt x="3648" y="840"/>
                      <a:pt x="3648" y="840"/>
                      <a:pt x="3648" y="840"/>
                    </a:cubicBezTo>
                    <a:cubicBezTo>
                      <a:pt x="3648" y="841"/>
                      <a:pt x="3648" y="841"/>
                      <a:pt x="3648" y="841"/>
                    </a:cubicBezTo>
                    <a:cubicBezTo>
                      <a:pt x="3655" y="842"/>
                      <a:pt x="3655" y="842"/>
                      <a:pt x="3655" y="842"/>
                    </a:cubicBezTo>
                    <a:cubicBezTo>
                      <a:pt x="3655" y="845"/>
                      <a:pt x="3655" y="845"/>
                      <a:pt x="3655" y="845"/>
                    </a:cubicBezTo>
                    <a:cubicBezTo>
                      <a:pt x="3650" y="848"/>
                      <a:pt x="3650" y="848"/>
                      <a:pt x="3650" y="848"/>
                    </a:cubicBezTo>
                    <a:cubicBezTo>
                      <a:pt x="3651" y="851"/>
                      <a:pt x="3651" y="851"/>
                      <a:pt x="3651" y="851"/>
                    </a:cubicBezTo>
                    <a:cubicBezTo>
                      <a:pt x="3644" y="867"/>
                      <a:pt x="3644" y="867"/>
                      <a:pt x="3644" y="867"/>
                    </a:cubicBezTo>
                    <a:cubicBezTo>
                      <a:pt x="3642" y="868"/>
                      <a:pt x="3642" y="868"/>
                      <a:pt x="3642" y="868"/>
                    </a:cubicBezTo>
                    <a:cubicBezTo>
                      <a:pt x="3630" y="882"/>
                      <a:pt x="3630" y="882"/>
                      <a:pt x="3630" y="882"/>
                    </a:cubicBezTo>
                    <a:cubicBezTo>
                      <a:pt x="3615" y="878"/>
                      <a:pt x="3615" y="878"/>
                      <a:pt x="3615" y="878"/>
                    </a:cubicBezTo>
                    <a:cubicBezTo>
                      <a:pt x="3615" y="880"/>
                      <a:pt x="3615" y="880"/>
                      <a:pt x="3615" y="880"/>
                    </a:cubicBezTo>
                    <a:cubicBezTo>
                      <a:pt x="3613" y="877"/>
                      <a:pt x="3613" y="877"/>
                      <a:pt x="3613" y="877"/>
                    </a:cubicBezTo>
                    <a:cubicBezTo>
                      <a:pt x="3608" y="875"/>
                      <a:pt x="3608" y="875"/>
                      <a:pt x="3608" y="875"/>
                    </a:cubicBezTo>
                    <a:cubicBezTo>
                      <a:pt x="3604" y="866"/>
                      <a:pt x="3604" y="866"/>
                      <a:pt x="3604" y="866"/>
                    </a:cubicBezTo>
                    <a:cubicBezTo>
                      <a:pt x="3605" y="854"/>
                      <a:pt x="3605" y="854"/>
                      <a:pt x="3605" y="854"/>
                    </a:cubicBezTo>
                    <a:cubicBezTo>
                      <a:pt x="3604" y="846"/>
                      <a:pt x="3604" y="846"/>
                      <a:pt x="3604" y="846"/>
                    </a:cubicBezTo>
                    <a:cubicBezTo>
                      <a:pt x="3610" y="836"/>
                      <a:pt x="3610" y="836"/>
                      <a:pt x="3610" y="836"/>
                    </a:cubicBezTo>
                    <a:cubicBezTo>
                      <a:pt x="3617" y="836"/>
                      <a:pt x="3617" y="836"/>
                      <a:pt x="3617" y="836"/>
                    </a:cubicBezTo>
                    <a:cubicBezTo>
                      <a:pt x="3618" y="833"/>
                      <a:pt x="3618" y="833"/>
                      <a:pt x="3618" y="833"/>
                    </a:cubicBezTo>
                    <a:cubicBezTo>
                      <a:pt x="3623" y="835"/>
                      <a:pt x="3623" y="835"/>
                      <a:pt x="3623" y="835"/>
                    </a:cubicBezTo>
                    <a:cubicBezTo>
                      <a:pt x="3624" y="828"/>
                      <a:pt x="3624" y="828"/>
                      <a:pt x="3624" y="828"/>
                    </a:cubicBezTo>
                    <a:cubicBezTo>
                      <a:pt x="3631" y="826"/>
                      <a:pt x="3631" y="826"/>
                      <a:pt x="3631" y="826"/>
                    </a:cubicBezTo>
                    <a:cubicBezTo>
                      <a:pt x="3631" y="803"/>
                      <a:pt x="3631" y="803"/>
                      <a:pt x="3631" y="803"/>
                    </a:cubicBezTo>
                    <a:cubicBezTo>
                      <a:pt x="3635" y="800"/>
                      <a:pt x="3635" y="800"/>
                      <a:pt x="3635" y="800"/>
                    </a:cubicBezTo>
                    <a:cubicBezTo>
                      <a:pt x="3638" y="800"/>
                      <a:pt x="3638" y="800"/>
                      <a:pt x="3638" y="800"/>
                    </a:cubicBezTo>
                    <a:cubicBezTo>
                      <a:pt x="3639" y="802"/>
                      <a:pt x="3639" y="802"/>
                      <a:pt x="3639" y="802"/>
                    </a:cubicBezTo>
                    <a:cubicBezTo>
                      <a:pt x="3640" y="802"/>
                      <a:pt x="3640" y="802"/>
                      <a:pt x="3640" y="802"/>
                    </a:cubicBezTo>
                    <a:cubicBezTo>
                      <a:pt x="3641" y="802"/>
                      <a:pt x="3641" y="802"/>
                      <a:pt x="3641" y="802"/>
                    </a:cubicBezTo>
                    <a:cubicBezTo>
                      <a:pt x="3641" y="798"/>
                      <a:pt x="3641" y="798"/>
                      <a:pt x="3641" y="798"/>
                    </a:cubicBezTo>
                    <a:cubicBezTo>
                      <a:pt x="3642" y="796"/>
                      <a:pt x="3642" y="796"/>
                      <a:pt x="3642" y="796"/>
                    </a:cubicBezTo>
                    <a:cubicBezTo>
                      <a:pt x="3645" y="793"/>
                      <a:pt x="3645" y="793"/>
                      <a:pt x="3645" y="793"/>
                    </a:cubicBezTo>
                    <a:cubicBezTo>
                      <a:pt x="3648" y="790"/>
                      <a:pt x="3648" y="790"/>
                      <a:pt x="3648" y="790"/>
                    </a:cubicBezTo>
                    <a:cubicBezTo>
                      <a:pt x="3645" y="757"/>
                      <a:pt x="3645" y="757"/>
                      <a:pt x="3645" y="757"/>
                    </a:cubicBezTo>
                    <a:cubicBezTo>
                      <a:pt x="3646" y="743"/>
                      <a:pt x="3646" y="743"/>
                      <a:pt x="3646" y="743"/>
                    </a:cubicBezTo>
                    <a:cubicBezTo>
                      <a:pt x="3640" y="724"/>
                      <a:pt x="3640" y="724"/>
                      <a:pt x="3640" y="724"/>
                    </a:cubicBezTo>
                    <a:cubicBezTo>
                      <a:pt x="3630" y="720"/>
                      <a:pt x="3630" y="720"/>
                      <a:pt x="3630" y="720"/>
                    </a:cubicBezTo>
                    <a:cubicBezTo>
                      <a:pt x="3626" y="711"/>
                      <a:pt x="3626" y="711"/>
                      <a:pt x="3626" y="711"/>
                    </a:cubicBezTo>
                    <a:cubicBezTo>
                      <a:pt x="3627" y="709"/>
                      <a:pt x="3627" y="709"/>
                      <a:pt x="3627" y="709"/>
                    </a:cubicBezTo>
                    <a:cubicBezTo>
                      <a:pt x="3626" y="708"/>
                      <a:pt x="3626" y="708"/>
                      <a:pt x="3626" y="708"/>
                    </a:cubicBezTo>
                    <a:cubicBezTo>
                      <a:pt x="3627" y="705"/>
                      <a:pt x="3627" y="705"/>
                      <a:pt x="3627" y="705"/>
                    </a:cubicBezTo>
                    <a:cubicBezTo>
                      <a:pt x="3631" y="701"/>
                      <a:pt x="3631" y="701"/>
                      <a:pt x="3631" y="701"/>
                    </a:cubicBezTo>
                    <a:cubicBezTo>
                      <a:pt x="3635" y="705"/>
                      <a:pt x="3635" y="705"/>
                      <a:pt x="3635" y="705"/>
                    </a:cubicBezTo>
                    <a:cubicBezTo>
                      <a:pt x="3643" y="706"/>
                      <a:pt x="3643" y="706"/>
                      <a:pt x="3643" y="706"/>
                    </a:cubicBezTo>
                    <a:cubicBezTo>
                      <a:pt x="3638" y="702"/>
                      <a:pt x="3638" y="702"/>
                      <a:pt x="3638" y="702"/>
                    </a:cubicBezTo>
                    <a:cubicBezTo>
                      <a:pt x="3637" y="699"/>
                      <a:pt x="3637" y="699"/>
                      <a:pt x="3637" y="699"/>
                    </a:cubicBezTo>
                    <a:cubicBezTo>
                      <a:pt x="3639" y="698"/>
                      <a:pt x="3639" y="698"/>
                      <a:pt x="3639" y="698"/>
                    </a:cubicBezTo>
                    <a:cubicBezTo>
                      <a:pt x="3636" y="696"/>
                      <a:pt x="3636" y="696"/>
                      <a:pt x="3636" y="696"/>
                    </a:cubicBezTo>
                    <a:cubicBezTo>
                      <a:pt x="3636" y="691"/>
                      <a:pt x="3636" y="691"/>
                      <a:pt x="3636" y="691"/>
                    </a:cubicBezTo>
                    <a:cubicBezTo>
                      <a:pt x="3631" y="689"/>
                      <a:pt x="3631" y="689"/>
                      <a:pt x="3631" y="689"/>
                    </a:cubicBezTo>
                    <a:cubicBezTo>
                      <a:pt x="3627" y="682"/>
                      <a:pt x="3627" y="682"/>
                      <a:pt x="3627" y="682"/>
                    </a:cubicBezTo>
                    <a:cubicBezTo>
                      <a:pt x="3626" y="680"/>
                      <a:pt x="3626" y="680"/>
                      <a:pt x="3626" y="680"/>
                    </a:cubicBezTo>
                    <a:cubicBezTo>
                      <a:pt x="3628" y="680"/>
                      <a:pt x="3628" y="680"/>
                      <a:pt x="3628" y="680"/>
                    </a:cubicBezTo>
                    <a:cubicBezTo>
                      <a:pt x="3628" y="678"/>
                      <a:pt x="3628" y="678"/>
                      <a:pt x="3628" y="678"/>
                    </a:cubicBezTo>
                    <a:cubicBezTo>
                      <a:pt x="3619" y="672"/>
                      <a:pt x="3619" y="672"/>
                      <a:pt x="3619" y="672"/>
                    </a:cubicBezTo>
                    <a:cubicBezTo>
                      <a:pt x="3618" y="671"/>
                      <a:pt x="3618" y="671"/>
                      <a:pt x="3618" y="671"/>
                    </a:cubicBezTo>
                    <a:cubicBezTo>
                      <a:pt x="3610" y="671"/>
                      <a:pt x="3610" y="671"/>
                      <a:pt x="3610" y="671"/>
                    </a:cubicBezTo>
                    <a:cubicBezTo>
                      <a:pt x="3599" y="665"/>
                      <a:pt x="3599" y="665"/>
                      <a:pt x="3599" y="665"/>
                    </a:cubicBezTo>
                    <a:cubicBezTo>
                      <a:pt x="3593" y="665"/>
                      <a:pt x="3593" y="665"/>
                      <a:pt x="3593" y="665"/>
                    </a:cubicBezTo>
                    <a:cubicBezTo>
                      <a:pt x="3591" y="665"/>
                      <a:pt x="3591" y="665"/>
                      <a:pt x="3591" y="665"/>
                    </a:cubicBezTo>
                    <a:cubicBezTo>
                      <a:pt x="3579" y="658"/>
                      <a:pt x="3579" y="658"/>
                      <a:pt x="3579" y="658"/>
                    </a:cubicBezTo>
                    <a:cubicBezTo>
                      <a:pt x="3564" y="658"/>
                      <a:pt x="3564" y="658"/>
                      <a:pt x="3564" y="658"/>
                    </a:cubicBezTo>
                    <a:cubicBezTo>
                      <a:pt x="3561" y="650"/>
                      <a:pt x="3561" y="650"/>
                      <a:pt x="3561" y="650"/>
                    </a:cubicBezTo>
                    <a:cubicBezTo>
                      <a:pt x="3555" y="644"/>
                      <a:pt x="3555" y="644"/>
                      <a:pt x="3555" y="644"/>
                    </a:cubicBezTo>
                    <a:cubicBezTo>
                      <a:pt x="3544" y="641"/>
                      <a:pt x="3544" y="641"/>
                      <a:pt x="3544" y="641"/>
                    </a:cubicBezTo>
                    <a:cubicBezTo>
                      <a:pt x="3536" y="641"/>
                      <a:pt x="3536" y="641"/>
                      <a:pt x="3536" y="641"/>
                    </a:cubicBezTo>
                    <a:cubicBezTo>
                      <a:pt x="3536" y="643"/>
                      <a:pt x="3536" y="643"/>
                      <a:pt x="3536" y="643"/>
                    </a:cubicBezTo>
                    <a:cubicBezTo>
                      <a:pt x="3532" y="644"/>
                      <a:pt x="3532" y="644"/>
                      <a:pt x="3532" y="644"/>
                    </a:cubicBezTo>
                    <a:cubicBezTo>
                      <a:pt x="3523" y="638"/>
                      <a:pt x="3523" y="638"/>
                      <a:pt x="3523" y="638"/>
                    </a:cubicBezTo>
                    <a:cubicBezTo>
                      <a:pt x="3509" y="632"/>
                      <a:pt x="3509" y="632"/>
                      <a:pt x="3509" y="632"/>
                    </a:cubicBezTo>
                    <a:cubicBezTo>
                      <a:pt x="3508" y="631"/>
                      <a:pt x="3508" y="631"/>
                      <a:pt x="3508" y="631"/>
                    </a:cubicBezTo>
                    <a:cubicBezTo>
                      <a:pt x="3503" y="631"/>
                      <a:pt x="3503" y="631"/>
                      <a:pt x="3503" y="631"/>
                    </a:cubicBezTo>
                    <a:cubicBezTo>
                      <a:pt x="3502" y="636"/>
                      <a:pt x="3502" y="636"/>
                      <a:pt x="3502" y="636"/>
                    </a:cubicBezTo>
                    <a:cubicBezTo>
                      <a:pt x="3485" y="636"/>
                      <a:pt x="3485" y="636"/>
                      <a:pt x="3485" y="636"/>
                    </a:cubicBezTo>
                    <a:cubicBezTo>
                      <a:pt x="3490" y="641"/>
                      <a:pt x="3490" y="641"/>
                      <a:pt x="3490" y="641"/>
                    </a:cubicBezTo>
                    <a:cubicBezTo>
                      <a:pt x="3486" y="649"/>
                      <a:pt x="3486" y="649"/>
                      <a:pt x="3486" y="649"/>
                    </a:cubicBezTo>
                    <a:cubicBezTo>
                      <a:pt x="3481" y="652"/>
                      <a:pt x="3481" y="652"/>
                      <a:pt x="3481" y="652"/>
                    </a:cubicBezTo>
                    <a:cubicBezTo>
                      <a:pt x="3479" y="663"/>
                      <a:pt x="3479" y="663"/>
                      <a:pt x="3479" y="663"/>
                    </a:cubicBezTo>
                    <a:cubicBezTo>
                      <a:pt x="3481" y="670"/>
                      <a:pt x="3481" y="670"/>
                      <a:pt x="3481" y="670"/>
                    </a:cubicBezTo>
                    <a:cubicBezTo>
                      <a:pt x="3486" y="676"/>
                      <a:pt x="3486" y="676"/>
                      <a:pt x="3486" y="676"/>
                    </a:cubicBezTo>
                    <a:cubicBezTo>
                      <a:pt x="3496" y="677"/>
                      <a:pt x="3496" y="677"/>
                      <a:pt x="3496" y="677"/>
                    </a:cubicBezTo>
                    <a:cubicBezTo>
                      <a:pt x="3497" y="678"/>
                      <a:pt x="3497" y="678"/>
                      <a:pt x="3497" y="678"/>
                    </a:cubicBezTo>
                    <a:cubicBezTo>
                      <a:pt x="3492" y="682"/>
                      <a:pt x="3492" y="682"/>
                      <a:pt x="3492" y="682"/>
                    </a:cubicBezTo>
                    <a:cubicBezTo>
                      <a:pt x="3477" y="685"/>
                      <a:pt x="3477" y="685"/>
                      <a:pt x="3477" y="685"/>
                    </a:cubicBezTo>
                    <a:cubicBezTo>
                      <a:pt x="3468" y="692"/>
                      <a:pt x="3468" y="692"/>
                      <a:pt x="3468" y="692"/>
                    </a:cubicBezTo>
                    <a:cubicBezTo>
                      <a:pt x="3466" y="692"/>
                      <a:pt x="3466" y="692"/>
                      <a:pt x="3466" y="692"/>
                    </a:cubicBezTo>
                    <a:cubicBezTo>
                      <a:pt x="3461" y="698"/>
                      <a:pt x="3461" y="698"/>
                      <a:pt x="3461" y="698"/>
                    </a:cubicBezTo>
                    <a:cubicBezTo>
                      <a:pt x="3459" y="703"/>
                      <a:pt x="3459" y="703"/>
                      <a:pt x="3459" y="703"/>
                    </a:cubicBezTo>
                    <a:cubicBezTo>
                      <a:pt x="3464" y="718"/>
                      <a:pt x="3464" y="718"/>
                      <a:pt x="3464" y="718"/>
                    </a:cubicBezTo>
                    <a:cubicBezTo>
                      <a:pt x="3463" y="738"/>
                      <a:pt x="3463" y="738"/>
                      <a:pt x="3463" y="738"/>
                    </a:cubicBezTo>
                    <a:cubicBezTo>
                      <a:pt x="3457" y="754"/>
                      <a:pt x="3457" y="754"/>
                      <a:pt x="3457" y="754"/>
                    </a:cubicBezTo>
                    <a:cubicBezTo>
                      <a:pt x="3453" y="762"/>
                      <a:pt x="3453" y="762"/>
                      <a:pt x="3453" y="762"/>
                    </a:cubicBezTo>
                    <a:cubicBezTo>
                      <a:pt x="3450" y="761"/>
                      <a:pt x="3450" y="761"/>
                      <a:pt x="3450" y="761"/>
                    </a:cubicBezTo>
                    <a:cubicBezTo>
                      <a:pt x="3452" y="753"/>
                      <a:pt x="3452" y="753"/>
                      <a:pt x="3452" y="753"/>
                    </a:cubicBezTo>
                    <a:cubicBezTo>
                      <a:pt x="3455" y="749"/>
                      <a:pt x="3455" y="749"/>
                      <a:pt x="3455" y="749"/>
                    </a:cubicBezTo>
                    <a:cubicBezTo>
                      <a:pt x="3455" y="736"/>
                      <a:pt x="3455" y="736"/>
                      <a:pt x="3455" y="736"/>
                    </a:cubicBezTo>
                    <a:cubicBezTo>
                      <a:pt x="3457" y="736"/>
                      <a:pt x="3457" y="736"/>
                      <a:pt x="3457" y="736"/>
                    </a:cubicBezTo>
                    <a:cubicBezTo>
                      <a:pt x="3455" y="733"/>
                      <a:pt x="3455" y="733"/>
                      <a:pt x="3455" y="733"/>
                    </a:cubicBezTo>
                    <a:cubicBezTo>
                      <a:pt x="3452" y="735"/>
                      <a:pt x="3452" y="735"/>
                      <a:pt x="3452" y="735"/>
                    </a:cubicBezTo>
                    <a:cubicBezTo>
                      <a:pt x="3451" y="741"/>
                      <a:pt x="3451" y="741"/>
                      <a:pt x="3451" y="741"/>
                    </a:cubicBezTo>
                    <a:cubicBezTo>
                      <a:pt x="3449" y="745"/>
                      <a:pt x="3449" y="745"/>
                      <a:pt x="3449" y="745"/>
                    </a:cubicBezTo>
                    <a:cubicBezTo>
                      <a:pt x="3452" y="745"/>
                      <a:pt x="3452" y="745"/>
                      <a:pt x="3452" y="745"/>
                    </a:cubicBezTo>
                    <a:cubicBezTo>
                      <a:pt x="3453" y="747"/>
                      <a:pt x="3453" y="747"/>
                      <a:pt x="3453" y="747"/>
                    </a:cubicBezTo>
                    <a:cubicBezTo>
                      <a:pt x="3448" y="760"/>
                      <a:pt x="3448" y="760"/>
                      <a:pt x="3448" y="760"/>
                    </a:cubicBezTo>
                    <a:cubicBezTo>
                      <a:pt x="3445" y="760"/>
                      <a:pt x="3445" y="760"/>
                      <a:pt x="3445" y="760"/>
                    </a:cubicBezTo>
                    <a:cubicBezTo>
                      <a:pt x="3442" y="750"/>
                      <a:pt x="3442" y="750"/>
                      <a:pt x="3442" y="750"/>
                    </a:cubicBezTo>
                    <a:cubicBezTo>
                      <a:pt x="3444" y="744"/>
                      <a:pt x="3444" y="744"/>
                      <a:pt x="3444" y="744"/>
                    </a:cubicBezTo>
                    <a:cubicBezTo>
                      <a:pt x="3446" y="742"/>
                      <a:pt x="3446" y="742"/>
                      <a:pt x="3446" y="742"/>
                    </a:cubicBezTo>
                    <a:cubicBezTo>
                      <a:pt x="3446" y="738"/>
                      <a:pt x="3446" y="738"/>
                      <a:pt x="3446" y="738"/>
                    </a:cubicBezTo>
                    <a:cubicBezTo>
                      <a:pt x="3444" y="735"/>
                      <a:pt x="3444" y="735"/>
                      <a:pt x="3444" y="735"/>
                    </a:cubicBezTo>
                    <a:cubicBezTo>
                      <a:pt x="3441" y="737"/>
                      <a:pt x="3441" y="737"/>
                      <a:pt x="3441" y="737"/>
                    </a:cubicBezTo>
                    <a:cubicBezTo>
                      <a:pt x="3445" y="727"/>
                      <a:pt x="3445" y="727"/>
                      <a:pt x="3445" y="727"/>
                    </a:cubicBezTo>
                    <a:cubicBezTo>
                      <a:pt x="3446" y="728"/>
                      <a:pt x="3446" y="728"/>
                      <a:pt x="3446" y="728"/>
                    </a:cubicBezTo>
                    <a:cubicBezTo>
                      <a:pt x="3446" y="725"/>
                      <a:pt x="3446" y="725"/>
                      <a:pt x="3446" y="725"/>
                    </a:cubicBezTo>
                    <a:cubicBezTo>
                      <a:pt x="3442" y="716"/>
                      <a:pt x="3442" y="716"/>
                      <a:pt x="3442" y="716"/>
                    </a:cubicBezTo>
                    <a:cubicBezTo>
                      <a:pt x="3444" y="714"/>
                      <a:pt x="3444" y="714"/>
                      <a:pt x="3444" y="714"/>
                    </a:cubicBezTo>
                    <a:cubicBezTo>
                      <a:pt x="3446" y="716"/>
                      <a:pt x="3446" y="716"/>
                      <a:pt x="3446" y="716"/>
                    </a:cubicBezTo>
                    <a:cubicBezTo>
                      <a:pt x="3447" y="707"/>
                      <a:pt x="3447" y="707"/>
                      <a:pt x="3447" y="707"/>
                    </a:cubicBezTo>
                    <a:cubicBezTo>
                      <a:pt x="3442" y="711"/>
                      <a:pt x="3442" y="711"/>
                      <a:pt x="3442" y="711"/>
                    </a:cubicBezTo>
                    <a:cubicBezTo>
                      <a:pt x="3440" y="711"/>
                      <a:pt x="3440" y="711"/>
                      <a:pt x="3440" y="711"/>
                    </a:cubicBezTo>
                    <a:cubicBezTo>
                      <a:pt x="3437" y="722"/>
                      <a:pt x="3437" y="722"/>
                      <a:pt x="3437" y="722"/>
                    </a:cubicBezTo>
                    <a:cubicBezTo>
                      <a:pt x="3429" y="733"/>
                      <a:pt x="3429" y="733"/>
                      <a:pt x="3429" y="733"/>
                    </a:cubicBezTo>
                    <a:cubicBezTo>
                      <a:pt x="3428" y="740"/>
                      <a:pt x="3428" y="740"/>
                      <a:pt x="3428" y="740"/>
                    </a:cubicBezTo>
                    <a:cubicBezTo>
                      <a:pt x="3423" y="742"/>
                      <a:pt x="3423" y="742"/>
                      <a:pt x="3423" y="742"/>
                    </a:cubicBezTo>
                    <a:cubicBezTo>
                      <a:pt x="3417" y="739"/>
                      <a:pt x="3417" y="739"/>
                      <a:pt x="3417" y="739"/>
                    </a:cubicBezTo>
                    <a:cubicBezTo>
                      <a:pt x="3413" y="748"/>
                      <a:pt x="3413" y="748"/>
                      <a:pt x="3413" y="748"/>
                    </a:cubicBezTo>
                    <a:cubicBezTo>
                      <a:pt x="3408" y="747"/>
                      <a:pt x="3408" y="747"/>
                      <a:pt x="3408" y="747"/>
                    </a:cubicBezTo>
                    <a:cubicBezTo>
                      <a:pt x="3406" y="751"/>
                      <a:pt x="3406" y="751"/>
                      <a:pt x="3406" y="751"/>
                    </a:cubicBezTo>
                    <a:cubicBezTo>
                      <a:pt x="3406" y="768"/>
                      <a:pt x="3406" y="768"/>
                      <a:pt x="3406" y="768"/>
                    </a:cubicBezTo>
                    <a:cubicBezTo>
                      <a:pt x="3393" y="775"/>
                      <a:pt x="3393" y="775"/>
                      <a:pt x="3393" y="775"/>
                    </a:cubicBezTo>
                    <a:cubicBezTo>
                      <a:pt x="3393" y="779"/>
                      <a:pt x="3393" y="779"/>
                      <a:pt x="3393" y="779"/>
                    </a:cubicBezTo>
                    <a:cubicBezTo>
                      <a:pt x="3397" y="791"/>
                      <a:pt x="3397" y="791"/>
                      <a:pt x="3397" y="791"/>
                    </a:cubicBezTo>
                    <a:cubicBezTo>
                      <a:pt x="3396" y="798"/>
                      <a:pt x="3396" y="798"/>
                      <a:pt x="3396" y="798"/>
                    </a:cubicBezTo>
                    <a:cubicBezTo>
                      <a:pt x="3396" y="816"/>
                      <a:pt x="3396" y="816"/>
                      <a:pt x="3396" y="816"/>
                    </a:cubicBezTo>
                    <a:cubicBezTo>
                      <a:pt x="3399" y="813"/>
                      <a:pt x="3399" y="813"/>
                      <a:pt x="3399" y="813"/>
                    </a:cubicBezTo>
                    <a:cubicBezTo>
                      <a:pt x="3401" y="816"/>
                      <a:pt x="3401" y="816"/>
                      <a:pt x="3401" y="816"/>
                    </a:cubicBezTo>
                    <a:cubicBezTo>
                      <a:pt x="3396" y="818"/>
                      <a:pt x="3396" y="818"/>
                      <a:pt x="3396" y="818"/>
                    </a:cubicBezTo>
                    <a:cubicBezTo>
                      <a:pt x="3386" y="845"/>
                      <a:pt x="3386" y="845"/>
                      <a:pt x="3386" y="845"/>
                    </a:cubicBezTo>
                    <a:cubicBezTo>
                      <a:pt x="3379" y="854"/>
                      <a:pt x="3379" y="854"/>
                      <a:pt x="3379" y="854"/>
                    </a:cubicBezTo>
                    <a:cubicBezTo>
                      <a:pt x="3379" y="858"/>
                      <a:pt x="3379" y="858"/>
                      <a:pt x="3379" y="858"/>
                    </a:cubicBezTo>
                    <a:cubicBezTo>
                      <a:pt x="3386" y="868"/>
                      <a:pt x="3386" y="868"/>
                      <a:pt x="3386" y="868"/>
                    </a:cubicBezTo>
                    <a:cubicBezTo>
                      <a:pt x="3385" y="867"/>
                      <a:pt x="3385" y="867"/>
                      <a:pt x="3385" y="867"/>
                    </a:cubicBezTo>
                    <a:cubicBezTo>
                      <a:pt x="3389" y="887"/>
                      <a:pt x="3389" y="887"/>
                      <a:pt x="3389" y="887"/>
                    </a:cubicBezTo>
                    <a:cubicBezTo>
                      <a:pt x="3388" y="889"/>
                      <a:pt x="3388" y="889"/>
                      <a:pt x="3388" y="889"/>
                    </a:cubicBezTo>
                    <a:cubicBezTo>
                      <a:pt x="3382" y="898"/>
                      <a:pt x="3382" y="898"/>
                      <a:pt x="3382" y="898"/>
                    </a:cubicBezTo>
                    <a:cubicBezTo>
                      <a:pt x="3381" y="905"/>
                      <a:pt x="3381" y="905"/>
                      <a:pt x="3381" y="905"/>
                    </a:cubicBezTo>
                    <a:cubicBezTo>
                      <a:pt x="3394" y="935"/>
                      <a:pt x="3394" y="935"/>
                      <a:pt x="3394" y="935"/>
                    </a:cubicBezTo>
                    <a:cubicBezTo>
                      <a:pt x="3398" y="934"/>
                      <a:pt x="3398" y="934"/>
                      <a:pt x="3398" y="934"/>
                    </a:cubicBezTo>
                    <a:cubicBezTo>
                      <a:pt x="3400" y="931"/>
                      <a:pt x="3400" y="931"/>
                      <a:pt x="3400" y="931"/>
                    </a:cubicBezTo>
                    <a:cubicBezTo>
                      <a:pt x="3400" y="934"/>
                      <a:pt x="3400" y="934"/>
                      <a:pt x="3400" y="934"/>
                    </a:cubicBezTo>
                    <a:cubicBezTo>
                      <a:pt x="3397" y="937"/>
                      <a:pt x="3397" y="937"/>
                      <a:pt x="3397" y="937"/>
                    </a:cubicBezTo>
                    <a:cubicBezTo>
                      <a:pt x="3395" y="937"/>
                      <a:pt x="3395" y="937"/>
                      <a:pt x="3395" y="937"/>
                    </a:cubicBezTo>
                    <a:cubicBezTo>
                      <a:pt x="3401" y="949"/>
                      <a:pt x="3401" y="949"/>
                      <a:pt x="3401" y="949"/>
                    </a:cubicBezTo>
                    <a:cubicBezTo>
                      <a:pt x="3404" y="952"/>
                      <a:pt x="3404" y="952"/>
                      <a:pt x="3404" y="952"/>
                    </a:cubicBezTo>
                    <a:cubicBezTo>
                      <a:pt x="3404" y="950"/>
                      <a:pt x="3404" y="950"/>
                      <a:pt x="3404" y="950"/>
                    </a:cubicBezTo>
                    <a:cubicBezTo>
                      <a:pt x="3408" y="951"/>
                      <a:pt x="3408" y="951"/>
                      <a:pt x="3408" y="951"/>
                    </a:cubicBezTo>
                    <a:cubicBezTo>
                      <a:pt x="3410" y="948"/>
                      <a:pt x="3410" y="948"/>
                      <a:pt x="3410" y="948"/>
                    </a:cubicBezTo>
                    <a:cubicBezTo>
                      <a:pt x="3412" y="949"/>
                      <a:pt x="3412" y="949"/>
                      <a:pt x="3412" y="949"/>
                    </a:cubicBezTo>
                    <a:cubicBezTo>
                      <a:pt x="3407" y="954"/>
                      <a:pt x="3407" y="954"/>
                      <a:pt x="3407" y="954"/>
                    </a:cubicBezTo>
                    <a:cubicBezTo>
                      <a:pt x="3404" y="954"/>
                      <a:pt x="3404" y="954"/>
                      <a:pt x="3404" y="954"/>
                    </a:cubicBezTo>
                    <a:cubicBezTo>
                      <a:pt x="3413" y="971"/>
                      <a:pt x="3413" y="971"/>
                      <a:pt x="3413" y="971"/>
                    </a:cubicBezTo>
                    <a:cubicBezTo>
                      <a:pt x="3419" y="965"/>
                      <a:pt x="3419" y="965"/>
                      <a:pt x="3419" y="965"/>
                    </a:cubicBezTo>
                    <a:cubicBezTo>
                      <a:pt x="3420" y="969"/>
                      <a:pt x="3420" y="969"/>
                      <a:pt x="3420" y="969"/>
                    </a:cubicBezTo>
                    <a:cubicBezTo>
                      <a:pt x="3417" y="969"/>
                      <a:pt x="3417" y="969"/>
                      <a:pt x="3417" y="969"/>
                    </a:cubicBezTo>
                    <a:cubicBezTo>
                      <a:pt x="3423" y="975"/>
                      <a:pt x="3423" y="975"/>
                      <a:pt x="3423" y="975"/>
                    </a:cubicBezTo>
                    <a:cubicBezTo>
                      <a:pt x="3421" y="976"/>
                      <a:pt x="3421" y="976"/>
                      <a:pt x="3421" y="976"/>
                    </a:cubicBezTo>
                    <a:cubicBezTo>
                      <a:pt x="3416" y="971"/>
                      <a:pt x="3416" y="971"/>
                      <a:pt x="3416" y="971"/>
                    </a:cubicBezTo>
                    <a:cubicBezTo>
                      <a:pt x="3414" y="973"/>
                      <a:pt x="3414" y="973"/>
                      <a:pt x="3414" y="973"/>
                    </a:cubicBezTo>
                    <a:cubicBezTo>
                      <a:pt x="3418" y="990"/>
                      <a:pt x="3418" y="990"/>
                      <a:pt x="3418" y="990"/>
                    </a:cubicBezTo>
                    <a:cubicBezTo>
                      <a:pt x="3421" y="1015"/>
                      <a:pt x="3421" y="1015"/>
                      <a:pt x="3421" y="1015"/>
                    </a:cubicBezTo>
                    <a:cubicBezTo>
                      <a:pt x="3420" y="1045"/>
                      <a:pt x="3420" y="1045"/>
                      <a:pt x="3420" y="1045"/>
                    </a:cubicBezTo>
                    <a:cubicBezTo>
                      <a:pt x="3417" y="1060"/>
                      <a:pt x="3417" y="1060"/>
                      <a:pt x="3417" y="1060"/>
                    </a:cubicBezTo>
                    <a:cubicBezTo>
                      <a:pt x="3412" y="1075"/>
                      <a:pt x="3412" y="1075"/>
                      <a:pt x="3412" y="1075"/>
                    </a:cubicBezTo>
                    <a:cubicBezTo>
                      <a:pt x="3404" y="1088"/>
                      <a:pt x="3404" y="1088"/>
                      <a:pt x="3404" y="1088"/>
                    </a:cubicBezTo>
                    <a:cubicBezTo>
                      <a:pt x="3397" y="1114"/>
                      <a:pt x="3397" y="1114"/>
                      <a:pt x="3397" y="1114"/>
                    </a:cubicBezTo>
                    <a:cubicBezTo>
                      <a:pt x="3382" y="1132"/>
                      <a:pt x="3382" y="1132"/>
                      <a:pt x="3382" y="1132"/>
                    </a:cubicBezTo>
                    <a:cubicBezTo>
                      <a:pt x="3378" y="1132"/>
                      <a:pt x="3378" y="1132"/>
                      <a:pt x="3378" y="1132"/>
                    </a:cubicBezTo>
                    <a:cubicBezTo>
                      <a:pt x="3379" y="1135"/>
                      <a:pt x="3379" y="1135"/>
                      <a:pt x="3379" y="1135"/>
                    </a:cubicBezTo>
                    <a:cubicBezTo>
                      <a:pt x="3356" y="1149"/>
                      <a:pt x="3356" y="1149"/>
                      <a:pt x="3356" y="1149"/>
                    </a:cubicBezTo>
                    <a:cubicBezTo>
                      <a:pt x="3341" y="1156"/>
                      <a:pt x="3341" y="1156"/>
                      <a:pt x="3341" y="1156"/>
                    </a:cubicBezTo>
                    <a:cubicBezTo>
                      <a:pt x="3328" y="1154"/>
                      <a:pt x="3328" y="1154"/>
                      <a:pt x="3328" y="1154"/>
                    </a:cubicBezTo>
                    <a:cubicBezTo>
                      <a:pt x="3325" y="1152"/>
                      <a:pt x="3325" y="1152"/>
                      <a:pt x="3325" y="1152"/>
                    </a:cubicBezTo>
                    <a:cubicBezTo>
                      <a:pt x="3327" y="1150"/>
                      <a:pt x="3327" y="1150"/>
                      <a:pt x="3327" y="1150"/>
                    </a:cubicBezTo>
                    <a:cubicBezTo>
                      <a:pt x="3323" y="1151"/>
                      <a:pt x="3323" y="1151"/>
                      <a:pt x="3323" y="1151"/>
                    </a:cubicBezTo>
                    <a:cubicBezTo>
                      <a:pt x="3319" y="1148"/>
                      <a:pt x="3319" y="1148"/>
                      <a:pt x="3319" y="1148"/>
                    </a:cubicBezTo>
                    <a:cubicBezTo>
                      <a:pt x="3319" y="1145"/>
                      <a:pt x="3319" y="1145"/>
                      <a:pt x="3319" y="1145"/>
                    </a:cubicBezTo>
                    <a:cubicBezTo>
                      <a:pt x="3316" y="1145"/>
                      <a:pt x="3316" y="1145"/>
                      <a:pt x="3316" y="1145"/>
                    </a:cubicBezTo>
                    <a:cubicBezTo>
                      <a:pt x="3308" y="1131"/>
                      <a:pt x="3308" y="1131"/>
                      <a:pt x="3308" y="1131"/>
                    </a:cubicBezTo>
                    <a:cubicBezTo>
                      <a:pt x="3300" y="1106"/>
                      <a:pt x="3300" y="1106"/>
                      <a:pt x="3300" y="1106"/>
                    </a:cubicBezTo>
                    <a:cubicBezTo>
                      <a:pt x="3295" y="1100"/>
                      <a:pt x="3295" y="1100"/>
                      <a:pt x="3295" y="1100"/>
                    </a:cubicBezTo>
                    <a:cubicBezTo>
                      <a:pt x="3285" y="1084"/>
                      <a:pt x="3285" y="1084"/>
                      <a:pt x="3285" y="1084"/>
                    </a:cubicBezTo>
                    <a:cubicBezTo>
                      <a:pt x="3283" y="1076"/>
                      <a:pt x="3283" y="1076"/>
                      <a:pt x="3283" y="1076"/>
                    </a:cubicBezTo>
                    <a:cubicBezTo>
                      <a:pt x="3284" y="1058"/>
                      <a:pt x="3284" y="1058"/>
                      <a:pt x="3284" y="1058"/>
                    </a:cubicBezTo>
                    <a:cubicBezTo>
                      <a:pt x="3284" y="1058"/>
                      <a:pt x="3284" y="1058"/>
                      <a:pt x="3284" y="1058"/>
                    </a:cubicBezTo>
                    <a:cubicBezTo>
                      <a:pt x="3284" y="1052"/>
                      <a:pt x="3284" y="1052"/>
                      <a:pt x="3284" y="1052"/>
                    </a:cubicBezTo>
                    <a:cubicBezTo>
                      <a:pt x="3284" y="1052"/>
                      <a:pt x="3284" y="1052"/>
                      <a:pt x="3284" y="1052"/>
                    </a:cubicBezTo>
                    <a:cubicBezTo>
                      <a:pt x="3282" y="1039"/>
                      <a:pt x="3282" y="1039"/>
                      <a:pt x="3282" y="1039"/>
                    </a:cubicBezTo>
                    <a:cubicBezTo>
                      <a:pt x="3285" y="1020"/>
                      <a:pt x="3285" y="1020"/>
                      <a:pt x="3285" y="1020"/>
                    </a:cubicBezTo>
                    <a:cubicBezTo>
                      <a:pt x="3277" y="1009"/>
                      <a:pt x="3277" y="1009"/>
                      <a:pt x="3277" y="1009"/>
                    </a:cubicBezTo>
                    <a:cubicBezTo>
                      <a:pt x="3276" y="998"/>
                      <a:pt x="3276" y="998"/>
                      <a:pt x="3276" y="998"/>
                    </a:cubicBezTo>
                    <a:cubicBezTo>
                      <a:pt x="3270" y="991"/>
                      <a:pt x="3270" y="991"/>
                      <a:pt x="3270" y="991"/>
                    </a:cubicBezTo>
                    <a:cubicBezTo>
                      <a:pt x="3272" y="985"/>
                      <a:pt x="3272" y="985"/>
                      <a:pt x="3272" y="985"/>
                    </a:cubicBezTo>
                    <a:cubicBezTo>
                      <a:pt x="3269" y="978"/>
                      <a:pt x="3269" y="978"/>
                      <a:pt x="3269" y="978"/>
                    </a:cubicBezTo>
                    <a:cubicBezTo>
                      <a:pt x="3270" y="972"/>
                      <a:pt x="3270" y="972"/>
                      <a:pt x="3270" y="972"/>
                    </a:cubicBezTo>
                    <a:cubicBezTo>
                      <a:pt x="3267" y="960"/>
                      <a:pt x="3267" y="960"/>
                      <a:pt x="3267" y="960"/>
                    </a:cubicBezTo>
                    <a:cubicBezTo>
                      <a:pt x="3268" y="949"/>
                      <a:pt x="3268" y="949"/>
                      <a:pt x="3268" y="949"/>
                    </a:cubicBezTo>
                    <a:cubicBezTo>
                      <a:pt x="3274" y="936"/>
                      <a:pt x="3274" y="936"/>
                      <a:pt x="3274" y="936"/>
                    </a:cubicBezTo>
                    <a:cubicBezTo>
                      <a:pt x="3275" y="923"/>
                      <a:pt x="3275" y="923"/>
                      <a:pt x="3275" y="923"/>
                    </a:cubicBezTo>
                    <a:cubicBezTo>
                      <a:pt x="3280" y="911"/>
                      <a:pt x="3280" y="911"/>
                      <a:pt x="3280" y="911"/>
                    </a:cubicBezTo>
                    <a:cubicBezTo>
                      <a:pt x="3280" y="900"/>
                      <a:pt x="3280" y="900"/>
                      <a:pt x="3280" y="900"/>
                    </a:cubicBezTo>
                    <a:cubicBezTo>
                      <a:pt x="3277" y="892"/>
                      <a:pt x="3277" y="892"/>
                      <a:pt x="3277" y="892"/>
                    </a:cubicBezTo>
                    <a:cubicBezTo>
                      <a:pt x="3277" y="878"/>
                      <a:pt x="3277" y="878"/>
                      <a:pt x="3277" y="878"/>
                    </a:cubicBezTo>
                    <a:cubicBezTo>
                      <a:pt x="3281" y="859"/>
                      <a:pt x="3281" y="859"/>
                      <a:pt x="3281" y="859"/>
                    </a:cubicBezTo>
                    <a:cubicBezTo>
                      <a:pt x="3288" y="853"/>
                      <a:pt x="3288" y="853"/>
                      <a:pt x="3288" y="853"/>
                    </a:cubicBezTo>
                    <a:cubicBezTo>
                      <a:pt x="3291" y="849"/>
                      <a:pt x="3291" y="849"/>
                      <a:pt x="3291" y="849"/>
                    </a:cubicBezTo>
                    <a:cubicBezTo>
                      <a:pt x="3291" y="843"/>
                      <a:pt x="3291" y="843"/>
                      <a:pt x="3291" y="843"/>
                    </a:cubicBezTo>
                    <a:cubicBezTo>
                      <a:pt x="3288" y="833"/>
                      <a:pt x="3288" y="833"/>
                      <a:pt x="3288" y="833"/>
                    </a:cubicBezTo>
                    <a:cubicBezTo>
                      <a:pt x="3288" y="820"/>
                      <a:pt x="3288" y="820"/>
                      <a:pt x="3288" y="820"/>
                    </a:cubicBezTo>
                    <a:cubicBezTo>
                      <a:pt x="3293" y="796"/>
                      <a:pt x="3293" y="796"/>
                      <a:pt x="3293" y="796"/>
                    </a:cubicBezTo>
                    <a:cubicBezTo>
                      <a:pt x="3298" y="787"/>
                      <a:pt x="3298" y="787"/>
                      <a:pt x="3298" y="787"/>
                    </a:cubicBezTo>
                    <a:cubicBezTo>
                      <a:pt x="3301" y="773"/>
                      <a:pt x="3301" y="773"/>
                      <a:pt x="3301" y="773"/>
                    </a:cubicBezTo>
                    <a:cubicBezTo>
                      <a:pt x="3297" y="771"/>
                      <a:pt x="3297" y="771"/>
                      <a:pt x="3297" y="771"/>
                    </a:cubicBezTo>
                    <a:cubicBezTo>
                      <a:pt x="3291" y="764"/>
                      <a:pt x="3291" y="764"/>
                      <a:pt x="3291" y="764"/>
                    </a:cubicBezTo>
                    <a:cubicBezTo>
                      <a:pt x="3291" y="762"/>
                      <a:pt x="3291" y="762"/>
                      <a:pt x="3291" y="762"/>
                    </a:cubicBezTo>
                    <a:cubicBezTo>
                      <a:pt x="3290" y="762"/>
                      <a:pt x="3290" y="762"/>
                      <a:pt x="3290" y="762"/>
                    </a:cubicBezTo>
                    <a:cubicBezTo>
                      <a:pt x="3286" y="767"/>
                      <a:pt x="3286" y="767"/>
                      <a:pt x="3286" y="767"/>
                    </a:cubicBezTo>
                    <a:cubicBezTo>
                      <a:pt x="3284" y="766"/>
                      <a:pt x="3284" y="766"/>
                      <a:pt x="3284" y="766"/>
                    </a:cubicBezTo>
                    <a:cubicBezTo>
                      <a:pt x="3281" y="771"/>
                      <a:pt x="3281" y="771"/>
                      <a:pt x="3281" y="771"/>
                    </a:cubicBezTo>
                    <a:cubicBezTo>
                      <a:pt x="3279" y="771"/>
                      <a:pt x="3279" y="771"/>
                      <a:pt x="3279" y="771"/>
                    </a:cubicBezTo>
                    <a:cubicBezTo>
                      <a:pt x="3281" y="768"/>
                      <a:pt x="3281" y="768"/>
                      <a:pt x="3281" y="768"/>
                    </a:cubicBezTo>
                    <a:cubicBezTo>
                      <a:pt x="3275" y="770"/>
                      <a:pt x="3275" y="770"/>
                      <a:pt x="3275" y="770"/>
                    </a:cubicBezTo>
                    <a:cubicBezTo>
                      <a:pt x="3268" y="783"/>
                      <a:pt x="3268" y="783"/>
                      <a:pt x="3268" y="783"/>
                    </a:cubicBezTo>
                    <a:cubicBezTo>
                      <a:pt x="3265" y="793"/>
                      <a:pt x="3265" y="793"/>
                      <a:pt x="3265" y="793"/>
                    </a:cubicBezTo>
                    <a:cubicBezTo>
                      <a:pt x="3256" y="798"/>
                      <a:pt x="3256" y="798"/>
                      <a:pt x="3256" y="798"/>
                    </a:cubicBezTo>
                    <a:cubicBezTo>
                      <a:pt x="3253" y="803"/>
                      <a:pt x="3253" y="803"/>
                      <a:pt x="3253" y="803"/>
                    </a:cubicBezTo>
                    <a:cubicBezTo>
                      <a:pt x="3253" y="805"/>
                      <a:pt x="3253" y="805"/>
                      <a:pt x="3253" y="805"/>
                    </a:cubicBezTo>
                    <a:cubicBezTo>
                      <a:pt x="3252" y="808"/>
                      <a:pt x="3252" y="808"/>
                      <a:pt x="3252" y="808"/>
                    </a:cubicBezTo>
                    <a:cubicBezTo>
                      <a:pt x="3244" y="808"/>
                      <a:pt x="3244" y="808"/>
                      <a:pt x="3244" y="808"/>
                    </a:cubicBezTo>
                    <a:cubicBezTo>
                      <a:pt x="3244" y="805"/>
                      <a:pt x="3244" y="805"/>
                      <a:pt x="3244" y="805"/>
                    </a:cubicBezTo>
                    <a:cubicBezTo>
                      <a:pt x="3243" y="805"/>
                      <a:pt x="3243" y="805"/>
                      <a:pt x="3243" y="805"/>
                    </a:cubicBezTo>
                    <a:cubicBezTo>
                      <a:pt x="3244" y="804"/>
                      <a:pt x="3244" y="804"/>
                      <a:pt x="3244" y="804"/>
                    </a:cubicBezTo>
                    <a:cubicBezTo>
                      <a:pt x="3244" y="798"/>
                      <a:pt x="3244" y="798"/>
                      <a:pt x="3244" y="798"/>
                    </a:cubicBezTo>
                    <a:cubicBezTo>
                      <a:pt x="3244" y="798"/>
                      <a:pt x="3244" y="798"/>
                      <a:pt x="3244" y="798"/>
                    </a:cubicBezTo>
                    <a:cubicBezTo>
                      <a:pt x="3244" y="797"/>
                      <a:pt x="3244" y="797"/>
                      <a:pt x="3244" y="797"/>
                    </a:cubicBezTo>
                    <a:cubicBezTo>
                      <a:pt x="3244" y="792"/>
                      <a:pt x="3244" y="792"/>
                      <a:pt x="3244" y="792"/>
                    </a:cubicBezTo>
                    <a:cubicBezTo>
                      <a:pt x="3245" y="792"/>
                      <a:pt x="3245" y="792"/>
                      <a:pt x="3245" y="792"/>
                    </a:cubicBezTo>
                    <a:cubicBezTo>
                      <a:pt x="3244" y="788"/>
                      <a:pt x="3244" y="788"/>
                      <a:pt x="3244" y="788"/>
                    </a:cubicBezTo>
                    <a:cubicBezTo>
                      <a:pt x="3249" y="782"/>
                      <a:pt x="3249" y="782"/>
                      <a:pt x="3249" y="782"/>
                    </a:cubicBezTo>
                    <a:cubicBezTo>
                      <a:pt x="3250" y="775"/>
                      <a:pt x="3250" y="775"/>
                      <a:pt x="3250" y="775"/>
                    </a:cubicBezTo>
                    <a:cubicBezTo>
                      <a:pt x="3257" y="767"/>
                      <a:pt x="3257" y="767"/>
                      <a:pt x="3257" y="767"/>
                    </a:cubicBezTo>
                    <a:cubicBezTo>
                      <a:pt x="3255" y="760"/>
                      <a:pt x="3255" y="760"/>
                      <a:pt x="3255" y="760"/>
                    </a:cubicBezTo>
                    <a:cubicBezTo>
                      <a:pt x="3258" y="757"/>
                      <a:pt x="3258" y="757"/>
                      <a:pt x="3258" y="757"/>
                    </a:cubicBezTo>
                    <a:cubicBezTo>
                      <a:pt x="3273" y="752"/>
                      <a:pt x="3273" y="752"/>
                      <a:pt x="3273" y="752"/>
                    </a:cubicBezTo>
                    <a:cubicBezTo>
                      <a:pt x="3272" y="743"/>
                      <a:pt x="3272" y="743"/>
                      <a:pt x="3272" y="743"/>
                    </a:cubicBezTo>
                    <a:cubicBezTo>
                      <a:pt x="3274" y="741"/>
                      <a:pt x="3274" y="741"/>
                      <a:pt x="3274" y="741"/>
                    </a:cubicBezTo>
                    <a:cubicBezTo>
                      <a:pt x="3275" y="741"/>
                      <a:pt x="3275" y="741"/>
                      <a:pt x="3275" y="741"/>
                    </a:cubicBezTo>
                    <a:cubicBezTo>
                      <a:pt x="3276" y="735"/>
                      <a:pt x="3276" y="735"/>
                      <a:pt x="3276" y="735"/>
                    </a:cubicBezTo>
                    <a:cubicBezTo>
                      <a:pt x="3275" y="735"/>
                      <a:pt x="3275" y="735"/>
                      <a:pt x="3275" y="735"/>
                    </a:cubicBezTo>
                    <a:cubicBezTo>
                      <a:pt x="3275" y="734"/>
                      <a:pt x="3275" y="734"/>
                      <a:pt x="3275" y="734"/>
                    </a:cubicBezTo>
                    <a:cubicBezTo>
                      <a:pt x="3275" y="734"/>
                      <a:pt x="3275" y="734"/>
                      <a:pt x="3275" y="734"/>
                    </a:cubicBezTo>
                    <a:cubicBezTo>
                      <a:pt x="3275" y="731"/>
                      <a:pt x="3275" y="731"/>
                      <a:pt x="3275" y="731"/>
                    </a:cubicBezTo>
                    <a:cubicBezTo>
                      <a:pt x="3286" y="713"/>
                      <a:pt x="3286" y="713"/>
                      <a:pt x="3286" y="713"/>
                    </a:cubicBezTo>
                    <a:cubicBezTo>
                      <a:pt x="3288" y="706"/>
                      <a:pt x="3288" y="706"/>
                      <a:pt x="3288" y="706"/>
                    </a:cubicBezTo>
                    <a:cubicBezTo>
                      <a:pt x="3293" y="697"/>
                      <a:pt x="3293" y="697"/>
                      <a:pt x="3293" y="697"/>
                    </a:cubicBezTo>
                    <a:cubicBezTo>
                      <a:pt x="3292" y="693"/>
                      <a:pt x="3292" y="693"/>
                      <a:pt x="3292" y="693"/>
                    </a:cubicBezTo>
                    <a:cubicBezTo>
                      <a:pt x="3303" y="669"/>
                      <a:pt x="3303" y="669"/>
                      <a:pt x="3303" y="669"/>
                    </a:cubicBezTo>
                    <a:cubicBezTo>
                      <a:pt x="3313" y="661"/>
                      <a:pt x="3313" y="661"/>
                      <a:pt x="3313" y="661"/>
                    </a:cubicBezTo>
                    <a:cubicBezTo>
                      <a:pt x="3314" y="656"/>
                      <a:pt x="3314" y="656"/>
                      <a:pt x="3314" y="656"/>
                    </a:cubicBezTo>
                    <a:cubicBezTo>
                      <a:pt x="3312" y="651"/>
                      <a:pt x="3312" y="651"/>
                      <a:pt x="3312" y="651"/>
                    </a:cubicBezTo>
                    <a:cubicBezTo>
                      <a:pt x="3313" y="647"/>
                      <a:pt x="3313" y="647"/>
                      <a:pt x="3313" y="647"/>
                    </a:cubicBezTo>
                    <a:cubicBezTo>
                      <a:pt x="3317" y="643"/>
                      <a:pt x="3317" y="643"/>
                      <a:pt x="3317" y="643"/>
                    </a:cubicBezTo>
                    <a:cubicBezTo>
                      <a:pt x="3315" y="642"/>
                      <a:pt x="3315" y="642"/>
                      <a:pt x="3315" y="642"/>
                    </a:cubicBezTo>
                    <a:cubicBezTo>
                      <a:pt x="3317" y="636"/>
                      <a:pt x="3317" y="636"/>
                      <a:pt x="3317" y="636"/>
                    </a:cubicBezTo>
                    <a:cubicBezTo>
                      <a:pt x="3321" y="635"/>
                      <a:pt x="3321" y="635"/>
                      <a:pt x="3321" y="635"/>
                    </a:cubicBezTo>
                    <a:cubicBezTo>
                      <a:pt x="3319" y="637"/>
                      <a:pt x="3319" y="637"/>
                      <a:pt x="3319" y="637"/>
                    </a:cubicBezTo>
                    <a:cubicBezTo>
                      <a:pt x="3320" y="639"/>
                      <a:pt x="3320" y="639"/>
                      <a:pt x="3320" y="639"/>
                    </a:cubicBezTo>
                    <a:cubicBezTo>
                      <a:pt x="3319" y="642"/>
                      <a:pt x="3319" y="642"/>
                      <a:pt x="3319" y="642"/>
                    </a:cubicBezTo>
                    <a:cubicBezTo>
                      <a:pt x="3317" y="646"/>
                      <a:pt x="3317" y="646"/>
                      <a:pt x="3317" y="646"/>
                    </a:cubicBezTo>
                    <a:cubicBezTo>
                      <a:pt x="3319" y="658"/>
                      <a:pt x="3319" y="658"/>
                      <a:pt x="3319" y="658"/>
                    </a:cubicBezTo>
                    <a:cubicBezTo>
                      <a:pt x="3321" y="665"/>
                      <a:pt x="3321" y="665"/>
                      <a:pt x="3321" y="665"/>
                    </a:cubicBezTo>
                    <a:cubicBezTo>
                      <a:pt x="3324" y="660"/>
                      <a:pt x="3324" y="660"/>
                      <a:pt x="3324" y="660"/>
                    </a:cubicBezTo>
                    <a:cubicBezTo>
                      <a:pt x="3326" y="661"/>
                      <a:pt x="3326" y="661"/>
                      <a:pt x="3326" y="661"/>
                    </a:cubicBezTo>
                    <a:cubicBezTo>
                      <a:pt x="3331" y="658"/>
                      <a:pt x="3331" y="658"/>
                      <a:pt x="3331" y="658"/>
                    </a:cubicBezTo>
                    <a:cubicBezTo>
                      <a:pt x="3330" y="655"/>
                      <a:pt x="3330" y="655"/>
                      <a:pt x="3330" y="655"/>
                    </a:cubicBezTo>
                    <a:cubicBezTo>
                      <a:pt x="3336" y="646"/>
                      <a:pt x="3336" y="646"/>
                      <a:pt x="3336" y="646"/>
                    </a:cubicBezTo>
                    <a:cubicBezTo>
                      <a:pt x="3334" y="643"/>
                      <a:pt x="3334" y="643"/>
                      <a:pt x="3334" y="643"/>
                    </a:cubicBezTo>
                    <a:cubicBezTo>
                      <a:pt x="3335" y="640"/>
                      <a:pt x="3335" y="640"/>
                      <a:pt x="3335" y="640"/>
                    </a:cubicBezTo>
                    <a:cubicBezTo>
                      <a:pt x="3338" y="639"/>
                      <a:pt x="3338" y="639"/>
                      <a:pt x="3338" y="639"/>
                    </a:cubicBezTo>
                    <a:cubicBezTo>
                      <a:pt x="3340" y="642"/>
                      <a:pt x="3340" y="642"/>
                      <a:pt x="3340" y="642"/>
                    </a:cubicBezTo>
                    <a:cubicBezTo>
                      <a:pt x="3346" y="642"/>
                      <a:pt x="3346" y="642"/>
                      <a:pt x="3346" y="642"/>
                    </a:cubicBezTo>
                    <a:cubicBezTo>
                      <a:pt x="3348" y="637"/>
                      <a:pt x="3348" y="637"/>
                      <a:pt x="3348" y="637"/>
                    </a:cubicBezTo>
                    <a:cubicBezTo>
                      <a:pt x="3353" y="634"/>
                      <a:pt x="3353" y="634"/>
                      <a:pt x="3353" y="634"/>
                    </a:cubicBezTo>
                    <a:cubicBezTo>
                      <a:pt x="3355" y="637"/>
                      <a:pt x="3355" y="637"/>
                      <a:pt x="3355" y="637"/>
                    </a:cubicBezTo>
                    <a:cubicBezTo>
                      <a:pt x="3352" y="646"/>
                      <a:pt x="3352" y="646"/>
                      <a:pt x="3352" y="646"/>
                    </a:cubicBezTo>
                    <a:cubicBezTo>
                      <a:pt x="3355" y="649"/>
                      <a:pt x="3355" y="649"/>
                      <a:pt x="3355" y="649"/>
                    </a:cubicBezTo>
                    <a:cubicBezTo>
                      <a:pt x="3349" y="649"/>
                      <a:pt x="3349" y="649"/>
                      <a:pt x="3349" y="649"/>
                    </a:cubicBezTo>
                    <a:cubicBezTo>
                      <a:pt x="3349" y="651"/>
                      <a:pt x="3349" y="651"/>
                      <a:pt x="3349" y="651"/>
                    </a:cubicBezTo>
                    <a:cubicBezTo>
                      <a:pt x="3348" y="652"/>
                      <a:pt x="3348" y="652"/>
                      <a:pt x="3348" y="652"/>
                    </a:cubicBezTo>
                    <a:cubicBezTo>
                      <a:pt x="3345" y="656"/>
                      <a:pt x="3345" y="656"/>
                      <a:pt x="3345" y="656"/>
                    </a:cubicBezTo>
                    <a:cubicBezTo>
                      <a:pt x="3346" y="658"/>
                      <a:pt x="3346" y="658"/>
                      <a:pt x="3346" y="658"/>
                    </a:cubicBezTo>
                    <a:cubicBezTo>
                      <a:pt x="3342" y="662"/>
                      <a:pt x="3342" y="662"/>
                      <a:pt x="3342" y="662"/>
                    </a:cubicBezTo>
                    <a:cubicBezTo>
                      <a:pt x="3344" y="665"/>
                      <a:pt x="3344" y="665"/>
                      <a:pt x="3344" y="665"/>
                    </a:cubicBezTo>
                    <a:cubicBezTo>
                      <a:pt x="3352" y="669"/>
                      <a:pt x="3352" y="669"/>
                      <a:pt x="3352" y="669"/>
                    </a:cubicBezTo>
                    <a:cubicBezTo>
                      <a:pt x="3350" y="662"/>
                      <a:pt x="3350" y="662"/>
                      <a:pt x="3350" y="662"/>
                    </a:cubicBezTo>
                    <a:cubicBezTo>
                      <a:pt x="3352" y="660"/>
                      <a:pt x="3352" y="660"/>
                      <a:pt x="3352" y="660"/>
                    </a:cubicBezTo>
                    <a:cubicBezTo>
                      <a:pt x="3354" y="656"/>
                      <a:pt x="3354" y="656"/>
                      <a:pt x="3354" y="656"/>
                    </a:cubicBezTo>
                    <a:cubicBezTo>
                      <a:pt x="3357" y="654"/>
                      <a:pt x="3357" y="654"/>
                      <a:pt x="3357" y="654"/>
                    </a:cubicBezTo>
                    <a:cubicBezTo>
                      <a:pt x="3357" y="651"/>
                      <a:pt x="3357" y="651"/>
                      <a:pt x="3357" y="651"/>
                    </a:cubicBezTo>
                    <a:cubicBezTo>
                      <a:pt x="3363" y="649"/>
                      <a:pt x="3363" y="649"/>
                      <a:pt x="3363" y="649"/>
                    </a:cubicBezTo>
                    <a:cubicBezTo>
                      <a:pt x="3367" y="645"/>
                      <a:pt x="3367" y="645"/>
                      <a:pt x="3367" y="645"/>
                    </a:cubicBezTo>
                    <a:cubicBezTo>
                      <a:pt x="3371" y="642"/>
                      <a:pt x="3371" y="642"/>
                      <a:pt x="3371" y="642"/>
                    </a:cubicBezTo>
                    <a:cubicBezTo>
                      <a:pt x="3373" y="631"/>
                      <a:pt x="3373" y="631"/>
                      <a:pt x="3373" y="631"/>
                    </a:cubicBezTo>
                    <a:cubicBezTo>
                      <a:pt x="3377" y="625"/>
                      <a:pt x="3377" y="625"/>
                      <a:pt x="3377" y="625"/>
                    </a:cubicBezTo>
                    <a:cubicBezTo>
                      <a:pt x="3383" y="623"/>
                      <a:pt x="3383" y="623"/>
                      <a:pt x="3383" y="623"/>
                    </a:cubicBezTo>
                    <a:cubicBezTo>
                      <a:pt x="3386" y="624"/>
                      <a:pt x="3386" y="624"/>
                      <a:pt x="3386" y="624"/>
                    </a:cubicBezTo>
                    <a:cubicBezTo>
                      <a:pt x="3393" y="622"/>
                      <a:pt x="3393" y="622"/>
                      <a:pt x="3393" y="622"/>
                    </a:cubicBezTo>
                    <a:cubicBezTo>
                      <a:pt x="3405" y="623"/>
                      <a:pt x="3405" y="623"/>
                      <a:pt x="3405" y="623"/>
                    </a:cubicBezTo>
                    <a:cubicBezTo>
                      <a:pt x="3406" y="622"/>
                      <a:pt x="3406" y="622"/>
                      <a:pt x="3406" y="622"/>
                    </a:cubicBezTo>
                    <a:cubicBezTo>
                      <a:pt x="3408" y="620"/>
                      <a:pt x="3408" y="620"/>
                      <a:pt x="3408" y="620"/>
                    </a:cubicBezTo>
                    <a:cubicBezTo>
                      <a:pt x="3413" y="620"/>
                      <a:pt x="3413" y="620"/>
                      <a:pt x="3413" y="620"/>
                    </a:cubicBezTo>
                    <a:cubicBezTo>
                      <a:pt x="3415" y="618"/>
                      <a:pt x="3415" y="618"/>
                      <a:pt x="3415" y="618"/>
                    </a:cubicBezTo>
                    <a:cubicBezTo>
                      <a:pt x="3421" y="618"/>
                      <a:pt x="3421" y="618"/>
                      <a:pt x="3421" y="618"/>
                    </a:cubicBezTo>
                    <a:cubicBezTo>
                      <a:pt x="3428" y="617"/>
                      <a:pt x="3428" y="617"/>
                      <a:pt x="3428" y="617"/>
                    </a:cubicBezTo>
                    <a:cubicBezTo>
                      <a:pt x="3435" y="604"/>
                      <a:pt x="3435" y="604"/>
                      <a:pt x="3435" y="604"/>
                    </a:cubicBezTo>
                    <a:cubicBezTo>
                      <a:pt x="3437" y="600"/>
                      <a:pt x="3437" y="600"/>
                      <a:pt x="3437" y="600"/>
                    </a:cubicBezTo>
                    <a:cubicBezTo>
                      <a:pt x="3444" y="601"/>
                      <a:pt x="3444" y="601"/>
                      <a:pt x="3444" y="601"/>
                    </a:cubicBezTo>
                    <a:cubicBezTo>
                      <a:pt x="3446" y="600"/>
                      <a:pt x="3446" y="600"/>
                      <a:pt x="3446" y="600"/>
                    </a:cubicBezTo>
                    <a:cubicBezTo>
                      <a:pt x="3449" y="601"/>
                      <a:pt x="3449" y="601"/>
                      <a:pt x="3449" y="601"/>
                    </a:cubicBezTo>
                    <a:cubicBezTo>
                      <a:pt x="3453" y="600"/>
                      <a:pt x="3453" y="600"/>
                      <a:pt x="3453" y="600"/>
                    </a:cubicBezTo>
                    <a:cubicBezTo>
                      <a:pt x="3459" y="602"/>
                      <a:pt x="3459" y="602"/>
                      <a:pt x="3459" y="602"/>
                    </a:cubicBezTo>
                    <a:cubicBezTo>
                      <a:pt x="3466" y="603"/>
                      <a:pt x="3466" y="603"/>
                      <a:pt x="3466" y="603"/>
                    </a:cubicBezTo>
                    <a:cubicBezTo>
                      <a:pt x="3466" y="602"/>
                      <a:pt x="3466" y="602"/>
                      <a:pt x="3466" y="602"/>
                    </a:cubicBezTo>
                    <a:cubicBezTo>
                      <a:pt x="3480" y="607"/>
                      <a:pt x="3480" y="607"/>
                      <a:pt x="3480" y="607"/>
                    </a:cubicBezTo>
                    <a:cubicBezTo>
                      <a:pt x="3490" y="616"/>
                      <a:pt x="3490" y="616"/>
                      <a:pt x="3490" y="616"/>
                    </a:cubicBezTo>
                    <a:cubicBezTo>
                      <a:pt x="3492" y="616"/>
                      <a:pt x="3492" y="616"/>
                      <a:pt x="3492" y="616"/>
                    </a:cubicBezTo>
                    <a:cubicBezTo>
                      <a:pt x="3497" y="618"/>
                      <a:pt x="3497" y="618"/>
                      <a:pt x="3497" y="618"/>
                    </a:cubicBezTo>
                    <a:cubicBezTo>
                      <a:pt x="3498" y="622"/>
                      <a:pt x="3498" y="622"/>
                      <a:pt x="3498" y="622"/>
                    </a:cubicBezTo>
                    <a:cubicBezTo>
                      <a:pt x="3505" y="624"/>
                      <a:pt x="3505" y="624"/>
                      <a:pt x="3505" y="624"/>
                    </a:cubicBezTo>
                    <a:cubicBezTo>
                      <a:pt x="3508" y="622"/>
                      <a:pt x="3508" y="622"/>
                      <a:pt x="3508" y="622"/>
                    </a:cubicBezTo>
                    <a:cubicBezTo>
                      <a:pt x="3505" y="611"/>
                      <a:pt x="3505" y="611"/>
                      <a:pt x="3505" y="611"/>
                    </a:cubicBezTo>
                    <a:cubicBezTo>
                      <a:pt x="3506" y="609"/>
                      <a:pt x="3506" y="609"/>
                      <a:pt x="3506" y="609"/>
                    </a:cubicBezTo>
                    <a:cubicBezTo>
                      <a:pt x="3508" y="607"/>
                      <a:pt x="3508" y="607"/>
                      <a:pt x="3508" y="607"/>
                    </a:cubicBezTo>
                    <a:cubicBezTo>
                      <a:pt x="3508" y="601"/>
                      <a:pt x="3508" y="601"/>
                      <a:pt x="3508" y="601"/>
                    </a:cubicBezTo>
                    <a:cubicBezTo>
                      <a:pt x="3510" y="598"/>
                      <a:pt x="3510" y="598"/>
                      <a:pt x="3510" y="598"/>
                    </a:cubicBezTo>
                    <a:cubicBezTo>
                      <a:pt x="3515" y="600"/>
                      <a:pt x="3515" y="600"/>
                      <a:pt x="3515" y="600"/>
                    </a:cubicBezTo>
                    <a:cubicBezTo>
                      <a:pt x="3519" y="600"/>
                      <a:pt x="3519" y="600"/>
                      <a:pt x="3519" y="600"/>
                    </a:cubicBezTo>
                    <a:cubicBezTo>
                      <a:pt x="3521" y="604"/>
                      <a:pt x="3521" y="604"/>
                      <a:pt x="3521" y="604"/>
                    </a:cubicBezTo>
                    <a:cubicBezTo>
                      <a:pt x="3521" y="605"/>
                      <a:pt x="3521" y="605"/>
                      <a:pt x="3521" y="605"/>
                    </a:cubicBezTo>
                    <a:cubicBezTo>
                      <a:pt x="3524" y="603"/>
                      <a:pt x="3524" y="603"/>
                      <a:pt x="3524" y="603"/>
                    </a:cubicBezTo>
                    <a:cubicBezTo>
                      <a:pt x="3528" y="606"/>
                      <a:pt x="3528" y="606"/>
                      <a:pt x="3528" y="606"/>
                    </a:cubicBezTo>
                    <a:cubicBezTo>
                      <a:pt x="3527" y="601"/>
                      <a:pt x="3527" y="601"/>
                      <a:pt x="3527" y="601"/>
                    </a:cubicBezTo>
                    <a:cubicBezTo>
                      <a:pt x="3533" y="602"/>
                      <a:pt x="3533" y="602"/>
                      <a:pt x="3533" y="602"/>
                    </a:cubicBezTo>
                    <a:cubicBezTo>
                      <a:pt x="3535" y="603"/>
                      <a:pt x="3535" y="603"/>
                      <a:pt x="3535" y="603"/>
                    </a:cubicBezTo>
                    <a:cubicBezTo>
                      <a:pt x="3536" y="602"/>
                      <a:pt x="3536" y="602"/>
                      <a:pt x="3536" y="602"/>
                    </a:cubicBezTo>
                    <a:cubicBezTo>
                      <a:pt x="3539" y="601"/>
                      <a:pt x="3539" y="601"/>
                      <a:pt x="3539" y="601"/>
                    </a:cubicBezTo>
                    <a:cubicBezTo>
                      <a:pt x="3547" y="602"/>
                      <a:pt x="3547" y="602"/>
                      <a:pt x="3547" y="602"/>
                    </a:cubicBezTo>
                    <a:cubicBezTo>
                      <a:pt x="3548" y="602"/>
                      <a:pt x="3548" y="602"/>
                      <a:pt x="3548" y="602"/>
                    </a:cubicBezTo>
                    <a:cubicBezTo>
                      <a:pt x="3551" y="602"/>
                      <a:pt x="3551" y="602"/>
                      <a:pt x="3551" y="602"/>
                    </a:cubicBezTo>
                    <a:cubicBezTo>
                      <a:pt x="3553" y="601"/>
                      <a:pt x="3553" y="601"/>
                      <a:pt x="3553" y="601"/>
                    </a:cubicBezTo>
                    <a:cubicBezTo>
                      <a:pt x="3557" y="601"/>
                      <a:pt x="3557" y="601"/>
                      <a:pt x="3557" y="601"/>
                    </a:cubicBezTo>
                    <a:cubicBezTo>
                      <a:pt x="3566" y="603"/>
                      <a:pt x="3566" y="603"/>
                      <a:pt x="3566" y="603"/>
                    </a:cubicBezTo>
                    <a:cubicBezTo>
                      <a:pt x="3568" y="601"/>
                      <a:pt x="3568" y="601"/>
                      <a:pt x="3568" y="601"/>
                    </a:cubicBezTo>
                    <a:cubicBezTo>
                      <a:pt x="3573" y="600"/>
                      <a:pt x="3573" y="600"/>
                      <a:pt x="3573" y="600"/>
                    </a:cubicBezTo>
                    <a:cubicBezTo>
                      <a:pt x="3574" y="601"/>
                      <a:pt x="3574" y="601"/>
                      <a:pt x="3574" y="601"/>
                    </a:cubicBezTo>
                    <a:cubicBezTo>
                      <a:pt x="3574" y="596"/>
                      <a:pt x="3574" y="596"/>
                      <a:pt x="3574" y="596"/>
                    </a:cubicBezTo>
                    <a:cubicBezTo>
                      <a:pt x="3570" y="593"/>
                      <a:pt x="3570" y="593"/>
                      <a:pt x="3570" y="593"/>
                    </a:cubicBezTo>
                    <a:cubicBezTo>
                      <a:pt x="3566" y="594"/>
                      <a:pt x="3566" y="594"/>
                      <a:pt x="3566" y="594"/>
                    </a:cubicBezTo>
                    <a:cubicBezTo>
                      <a:pt x="3559" y="587"/>
                      <a:pt x="3559" y="587"/>
                      <a:pt x="3559" y="587"/>
                    </a:cubicBezTo>
                    <a:cubicBezTo>
                      <a:pt x="3561" y="582"/>
                      <a:pt x="3561" y="582"/>
                      <a:pt x="3561" y="582"/>
                    </a:cubicBezTo>
                    <a:cubicBezTo>
                      <a:pt x="3555" y="580"/>
                      <a:pt x="3555" y="580"/>
                      <a:pt x="3555" y="580"/>
                    </a:cubicBezTo>
                    <a:cubicBezTo>
                      <a:pt x="3552" y="579"/>
                      <a:pt x="3552" y="579"/>
                      <a:pt x="3552" y="579"/>
                    </a:cubicBezTo>
                    <a:cubicBezTo>
                      <a:pt x="3548" y="577"/>
                      <a:pt x="3548" y="577"/>
                      <a:pt x="3548" y="577"/>
                    </a:cubicBezTo>
                    <a:cubicBezTo>
                      <a:pt x="3546" y="580"/>
                      <a:pt x="3546" y="580"/>
                      <a:pt x="3546" y="580"/>
                    </a:cubicBezTo>
                    <a:cubicBezTo>
                      <a:pt x="3543" y="580"/>
                      <a:pt x="3543" y="580"/>
                      <a:pt x="3543" y="580"/>
                    </a:cubicBezTo>
                    <a:cubicBezTo>
                      <a:pt x="3543" y="577"/>
                      <a:pt x="3543" y="577"/>
                      <a:pt x="3543" y="577"/>
                    </a:cubicBezTo>
                    <a:cubicBezTo>
                      <a:pt x="3541" y="576"/>
                      <a:pt x="3541" y="576"/>
                      <a:pt x="3541" y="576"/>
                    </a:cubicBezTo>
                    <a:cubicBezTo>
                      <a:pt x="3542" y="574"/>
                      <a:pt x="3542" y="574"/>
                      <a:pt x="3542" y="574"/>
                    </a:cubicBezTo>
                    <a:cubicBezTo>
                      <a:pt x="3544" y="574"/>
                      <a:pt x="3544" y="574"/>
                      <a:pt x="3544" y="574"/>
                    </a:cubicBezTo>
                    <a:cubicBezTo>
                      <a:pt x="3544" y="570"/>
                      <a:pt x="3544" y="570"/>
                      <a:pt x="3544" y="570"/>
                    </a:cubicBezTo>
                    <a:cubicBezTo>
                      <a:pt x="3546" y="571"/>
                      <a:pt x="3546" y="571"/>
                      <a:pt x="3546" y="571"/>
                    </a:cubicBezTo>
                    <a:cubicBezTo>
                      <a:pt x="3547" y="569"/>
                      <a:pt x="3547" y="569"/>
                      <a:pt x="3547" y="569"/>
                    </a:cubicBezTo>
                    <a:cubicBezTo>
                      <a:pt x="3544" y="566"/>
                      <a:pt x="3544" y="566"/>
                      <a:pt x="3544" y="566"/>
                    </a:cubicBezTo>
                    <a:cubicBezTo>
                      <a:pt x="3541" y="556"/>
                      <a:pt x="3541" y="556"/>
                      <a:pt x="3541" y="556"/>
                    </a:cubicBezTo>
                    <a:cubicBezTo>
                      <a:pt x="3533" y="542"/>
                      <a:pt x="3533" y="542"/>
                      <a:pt x="3533" y="542"/>
                    </a:cubicBezTo>
                    <a:cubicBezTo>
                      <a:pt x="3529" y="542"/>
                      <a:pt x="3529" y="542"/>
                      <a:pt x="3529" y="542"/>
                    </a:cubicBezTo>
                    <a:cubicBezTo>
                      <a:pt x="3524" y="545"/>
                      <a:pt x="3524" y="545"/>
                      <a:pt x="3524" y="545"/>
                    </a:cubicBezTo>
                    <a:cubicBezTo>
                      <a:pt x="3521" y="550"/>
                      <a:pt x="3521" y="550"/>
                      <a:pt x="3521" y="550"/>
                    </a:cubicBezTo>
                    <a:cubicBezTo>
                      <a:pt x="3518" y="550"/>
                      <a:pt x="3518" y="550"/>
                      <a:pt x="3518" y="550"/>
                    </a:cubicBezTo>
                    <a:cubicBezTo>
                      <a:pt x="3512" y="554"/>
                      <a:pt x="3512" y="554"/>
                      <a:pt x="3512" y="554"/>
                    </a:cubicBezTo>
                    <a:cubicBezTo>
                      <a:pt x="3510" y="552"/>
                      <a:pt x="3510" y="552"/>
                      <a:pt x="3510" y="552"/>
                    </a:cubicBezTo>
                    <a:cubicBezTo>
                      <a:pt x="3512" y="551"/>
                      <a:pt x="3512" y="551"/>
                      <a:pt x="3512" y="551"/>
                    </a:cubicBezTo>
                    <a:cubicBezTo>
                      <a:pt x="3506" y="546"/>
                      <a:pt x="3506" y="546"/>
                      <a:pt x="3506" y="546"/>
                    </a:cubicBezTo>
                    <a:cubicBezTo>
                      <a:pt x="3501" y="546"/>
                      <a:pt x="3501" y="546"/>
                      <a:pt x="3501" y="546"/>
                    </a:cubicBezTo>
                    <a:cubicBezTo>
                      <a:pt x="3493" y="553"/>
                      <a:pt x="3493" y="553"/>
                      <a:pt x="3493" y="553"/>
                    </a:cubicBezTo>
                    <a:cubicBezTo>
                      <a:pt x="3487" y="550"/>
                      <a:pt x="3487" y="550"/>
                      <a:pt x="3487" y="550"/>
                    </a:cubicBezTo>
                    <a:cubicBezTo>
                      <a:pt x="3483" y="551"/>
                      <a:pt x="3483" y="551"/>
                      <a:pt x="3483" y="551"/>
                    </a:cubicBezTo>
                    <a:cubicBezTo>
                      <a:pt x="3481" y="549"/>
                      <a:pt x="3481" y="549"/>
                      <a:pt x="3481" y="549"/>
                    </a:cubicBezTo>
                    <a:cubicBezTo>
                      <a:pt x="3474" y="551"/>
                      <a:pt x="3474" y="551"/>
                      <a:pt x="3474" y="551"/>
                    </a:cubicBezTo>
                    <a:cubicBezTo>
                      <a:pt x="3471" y="547"/>
                      <a:pt x="3471" y="547"/>
                      <a:pt x="3471" y="547"/>
                    </a:cubicBezTo>
                    <a:cubicBezTo>
                      <a:pt x="3470" y="544"/>
                      <a:pt x="3470" y="544"/>
                      <a:pt x="3470" y="544"/>
                    </a:cubicBezTo>
                    <a:cubicBezTo>
                      <a:pt x="3472" y="541"/>
                      <a:pt x="3472" y="541"/>
                      <a:pt x="3472" y="541"/>
                    </a:cubicBezTo>
                    <a:cubicBezTo>
                      <a:pt x="3470" y="538"/>
                      <a:pt x="3470" y="538"/>
                      <a:pt x="3470" y="538"/>
                    </a:cubicBezTo>
                    <a:cubicBezTo>
                      <a:pt x="3470" y="525"/>
                      <a:pt x="3470" y="525"/>
                      <a:pt x="3470" y="525"/>
                    </a:cubicBezTo>
                    <a:cubicBezTo>
                      <a:pt x="3475" y="516"/>
                      <a:pt x="3475" y="516"/>
                      <a:pt x="3475" y="516"/>
                    </a:cubicBezTo>
                    <a:cubicBezTo>
                      <a:pt x="3475" y="515"/>
                      <a:pt x="3475" y="515"/>
                      <a:pt x="3475" y="515"/>
                    </a:cubicBezTo>
                    <a:cubicBezTo>
                      <a:pt x="3474" y="514"/>
                      <a:pt x="3474" y="514"/>
                      <a:pt x="3474" y="514"/>
                    </a:cubicBezTo>
                    <a:cubicBezTo>
                      <a:pt x="3453" y="519"/>
                      <a:pt x="3453" y="519"/>
                      <a:pt x="3453" y="519"/>
                    </a:cubicBezTo>
                    <a:cubicBezTo>
                      <a:pt x="3431" y="531"/>
                      <a:pt x="3431" y="531"/>
                      <a:pt x="3431" y="531"/>
                    </a:cubicBezTo>
                    <a:cubicBezTo>
                      <a:pt x="3401" y="532"/>
                      <a:pt x="3401" y="532"/>
                      <a:pt x="3401" y="532"/>
                    </a:cubicBezTo>
                    <a:cubicBezTo>
                      <a:pt x="3382" y="539"/>
                      <a:pt x="3382" y="539"/>
                      <a:pt x="3382" y="539"/>
                    </a:cubicBezTo>
                    <a:cubicBezTo>
                      <a:pt x="3377" y="538"/>
                      <a:pt x="3377" y="538"/>
                      <a:pt x="3377" y="538"/>
                    </a:cubicBezTo>
                    <a:cubicBezTo>
                      <a:pt x="3362" y="550"/>
                      <a:pt x="3362" y="550"/>
                      <a:pt x="3362" y="550"/>
                    </a:cubicBezTo>
                    <a:cubicBezTo>
                      <a:pt x="3355" y="554"/>
                      <a:pt x="3355" y="554"/>
                      <a:pt x="3355" y="554"/>
                    </a:cubicBezTo>
                    <a:cubicBezTo>
                      <a:pt x="3353" y="553"/>
                      <a:pt x="3353" y="553"/>
                      <a:pt x="3353" y="553"/>
                    </a:cubicBezTo>
                    <a:cubicBezTo>
                      <a:pt x="3339" y="571"/>
                      <a:pt x="3339" y="571"/>
                      <a:pt x="3339" y="571"/>
                    </a:cubicBezTo>
                    <a:cubicBezTo>
                      <a:pt x="3339" y="569"/>
                      <a:pt x="3339" y="569"/>
                      <a:pt x="3339" y="569"/>
                    </a:cubicBezTo>
                    <a:cubicBezTo>
                      <a:pt x="3334" y="569"/>
                      <a:pt x="3334" y="569"/>
                      <a:pt x="3334" y="569"/>
                    </a:cubicBezTo>
                    <a:cubicBezTo>
                      <a:pt x="3329" y="565"/>
                      <a:pt x="3329" y="565"/>
                      <a:pt x="3329" y="565"/>
                    </a:cubicBezTo>
                    <a:cubicBezTo>
                      <a:pt x="3326" y="566"/>
                      <a:pt x="3326" y="566"/>
                      <a:pt x="3326" y="566"/>
                    </a:cubicBezTo>
                    <a:cubicBezTo>
                      <a:pt x="3324" y="570"/>
                      <a:pt x="3324" y="570"/>
                      <a:pt x="3324" y="570"/>
                    </a:cubicBezTo>
                    <a:cubicBezTo>
                      <a:pt x="3320" y="571"/>
                      <a:pt x="3320" y="571"/>
                      <a:pt x="3320" y="571"/>
                    </a:cubicBezTo>
                    <a:cubicBezTo>
                      <a:pt x="3314" y="567"/>
                      <a:pt x="3314" y="567"/>
                      <a:pt x="3314" y="567"/>
                    </a:cubicBezTo>
                    <a:cubicBezTo>
                      <a:pt x="3311" y="562"/>
                      <a:pt x="3311" y="562"/>
                      <a:pt x="3311" y="562"/>
                    </a:cubicBezTo>
                    <a:cubicBezTo>
                      <a:pt x="3308" y="561"/>
                      <a:pt x="3308" y="561"/>
                      <a:pt x="3308" y="561"/>
                    </a:cubicBezTo>
                    <a:cubicBezTo>
                      <a:pt x="3298" y="567"/>
                      <a:pt x="3298" y="567"/>
                      <a:pt x="3298" y="567"/>
                    </a:cubicBezTo>
                    <a:cubicBezTo>
                      <a:pt x="3279" y="568"/>
                      <a:pt x="3279" y="568"/>
                      <a:pt x="3279" y="568"/>
                    </a:cubicBezTo>
                    <a:cubicBezTo>
                      <a:pt x="3276" y="564"/>
                      <a:pt x="3276" y="564"/>
                      <a:pt x="3276" y="564"/>
                    </a:cubicBezTo>
                    <a:cubicBezTo>
                      <a:pt x="3276" y="558"/>
                      <a:pt x="3276" y="558"/>
                      <a:pt x="3276" y="558"/>
                    </a:cubicBezTo>
                    <a:cubicBezTo>
                      <a:pt x="3275" y="558"/>
                      <a:pt x="3275" y="558"/>
                      <a:pt x="3275" y="558"/>
                    </a:cubicBezTo>
                    <a:cubicBezTo>
                      <a:pt x="3268" y="555"/>
                      <a:pt x="3268" y="555"/>
                      <a:pt x="3268" y="555"/>
                    </a:cubicBezTo>
                    <a:cubicBezTo>
                      <a:pt x="3268" y="552"/>
                      <a:pt x="3268" y="552"/>
                      <a:pt x="3268" y="552"/>
                    </a:cubicBezTo>
                    <a:cubicBezTo>
                      <a:pt x="3258" y="542"/>
                      <a:pt x="3258" y="542"/>
                      <a:pt x="3258" y="542"/>
                    </a:cubicBezTo>
                    <a:cubicBezTo>
                      <a:pt x="3257" y="536"/>
                      <a:pt x="3257" y="536"/>
                      <a:pt x="3257" y="536"/>
                    </a:cubicBezTo>
                    <a:cubicBezTo>
                      <a:pt x="3251" y="533"/>
                      <a:pt x="3251" y="533"/>
                      <a:pt x="3251" y="533"/>
                    </a:cubicBezTo>
                    <a:cubicBezTo>
                      <a:pt x="3250" y="531"/>
                      <a:pt x="3250" y="531"/>
                      <a:pt x="3250" y="531"/>
                    </a:cubicBezTo>
                    <a:cubicBezTo>
                      <a:pt x="3248" y="531"/>
                      <a:pt x="3248" y="531"/>
                      <a:pt x="3248" y="531"/>
                    </a:cubicBezTo>
                    <a:cubicBezTo>
                      <a:pt x="3245" y="531"/>
                      <a:pt x="3245" y="531"/>
                      <a:pt x="3245" y="531"/>
                    </a:cubicBezTo>
                    <a:cubicBezTo>
                      <a:pt x="3244" y="527"/>
                      <a:pt x="3244" y="527"/>
                      <a:pt x="3244" y="527"/>
                    </a:cubicBezTo>
                    <a:cubicBezTo>
                      <a:pt x="3237" y="525"/>
                      <a:pt x="3237" y="525"/>
                      <a:pt x="3237" y="525"/>
                    </a:cubicBezTo>
                    <a:cubicBezTo>
                      <a:pt x="3219" y="524"/>
                      <a:pt x="3219" y="524"/>
                      <a:pt x="3219" y="524"/>
                    </a:cubicBezTo>
                    <a:cubicBezTo>
                      <a:pt x="3215" y="522"/>
                      <a:pt x="3215" y="522"/>
                      <a:pt x="3215" y="522"/>
                    </a:cubicBezTo>
                    <a:cubicBezTo>
                      <a:pt x="3206" y="525"/>
                      <a:pt x="3206" y="525"/>
                      <a:pt x="3206" y="525"/>
                    </a:cubicBezTo>
                    <a:cubicBezTo>
                      <a:pt x="3201" y="532"/>
                      <a:pt x="3201" y="532"/>
                      <a:pt x="3201" y="532"/>
                    </a:cubicBezTo>
                    <a:cubicBezTo>
                      <a:pt x="3202" y="527"/>
                      <a:pt x="3202" y="527"/>
                      <a:pt x="3202" y="527"/>
                    </a:cubicBezTo>
                    <a:cubicBezTo>
                      <a:pt x="3210" y="519"/>
                      <a:pt x="3210" y="519"/>
                      <a:pt x="3210" y="519"/>
                    </a:cubicBezTo>
                    <a:cubicBezTo>
                      <a:pt x="3206" y="520"/>
                      <a:pt x="3206" y="520"/>
                      <a:pt x="3206" y="520"/>
                    </a:cubicBezTo>
                    <a:cubicBezTo>
                      <a:pt x="3194" y="531"/>
                      <a:pt x="3194" y="531"/>
                      <a:pt x="3194" y="531"/>
                    </a:cubicBezTo>
                    <a:cubicBezTo>
                      <a:pt x="3190" y="531"/>
                      <a:pt x="3190" y="531"/>
                      <a:pt x="3190" y="531"/>
                    </a:cubicBezTo>
                    <a:cubicBezTo>
                      <a:pt x="3190" y="535"/>
                      <a:pt x="3190" y="535"/>
                      <a:pt x="3190" y="535"/>
                    </a:cubicBezTo>
                    <a:cubicBezTo>
                      <a:pt x="3187" y="542"/>
                      <a:pt x="3187" y="542"/>
                      <a:pt x="3187" y="542"/>
                    </a:cubicBezTo>
                    <a:cubicBezTo>
                      <a:pt x="3186" y="542"/>
                      <a:pt x="3186" y="542"/>
                      <a:pt x="3186" y="542"/>
                    </a:cubicBezTo>
                    <a:cubicBezTo>
                      <a:pt x="3185" y="541"/>
                      <a:pt x="3185" y="541"/>
                      <a:pt x="3185" y="541"/>
                    </a:cubicBezTo>
                    <a:cubicBezTo>
                      <a:pt x="3183" y="533"/>
                      <a:pt x="3183" y="533"/>
                      <a:pt x="3183" y="533"/>
                    </a:cubicBezTo>
                    <a:cubicBezTo>
                      <a:pt x="3185" y="521"/>
                      <a:pt x="3185" y="521"/>
                      <a:pt x="3185" y="521"/>
                    </a:cubicBezTo>
                    <a:cubicBezTo>
                      <a:pt x="3184" y="517"/>
                      <a:pt x="3184" y="517"/>
                      <a:pt x="3184" y="517"/>
                    </a:cubicBezTo>
                    <a:cubicBezTo>
                      <a:pt x="3180" y="512"/>
                      <a:pt x="3180" y="512"/>
                      <a:pt x="3180" y="512"/>
                    </a:cubicBezTo>
                    <a:cubicBezTo>
                      <a:pt x="3178" y="513"/>
                      <a:pt x="3178" y="513"/>
                      <a:pt x="3178" y="513"/>
                    </a:cubicBezTo>
                    <a:cubicBezTo>
                      <a:pt x="3177" y="503"/>
                      <a:pt x="3177" y="503"/>
                      <a:pt x="3177" y="503"/>
                    </a:cubicBezTo>
                    <a:cubicBezTo>
                      <a:pt x="3168" y="501"/>
                      <a:pt x="3168" y="501"/>
                      <a:pt x="3168" y="501"/>
                    </a:cubicBezTo>
                    <a:cubicBezTo>
                      <a:pt x="3166" y="498"/>
                      <a:pt x="3166" y="498"/>
                      <a:pt x="3166" y="498"/>
                    </a:cubicBezTo>
                    <a:cubicBezTo>
                      <a:pt x="3166" y="492"/>
                      <a:pt x="3166" y="492"/>
                      <a:pt x="3166" y="492"/>
                    </a:cubicBezTo>
                    <a:cubicBezTo>
                      <a:pt x="3164" y="490"/>
                      <a:pt x="3164" y="490"/>
                      <a:pt x="3164" y="490"/>
                    </a:cubicBezTo>
                    <a:cubicBezTo>
                      <a:pt x="3157" y="499"/>
                      <a:pt x="3157" y="499"/>
                      <a:pt x="3157" y="499"/>
                    </a:cubicBezTo>
                    <a:cubicBezTo>
                      <a:pt x="3153" y="501"/>
                      <a:pt x="3153" y="501"/>
                      <a:pt x="3153" y="501"/>
                    </a:cubicBezTo>
                    <a:cubicBezTo>
                      <a:pt x="3151" y="504"/>
                      <a:pt x="3151" y="504"/>
                      <a:pt x="3151" y="504"/>
                    </a:cubicBezTo>
                    <a:cubicBezTo>
                      <a:pt x="3147" y="507"/>
                      <a:pt x="3147" y="507"/>
                      <a:pt x="3147" y="507"/>
                    </a:cubicBezTo>
                    <a:cubicBezTo>
                      <a:pt x="3144" y="513"/>
                      <a:pt x="3144" y="513"/>
                      <a:pt x="3144" y="513"/>
                    </a:cubicBezTo>
                    <a:cubicBezTo>
                      <a:pt x="3141" y="518"/>
                      <a:pt x="3141" y="518"/>
                      <a:pt x="3141" y="518"/>
                    </a:cubicBezTo>
                    <a:cubicBezTo>
                      <a:pt x="3131" y="522"/>
                      <a:pt x="3131" y="522"/>
                      <a:pt x="3131" y="522"/>
                    </a:cubicBezTo>
                    <a:cubicBezTo>
                      <a:pt x="3128" y="522"/>
                      <a:pt x="3128" y="522"/>
                      <a:pt x="3128" y="522"/>
                    </a:cubicBezTo>
                    <a:cubicBezTo>
                      <a:pt x="3121" y="530"/>
                      <a:pt x="3121" y="530"/>
                      <a:pt x="3121" y="530"/>
                    </a:cubicBezTo>
                    <a:cubicBezTo>
                      <a:pt x="3107" y="540"/>
                      <a:pt x="3107" y="540"/>
                      <a:pt x="3107" y="540"/>
                    </a:cubicBezTo>
                    <a:cubicBezTo>
                      <a:pt x="3089" y="544"/>
                      <a:pt x="3089" y="544"/>
                      <a:pt x="3089" y="544"/>
                    </a:cubicBezTo>
                    <a:cubicBezTo>
                      <a:pt x="3084" y="543"/>
                      <a:pt x="3084" y="543"/>
                      <a:pt x="3084" y="543"/>
                    </a:cubicBezTo>
                    <a:cubicBezTo>
                      <a:pt x="3072" y="545"/>
                      <a:pt x="3072" y="545"/>
                      <a:pt x="3072" y="545"/>
                    </a:cubicBezTo>
                    <a:cubicBezTo>
                      <a:pt x="3056" y="564"/>
                      <a:pt x="3056" y="564"/>
                      <a:pt x="3056" y="564"/>
                    </a:cubicBezTo>
                    <a:cubicBezTo>
                      <a:pt x="3035" y="573"/>
                      <a:pt x="3035" y="573"/>
                      <a:pt x="3035" y="573"/>
                    </a:cubicBezTo>
                    <a:cubicBezTo>
                      <a:pt x="3031" y="573"/>
                      <a:pt x="3031" y="573"/>
                      <a:pt x="3031" y="573"/>
                    </a:cubicBezTo>
                    <a:cubicBezTo>
                      <a:pt x="3026" y="577"/>
                      <a:pt x="3026" y="577"/>
                      <a:pt x="3026" y="577"/>
                    </a:cubicBezTo>
                    <a:cubicBezTo>
                      <a:pt x="3026" y="576"/>
                      <a:pt x="3026" y="576"/>
                      <a:pt x="3026" y="576"/>
                    </a:cubicBezTo>
                    <a:cubicBezTo>
                      <a:pt x="3023" y="576"/>
                      <a:pt x="3023" y="576"/>
                      <a:pt x="3023" y="576"/>
                    </a:cubicBezTo>
                    <a:cubicBezTo>
                      <a:pt x="3021" y="577"/>
                      <a:pt x="3021" y="577"/>
                      <a:pt x="3021" y="577"/>
                    </a:cubicBezTo>
                    <a:cubicBezTo>
                      <a:pt x="3021" y="580"/>
                      <a:pt x="3021" y="580"/>
                      <a:pt x="3021" y="580"/>
                    </a:cubicBezTo>
                    <a:cubicBezTo>
                      <a:pt x="3017" y="577"/>
                      <a:pt x="3017" y="577"/>
                      <a:pt x="3017" y="577"/>
                    </a:cubicBezTo>
                    <a:cubicBezTo>
                      <a:pt x="3011" y="576"/>
                      <a:pt x="3011" y="576"/>
                      <a:pt x="3011" y="576"/>
                    </a:cubicBezTo>
                    <a:cubicBezTo>
                      <a:pt x="3005" y="572"/>
                      <a:pt x="3005" y="572"/>
                      <a:pt x="3005" y="572"/>
                    </a:cubicBezTo>
                    <a:cubicBezTo>
                      <a:pt x="3004" y="573"/>
                      <a:pt x="3004" y="573"/>
                      <a:pt x="3004" y="573"/>
                    </a:cubicBezTo>
                    <a:cubicBezTo>
                      <a:pt x="3004" y="571"/>
                      <a:pt x="3004" y="571"/>
                      <a:pt x="3004" y="571"/>
                    </a:cubicBezTo>
                    <a:cubicBezTo>
                      <a:pt x="2995" y="565"/>
                      <a:pt x="2995" y="565"/>
                      <a:pt x="2995" y="565"/>
                    </a:cubicBezTo>
                    <a:cubicBezTo>
                      <a:pt x="2999" y="569"/>
                      <a:pt x="2999" y="569"/>
                      <a:pt x="2999" y="569"/>
                    </a:cubicBezTo>
                    <a:cubicBezTo>
                      <a:pt x="2995" y="569"/>
                      <a:pt x="2995" y="569"/>
                      <a:pt x="2995" y="569"/>
                    </a:cubicBezTo>
                    <a:cubicBezTo>
                      <a:pt x="3000" y="571"/>
                      <a:pt x="3000" y="571"/>
                      <a:pt x="3000" y="571"/>
                    </a:cubicBezTo>
                    <a:cubicBezTo>
                      <a:pt x="2996" y="571"/>
                      <a:pt x="2996" y="571"/>
                      <a:pt x="2996" y="571"/>
                    </a:cubicBezTo>
                    <a:cubicBezTo>
                      <a:pt x="2992" y="574"/>
                      <a:pt x="2992" y="574"/>
                      <a:pt x="2992" y="574"/>
                    </a:cubicBezTo>
                    <a:cubicBezTo>
                      <a:pt x="2981" y="579"/>
                      <a:pt x="2981" y="579"/>
                      <a:pt x="2981" y="579"/>
                    </a:cubicBezTo>
                    <a:cubicBezTo>
                      <a:pt x="2982" y="571"/>
                      <a:pt x="2982" y="571"/>
                      <a:pt x="2982" y="571"/>
                    </a:cubicBezTo>
                    <a:cubicBezTo>
                      <a:pt x="2986" y="567"/>
                      <a:pt x="2986" y="567"/>
                      <a:pt x="2986" y="567"/>
                    </a:cubicBezTo>
                    <a:cubicBezTo>
                      <a:pt x="2984" y="559"/>
                      <a:pt x="2984" y="559"/>
                      <a:pt x="2984" y="559"/>
                    </a:cubicBezTo>
                    <a:cubicBezTo>
                      <a:pt x="2991" y="549"/>
                      <a:pt x="2991" y="549"/>
                      <a:pt x="2991" y="549"/>
                    </a:cubicBezTo>
                    <a:cubicBezTo>
                      <a:pt x="2992" y="543"/>
                      <a:pt x="2992" y="543"/>
                      <a:pt x="2992" y="543"/>
                    </a:cubicBezTo>
                    <a:cubicBezTo>
                      <a:pt x="2994" y="542"/>
                      <a:pt x="2994" y="542"/>
                      <a:pt x="2994" y="542"/>
                    </a:cubicBezTo>
                    <a:cubicBezTo>
                      <a:pt x="2990" y="537"/>
                      <a:pt x="2990" y="537"/>
                      <a:pt x="2990" y="537"/>
                    </a:cubicBezTo>
                    <a:cubicBezTo>
                      <a:pt x="2988" y="536"/>
                      <a:pt x="2988" y="536"/>
                      <a:pt x="2988" y="536"/>
                    </a:cubicBezTo>
                    <a:cubicBezTo>
                      <a:pt x="2987" y="534"/>
                      <a:pt x="2987" y="534"/>
                      <a:pt x="2987" y="534"/>
                    </a:cubicBezTo>
                    <a:cubicBezTo>
                      <a:pt x="2984" y="534"/>
                      <a:pt x="2984" y="534"/>
                      <a:pt x="2984" y="534"/>
                    </a:cubicBezTo>
                    <a:cubicBezTo>
                      <a:pt x="2979" y="538"/>
                      <a:pt x="2979" y="538"/>
                      <a:pt x="2979" y="538"/>
                    </a:cubicBezTo>
                    <a:cubicBezTo>
                      <a:pt x="2975" y="537"/>
                      <a:pt x="2975" y="537"/>
                      <a:pt x="2975" y="537"/>
                    </a:cubicBezTo>
                    <a:cubicBezTo>
                      <a:pt x="2964" y="547"/>
                      <a:pt x="2964" y="547"/>
                      <a:pt x="2964" y="547"/>
                    </a:cubicBezTo>
                    <a:cubicBezTo>
                      <a:pt x="2963" y="548"/>
                      <a:pt x="2963" y="548"/>
                      <a:pt x="2963" y="548"/>
                    </a:cubicBezTo>
                    <a:cubicBezTo>
                      <a:pt x="2961" y="548"/>
                      <a:pt x="2961" y="548"/>
                      <a:pt x="2961" y="548"/>
                    </a:cubicBezTo>
                    <a:cubicBezTo>
                      <a:pt x="2958" y="549"/>
                      <a:pt x="2958" y="549"/>
                      <a:pt x="2958" y="549"/>
                    </a:cubicBezTo>
                    <a:cubicBezTo>
                      <a:pt x="2957" y="547"/>
                      <a:pt x="2957" y="547"/>
                      <a:pt x="2957" y="547"/>
                    </a:cubicBezTo>
                    <a:cubicBezTo>
                      <a:pt x="2941" y="558"/>
                      <a:pt x="2941" y="558"/>
                      <a:pt x="2941" y="558"/>
                    </a:cubicBezTo>
                    <a:cubicBezTo>
                      <a:pt x="2940" y="558"/>
                      <a:pt x="2940" y="558"/>
                      <a:pt x="2940" y="558"/>
                    </a:cubicBezTo>
                    <a:cubicBezTo>
                      <a:pt x="2903" y="571"/>
                      <a:pt x="2903" y="571"/>
                      <a:pt x="2903" y="571"/>
                    </a:cubicBezTo>
                    <a:cubicBezTo>
                      <a:pt x="2895" y="572"/>
                      <a:pt x="2895" y="572"/>
                      <a:pt x="2895" y="572"/>
                    </a:cubicBezTo>
                    <a:cubicBezTo>
                      <a:pt x="2892" y="572"/>
                      <a:pt x="2892" y="572"/>
                      <a:pt x="2892" y="572"/>
                    </a:cubicBezTo>
                    <a:cubicBezTo>
                      <a:pt x="2891" y="572"/>
                      <a:pt x="2891" y="572"/>
                      <a:pt x="2891" y="572"/>
                    </a:cubicBezTo>
                    <a:cubicBezTo>
                      <a:pt x="2884" y="565"/>
                      <a:pt x="2884" y="565"/>
                      <a:pt x="2884" y="565"/>
                    </a:cubicBezTo>
                    <a:cubicBezTo>
                      <a:pt x="2881" y="567"/>
                      <a:pt x="2881" y="567"/>
                      <a:pt x="2881" y="567"/>
                    </a:cubicBezTo>
                    <a:cubicBezTo>
                      <a:pt x="2879" y="571"/>
                      <a:pt x="2879" y="571"/>
                      <a:pt x="2879" y="571"/>
                    </a:cubicBezTo>
                    <a:cubicBezTo>
                      <a:pt x="2877" y="571"/>
                      <a:pt x="2877" y="571"/>
                      <a:pt x="2877" y="571"/>
                    </a:cubicBezTo>
                    <a:cubicBezTo>
                      <a:pt x="2874" y="577"/>
                      <a:pt x="2874" y="577"/>
                      <a:pt x="2874" y="577"/>
                    </a:cubicBezTo>
                    <a:cubicBezTo>
                      <a:pt x="2870" y="576"/>
                      <a:pt x="2870" y="576"/>
                      <a:pt x="2870" y="576"/>
                    </a:cubicBezTo>
                    <a:cubicBezTo>
                      <a:pt x="2870" y="575"/>
                      <a:pt x="2870" y="575"/>
                      <a:pt x="2870" y="575"/>
                    </a:cubicBezTo>
                    <a:cubicBezTo>
                      <a:pt x="2870" y="574"/>
                      <a:pt x="2870" y="574"/>
                      <a:pt x="2870" y="574"/>
                    </a:cubicBezTo>
                    <a:cubicBezTo>
                      <a:pt x="2873" y="574"/>
                      <a:pt x="2873" y="574"/>
                      <a:pt x="2873" y="574"/>
                    </a:cubicBezTo>
                    <a:cubicBezTo>
                      <a:pt x="2874" y="569"/>
                      <a:pt x="2874" y="569"/>
                      <a:pt x="2874" y="569"/>
                    </a:cubicBezTo>
                    <a:cubicBezTo>
                      <a:pt x="2876" y="567"/>
                      <a:pt x="2876" y="567"/>
                      <a:pt x="2876" y="567"/>
                    </a:cubicBezTo>
                    <a:cubicBezTo>
                      <a:pt x="2879" y="567"/>
                      <a:pt x="2879" y="567"/>
                      <a:pt x="2879" y="567"/>
                    </a:cubicBezTo>
                    <a:cubicBezTo>
                      <a:pt x="2881" y="564"/>
                      <a:pt x="2881" y="564"/>
                      <a:pt x="2881" y="564"/>
                    </a:cubicBezTo>
                    <a:cubicBezTo>
                      <a:pt x="2883" y="559"/>
                      <a:pt x="2883" y="559"/>
                      <a:pt x="2883" y="559"/>
                    </a:cubicBezTo>
                    <a:cubicBezTo>
                      <a:pt x="2906" y="542"/>
                      <a:pt x="2906" y="542"/>
                      <a:pt x="2906" y="542"/>
                    </a:cubicBezTo>
                    <a:cubicBezTo>
                      <a:pt x="2915" y="532"/>
                      <a:pt x="2915" y="532"/>
                      <a:pt x="2915" y="532"/>
                    </a:cubicBezTo>
                    <a:cubicBezTo>
                      <a:pt x="2920" y="529"/>
                      <a:pt x="2920" y="529"/>
                      <a:pt x="2920" y="529"/>
                    </a:cubicBezTo>
                    <a:cubicBezTo>
                      <a:pt x="2925" y="522"/>
                      <a:pt x="2925" y="522"/>
                      <a:pt x="2925" y="522"/>
                    </a:cubicBezTo>
                    <a:cubicBezTo>
                      <a:pt x="2932" y="517"/>
                      <a:pt x="2932" y="517"/>
                      <a:pt x="2932" y="517"/>
                    </a:cubicBezTo>
                    <a:cubicBezTo>
                      <a:pt x="2947" y="500"/>
                      <a:pt x="2947" y="500"/>
                      <a:pt x="2947" y="500"/>
                    </a:cubicBezTo>
                    <a:cubicBezTo>
                      <a:pt x="2960" y="482"/>
                      <a:pt x="2960" y="482"/>
                      <a:pt x="2960" y="482"/>
                    </a:cubicBezTo>
                    <a:cubicBezTo>
                      <a:pt x="2988" y="456"/>
                      <a:pt x="2988" y="456"/>
                      <a:pt x="2988" y="456"/>
                    </a:cubicBezTo>
                    <a:cubicBezTo>
                      <a:pt x="3008" y="442"/>
                      <a:pt x="3008" y="442"/>
                      <a:pt x="3008" y="442"/>
                    </a:cubicBezTo>
                    <a:cubicBezTo>
                      <a:pt x="3044" y="429"/>
                      <a:pt x="3044" y="429"/>
                      <a:pt x="3044" y="429"/>
                    </a:cubicBezTo>
                    <a:cubicBezTo>
                      <a:pt x="3055" y="421"/>
                      <a:pt x="3055" y="421"/>
                      <a:pt x="3055" y="421"/>
                    </a:cubicBezTo>
                    <a:cubicBezTo>
                      <a:pt x="3064" y="418"/>
                      <a:pt x="3064" y="418"/>
                      <a:pt x="3064" y="418"/>
                    </a:cubicBezTo>
                    <a:cubicBezTo>
                      <a:pt x="3075" y="409"/>
                      <a:pt x="3075" y="409"/>
                      <a:pt x="3075" y="409"/>
                    </a:cubicBezTo>
                    <a:cubicBezTo>
                      <a:pt x="3074" y="408"/>
                      <a:pt x="3074" y="408"/>
                      <a:pt x="3074" y="408"/>
                    </a:cubicBezTo>
                    <a:cubicBezTo>
                      <a:pt x="3077" y="408"/>
                      <a:pt x="3077" y="408"/>
                      <a:pt x="3077" y="408"/>
                    </a:cubicBezTo>
                    <a:cubicBezTo>
                      <a:pt x="3078" y="404"/>
                      <a:pt x="3078" y="404"/>
                      <a:pt x="3078" y="404"/>
                    </a:cubicBezTo>
                    <a:cubicBezTo>
                      <a:pt x="3080" y="405"/>
                      <a:pt x="3080" y="405"/>
                      <a:pt x="3080" y="405"/>
                    </a:cubicBezTo>
                    <a:cubicBezTo>
                      <a:pt x="3088" y="402"/>
                      <a:pt x="3088" y="402"/>
                      <a:pt x="3088" y="402"/>
                    </a:cubicBezTo>
                    <a:cubicBezTo>
                      <a:pt x="3083" y="403"/>
                      <a:pt x="3083" y="403"/>
                      <a:pt x="3083" y="403"/>
                    </a:cubicBezTo>
                    <a:cubicBezTo>
                      <a:pt x="3068" y="401"/>
                      <a:pt x="3068" y="401"/>
                      <a:pt x="3068" y="401"/>
                    </a:cubicBezTo>
                    <a:cubicBezTo>
                      <a:pt x="3063" y="402"/>
                      <a:pt x="3063" y="402"/>
                      <a:pt x="3063" y="402"/>
                    </a:cubicBezTo>
                    <a:cubicBezTo>
                      <a:pt x="3059" y="406"/>
                      <a:pt x="3059" y="406"/>
                      <a:pt x="3059" y="406"/>
                    </a:cubicBezTo>
                    <a:cubicBezTo>
                      <a:pt x="3056" y="406"/>
                      <a:pt x="3056" y="406"/>
                      <a:pt x="3056" y="406"/>
                    </a:cubicBezTo>
                    <a:cubicBezTo>
                      <a:pt x="3053" y="403"/>
                      <a:pt x="3053" y="403"/>
                      <a:pt x="3053" y="403"/>
                    </a:cubicBezTo>
                    <a:cubicBezTo>
                      <a:pt x="3048" y="402"/>
                      <a:pt x="3048" y="402"/>
                      <a:pt x="3048" y="402"/>
                    </a:cubicBezTo>
                    <a:cubicBezTo>
                      <a:pt x="3045" y="395"/>
                      <a:pt x="3045" y="395"/>
                      <a:pt x="3045" y="395"/>
                    </a:cubicBezTo>
                    <a:cubicBezTo>
                      <a:pt x="3035" y="393"/>
                      <a:pt x="3035" y="393"/>
                      <a:pt x="3035" y="393"/>
                    </a:cubicBezTo>
                    <a:cubicBezTo>
                      <a:pt x="3001" y="397"/>
                      <a:pt x="3001" y="397"/>
                      <a:pt x="3001" y="397"/>
                    </a:cubicBezTo>
                    <a:cubicBezTo>
                      <a:pt x="3000" y="397"/>
                      <a:pt x="3000" y="397"/>
                      <a:pt x="3000" y="397"/>
                    </a:cubicBezTo>
                    <a:cubicBezTo>
                      <a:pt x="3000" y="393"/>
                      <a:pt x="3000" y="393"/>
                      <a:pt x="3000" y="393"/>
                    </a:cubicBezTo>
                    <a:cubicBezTo>
                      <a:pt x="2986" y="398"/>
                      <a:pt x="2986" y="398"/>
                      <a:pt x="2986" y="398"/>
                    </a:cubicBezTo>
                    <a:cubicBezTo>
                      <a:pt x="2982" y="394"/>
                      <a:pt x="2982" y="394"/>
                      <a:pt x="2982" y="394"/>
                    </a:cubicBezTo>
                    <a:cubicBezTo>
                      <a:pt x="2983" y="391"/>
                      <a:pt x="2983" y="391"/>
                      <a:pt x="2983" y="391"/>
                    </a:cubicBezTo>
                    <a:cubicBezTo>
                      <a:pt x="2978" y="387"/>
                      <a:pt x="2978" y="387"/>
                      <a:pt x="2978" y="387"/>
                    </a:cubicBezTo>
                    <a:cubicBezTo>
                      <a:pt x="2975" y="379"/>
                      <a:pt x="2975" y="379"/>
                      <a:pt x="2975" y="379"/>
                    </a:cubicBezTo>
                    <a:cubicBezTo>
                      <a:pt x="2962" y="387"/>
                      <a:pt x="2962" y="387"/>
                      <a:pt x="2962" y="387"/>
                    </a:cubicBezTo>
                    <a:cubicBezTo>
                      <a:pt x="2956" y="390"/>
                      <a:pt x="2956" y="390"/>
                      <a:pt x="2956" y="390"/>
                    </a:cubicBezTo>
                    <a:cubicBezTo>
                      <a:pt x="2946" y="401"/>
                      <a:pt x="2946" y="401"/>
                      <a:pt x="2946" y="401"/>
                    </a:cubicBezTo>
                    <a:cubicBezTo>
                      <a:pt x="2935" y="404"/>
                      <a:pt x="2935" y="404"/>
                      <a:pt x="2935" y="404"/>
                    </a:cubicBezTo>
                    <a:cubicBezTo>
                      <a:pt x="2932" y="406"/>
                      <a:pt x="2932" y="406"/>
                      <a:pt x="2932" y="406"/>
                    </a:cubicBezTo>
                    <a:cubicBezTo>
                      <a:pt x="2928" y="404"/>
                      <a:pt x="2928" y="404"/>
                      <a:pt x="2928" y="404"/>
                    </a:cubicBezTo>
                    <a:cubicBezTo>
                      <a:pt x="2919" y="407"/>
                      <a:pt x="2919" y="407"/>
                      <a:pt x="2919" y="407"/>
                    </a:cubicBezTo>
                    <a:cubicBezTo>
                      <a:pt x="2919" y="400"/>
                      <a:pt x="2919" y="400"/>
                      <a:pt x="2919" y="400"/>
                    </a:cubicBezTo>
                    <a:cubicBezTo>
                      <a:pt x="2908" y="399"/>
                      <a:pt x="2908" y="399"/>
                      <a:pt x="2908" y="399"/>
                    </a:cubicBezTo>
                    <a:cubicBezTo>
                      <a:pt x="2909" y="396"/>
                      <a:pt x="2909" y="396"/>
                      <a:pt x="2909" y="396"/>
                    </a:cubicBezTo>
                    <a:cubicBezTo>
                      <a:pt x="2906" y="389"/>
                      <a:pt x="2906" y="389"/>
                      <a:pt x="2906" y="389"/>
                    </a:cubicBezTo>
                    <a:cubicBezTo>
                      <a:pt x="2895" y="388"/>
                      <a:pt x="2895" y="388"/>
                      <a:pt x="2895" y="388"/>
                    </a:cubicBezTo>
                    <a:cubicBezTo>
                      <a:pt x="2884" y="383"/>
                      <a:pt x="2884" y="383"/>
                      <a:pt x="2884" y="383"/>
                    </a:cubicBezTo>
                    <a:cubicBezTo>
                      <a:pt x="2882" y="376"/>
                      <a:pt x="2882" y="376"/>
                      <a:pt x="2882" y="376"/>
                    </a:cubicBezTo>
                    <a:cubicBezTo>
                      <a:pt x="2879" y="371"/>
                      <a:pt x="2879" y="371"/>
                      <a:pt x="2879" y="371"/>
                    </a:cubicBezTo>
                    <a:cubicBezTo>
                      <a:pt x="2860" y="373"/>
                      <a:pt x="2860" y="373"/>
                      <a:pt x="2860" y="373"/>
                    </a:cubicBezTo>
                    <a:cubicBezTo>
                      <a:pt x="2858" y="379"/>
                      <a:pt x="2858" y="379"/>
                      <a:pt x="2858" y="379"/>
                    </a:cubicBezTo>
                    <a:cubicBezTo>
                      <a:pt x="2861" y="386"/>
                      <a:pt x="2861" y="386"/>
                      <a:pt x="2861" y="386"/>
                    </a:cubicBezTo>
                    <a:cubicBezTo>
                      <a:pt x="2853" y="389"/>
                      <a:pt x="2853" y="389"/>
                      <a:pt x="2853" y="389"/>
                    </a:cubicBezTo>
                    <a:cubicBezTo>
                      <a:pt x="2844" y="373"/>
                      <a:pt x="2844" y="373"/>
                      <a:pt x="2844" y="373"/>
                    </a:cubicBezTo>
                    <a:cubicBezTo>
                      <a:pt x="2845" y="367"/>
                      <a:pt x="2845" y="367"/>
                      <a:pt x="2845" y="367"/>
                    </a:cubicBezTo>
                    <a:cubicBezTo>
                      <a:pt x="2841" y="363"/>
                      <a:pt x="2841" y="363"/>
                      <a:pt x="2841" y="363"/>
                    </a:cubicBezTo>
                    <a:cubicBezTo>
                      <a:pt x="2827" y="363"/>
                      <a:pt x="2827" y="363"/>
                      <a:pt x="2827" y="363"/>
                    </a:cubicBezTo>
                    <a:cubicBezTo>
                      <a:pt x="2825" y="361"/>
                      <a:pt x="2825" y="361"/>
                      <a:pt x="2825" y="361"/>
                    </a:cubicBezTo>
                    <a:cubicBezTo>
                      <a:pt x="2825" y="357"/>
                      <a:pt x="2825" y="357"/>
                      <a:pt x="2825" y="357"/>
                    </a:cubicBezTo>
                    <a:cubicBezTo>
                      <a:pt x="2831" y="356"/>
                      <a:pt x="2831" y="356"/>
                      <a:pt x="2831" y="356"/>
                    </a:cubicBezTo>
                    <a:cubicBezTo>
                      <a:pt x="2830" y="351"/>
                      <a:pt x="2830" y="351"/>
                      <a:pt x="2830" y="351"/>
                    </a:cubicBezTo>
                    <a:cubicBezTo>
                      <a:pt x="2822" y="351"/>
                      <a:pt x="2822" y="351"/>
                      <a:pt x="2822" y="351"/>
                    </a:cubicBezTo>
                    <a:cubicBezTo>
                      <a:pt x="2805" y="344"/>
                      <a:pt x="2805" y="344"/>
                      <a:pt x="2805" y="344"/>
                    </a:cubicBezTo>
                    <a:cubicBezTo>
                      <a:pt x="2804" y="342"/>
                      <a:pt x="2804" y="342"/>
                      <a:pt x="2804" y="342"/>
                    </a:cubicBezTo>
                    <a:cubicBezTo>
                      <a:pt x="2788" y="342"/>
                      <a:pt x="2788" y="342"/>
                      <a:pt x="2788" y="342"/>
                    </a:cubicBezTo>
                    <a:cubicBezTo>
                      <a:pt x="2778" y="341"/>
                      <a:pt x="2778" y="341"/>
                      <a:pt x="2778" y="341"/>
                    </a:cubicBezTo>
                    <a:cubicBezTo>
                      <a:pt x="2763" y="347"/>
                      <a:pt x="2763" y="347"/>
                      <a:pt x="2763" y="347"/>
                    </a:cubicBezTo>
                    <a:cubicBezTo>
                      <a:pt x="2763" y="352"/>
                      <a:pt x="2763" y="352"/>
                      <a:pt x="2763" y="352"/>
                    </a:cubicBezTo>
                    <a:cubicBezTo>
                      <a:pt x="2759" y="354"/>
                      <a:pt x="2759" y="354"/>
                      <a:pt x="2759" y="354"/>
                    </a:cubicBezTo>
                    <a:cubicBezTo>
                      <a:pt x="2737" y="358"/>
                      <a:pt x="2737" y="358"/>
                      <a:pt x="2737" y="358"/>
                    </a:cubicBezTo>
                    <a:cubicBezTo>
                      <a:pt x="2735" y="356"/>
                      <a:pt x="2735" y="356"/>
                      <a:pt x="2735" y="356"/>
                    </a:cubicBezTo>
                    <a:cubicBezTo>
                      <a:pt x="2735" y="350"/>
                      <a:pt x="2735" y="350"/>
                      <a:pt x="2735" y="350"/>
                    </a:cubicBezTo>
                    <a:cubicBezTo>
                      <a:pt x="2732" y="344"/>
                      <a:pt x="2732" y="344"/>
                      <a:pt x="2732" y="344"/>
                    </a:cubicBezTo>
                    <a:cubicBezTo>
                      <a:pt x="2701" y="342"/>
                      <a:pt x="2701" y="342"/>
                      <a:pt x="2701" y="342"/>
                    </a:cubicBezTo>
                    <a:cubicBezTo>
                      <a:pt x="2698" y="336"/>
                      <a:pt x="2698" y="336"/>
                      <a:pt x="2698" y="336"/>
                    </a:cubicBezTo>
                    <a:cubicBezTo>
                      <a:pt x="2695" y="335"/>
                      <a:pt x="2695" y="335"/>
                      <a:pt x="2695" y="335"/>
                    </a:cubicBezTo>
                    <a:cubicBezTo>
                      <a:pt x="2686" y="333"/>
                      <a:pt x="2686" y="333"/>
                      <a:pt x="2686" y="333"/>
                    </a:cubicBezTo>
                    <a:cubicBezTo>
                      <a:pt x="2682" y="337"/>
                      <a:pt x="2682" y="337"/>
                      <a:pt x="2682" y="337"/>
                    </a:cubicBezTo>
                    <a:cubicBezTo>
                      <a:pt x="2673" y="335"/>
                      <a:pt x="2673" y="335"/>
                      <a:pt x="2673" y="335"/>
                    </a:cubicBezTo>
                    <a:cubicBezTo>
                      <a:pt x="2663" y="327"/>
                      <a:pt x="2663" y="327"/>
                      <a:pt x="2663" y="327"/>
                    </a:cubicBezTo>
                    <a:cubicBezTo>
                      <a:pt x="2662" y="321"/>
                      <a:pt x="2662" y="321"/>
                      <a:pt x="2662" y="321"/>
                    </a:cubicBezTo>
                    <a:cubicBezTo>
                      <a:pt x="2663" y="315"/>
                      <a:pt x="2663" y="315"/>
                      <a:pt x="2663" y="315"/>
                    </a:cubicBezTo>
                    <a:cubicBezTo>
                      <a:pt x="2659" y="289"/>
                      <a:pt x="2659" y="289"/>
                      <a:pt x="2659" y="289"/>
                    </a:cubicBezTo>
                    <a:cubicBezTo>
                      <a:pt x="2655" y="282"/>
                      <a:pt x="2655" y="282"/>
                      <a:pt x="2655" y="282"/>
                    </a:cubicBezTo>
                    <a:cubicBezTo>
                      <a:pt x="2652" y="263"/>
                      <a:pt x="2652" y="263"/>
                      <a:pt x="2652" y="263"/>
                    </a:cubicBezTo>
                    <a:cubicBezTo>
                      <a:pt x="2651" y="261"/>
                      <a:pt x="2651" y="261"/>
                      <a:pt x="2651" y="261"/>
                    </a:cubicBezTo>
                    <a:cubicBezTo>
                      <a:pt x="2643" y="258"/>
                      <a:pt x="2643" y="258"/>
                      <a:pt x="2643" y="258"/>
                    </a:cubicBezTo>
                    <a:cubicBezTo>
                      <a:pt x="2635" y="259"/>
                      <a:pt x="2635" y="259"/>
                      <a:pt x="2635" y="259"/>
                    </a:cubicBezTo>
                    <a:cubicBezTo>
                      <a:pt x="2626" y="257"/>
                      <a:pt x="2626" y="257"/>
                      <a:pt x="2626" y="257"/>
                    </a:cubicBezTo>
                    <a:cubicBezTo>
                      <a:pt x="2625" y="300"/>
                      <a:pt x="2625" y="300"/>
                      <a:pt x="2625" y="300"/>
                    </a:cubicBezTo>
                    <a:cubicBezTo>
                      <a:pt x="2616" y="300"/>
                      <a:pt x="2616" y="300"/>
                      <a:pt x="2616" y="300"/>
                    </a:cubicBezTo>
                    <a:cubicBezTo>
                      <a:pt x="2462" y="300"/>
                      <a:pt x="2462" y="300"/>
                      <a:pt x="2462" y="300"/>
                    </a:cubicBezTo>
                    <a:cubicBezTo>
                      <a:pt x="2462" y="300"/>
                      <a:pt x="2462" y="300"/>
                      <a:pt x="2462" y="300"/>
                    </a:cubicBezTo>
                    <a:cubicBezTo>
                      <a:pt x="2459" y="300"/>
                      <a:pt x="2459" y="300"/>
                      <a:pt x="2459" y="300"/>
                    </a:cubicBezTo>
                    <a:cubicBezTo>
                      <a:pt x="2452" y="300"/>
                      <a:pt x="2452" y="300"/>
                      <a:pt x="2452" y="300"/>
                    </a:cubicBezTo>
                    <a:cubicBezTo>
                      <a:pt x="2253" y="295"/>
                      <a:pt x="2253" y="295"/>
                      <a:pt x="2253" y="295"/>
                    </a:cubicBezTo>
                    <a:cubicBezTo>
                      <a:pt x="2115" y="289"/>
                      <a:pt x="2115" y="289"/>
                      <a:pt x="2115" y="289"/>
                    </a:cubicBezTo>
                    <a:cubicBezTo>
                      <a:pt x="1913" y="274"/>
                      <a:pt x="1913" y="274"/>
                      <a:pt x="1913" y="274"/>
                    </a:cubicBezTo>
                    <a:cubicBezTo>
                      <a:pt x="1913" y="271"/>
                      <a:pt x="1913" y="271"/>
                      <a:pt x="1913" y="271"/>
                    </a:cubicBezTo>
                    <a:cubicBezTo>
                      <a:pt x="1910" y="271"/>
                      <a:pt x="1910" y="271"/>
                      <a:pt x="1910" y="271"/>
                    </a:cubicBezTo>
                    <a:cubicBezTo>
                      <a:pt x="1908" y="270"/>
                      <a:pt x="1908" y="270"/>
                      <a:pt x="1908" y="270"/>
                    </a:cubicBezTo>
                    <a:cubicBezTo>
                      <a:pt x="1908" y="273"/>
                      <a:pt x="1908" y="273"/>
                      <a:pt x="1908" y="273"/>
                    </a:cubicBezTo>
                    <a:cubicBezTo>
                      <a:pt x="1745" y="258"/>
                      <a:pt x="1745" y="258"/>
                      <a:pt x="1745" y="258"/>
                    </a:cubicBezTo>
                    <a:cubicBezTo>
                      <a:pt x="1644" y="247"/>
                      <a:pt x="1644" y="247"/>
                      <a:pt x="1644" y="247"/>
                    </a:cubicBezTo>
                    <a:cubicBezTo>
                      <a:pt x="1417" y="216"/>
                      <a:pt x="1417" y="216"/>
                      <a:pt x="1417" y="216"/>
                    </a:cubicBezTo>
                    <a:cubicBezTo>
                      <a:pt x="1261" y="191"/>
                      <a:pt x="1261" y="191"/>
                      <a:pt x="1261" y="191"/>
                    </a:cubicBezTo>
                    <a:cubicBezTo>
                      <a:pt x="1148" y="171"/>
                      <a:pt x="1148" y="171"/>
                      <a:pt x="1148" y="171"/>
                    </a:cubicBezTo>
                    <a:cubicBezTo>
                      <a:pt x="957" y="132"/>
                      <a:pt x="957" y="132"/>
                      <a:pt x="957" y="132"/>
                    </a:cubicBezTo>
                    <a:cubicBezTo>
                      <a:pt x="957" y="130"/>
                      <a:pt x="957" y="130"/>
                      <a:pt x="957" y="130"/>
                    </a:cubicBezTo>
                    <a:cubicBezTo>
                      <a:pt x="956" y="129"/>
                      <a:pt x="956" y="129"/>
                      <a:pt x="956" y="129"/>
                    </a:cubicBezTo>
                    <a:cubicBezTo>
                      <a:pt x="953" y="129"/>
                      <a:pt x="953" y="129"/>
                      <a:pt x="953" y="129"/>
                    </a:cubicBezTo>
                    <a:cubicBezTo>
                      <a:pt x="952" y="131"/>
                      <a:pt x="952" y="131"/>
                      <a:pt x="952" y="131"/>
                    </a:cubicBezTo>
                    <a:cubicBezTo>
                      <a:pt x="881" y="116"/>
                      <a:pt x="881" y="116"/>
                      <a:pt x="881" y="116"/>
                    </a:cubicBezTo>
                    <a:cubicBezTo>
                      <a:pt x="882" y="113"/>
                      <a:pt x="882" y="113"/>
                      <a:pt x="882" y="113"/>
                    </a:cubicBezTo>
                    <a:cubicBezTo>
                      <a:pt x="879" y="113"/>
                      <a:pt x="879" y="113"/>
                      <a:pt x="879" y="113"/>
                    </a:cubicBezTo>
                    <a:cubicBezTo>
                      <a:pt x="877" y="112"/>
                      <a:pt x="877" y="112"/>
                      <a:pt x="877" y="112"/>
                    </a:cubicBezTo>
                    <a:cubicBezTo>
                      <a:pt x="877" y="115"/>
                      <a:pt x="877" y="115"/>
                      <a:pt x="877" y="115"/>
                    </a:cubicBezTo>
                    <a:cubicBezTo>
                      <a:pt x="654" y="61"/>
                      <a:pt x="654" y="61"/>
                      <a:pt x="654" y="61"/>
                    </a:cubicBezTo>
                    <a:cubicBezTo>
                      <a:pt x="528" y="28"/>
                      <a:pt x="528" y="28"/>
                      <a:pt x="528" y="28"/>
                    </a:cubicBezTo>
                    <a:cubicBezTo>
                      <a:pt x="432" y="0"/>
                      <a:pt x="432" y="0"/>
                      <a:pt x="432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2" y="5"/>
                      <a:pt x="432" y="5"/>
                      <a:pt x="432" y="5"/>
                    </a:cubicBezTo>
                    <a:cubicBezTo>
                      <a:pt x="432" y="5"/>
                      <a:pt x="432" y="5"/>
                      <a:pt x="432" y="5"/>
                    </a:cubicBezTo>
                    <a:cubicBezTo>
                      <a:pt x="430" y="4"/>
                      <a:pt x="430" y="4"/>
                      <a:pt x="430" y="4"/>
                    </a:cubicBezTo>
                    <a:cubicBezTo>
                      <a:pt x="430" y="3"/>
                      <a:pt x="430" y="3"/>
                      <a:pt x="430" y="3"/>
                    </a:cubicBezTo>
                    <a:cubicBezTo>
                      <a:pt x="429" y="2"/>
                      <a:pt x="429" y="2"/>
                      <a:pt x="429" y="2"/>
                    </a:cubicBezTo>
                    <a:cubicBezTo>
                      <a:pt x="428" y="2"/>
                      <a:pt x="428" y="2"/>
                      <a:pt x="428" y="2"/>
                    </a:cubicBezTo>
                    <a:cubicBezTo>
                      <a:pt x="427" y="4"/>
                      <a:pt x="427" y="4"/>
                      <a:pt x="427" y="4"/>
                    </a:cubicBezTo>
                    <a:cubicBezTo>
                      <a:pt x="427" y="5"/>
                      <a:pt x="427" y="5"/>
                      <a:pt x="427" y="5"/>
                    </a:cubicBezTo>
                    <a:cubicBezTo>
                      <a:pt x="427" y="6"/>
                      <a:pt x="427" y="6"/>
                      <a:pt x="427" y="6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9"/>
                      <a:pt x="430" y="9"/>
                      <a:pt x="430" y="9"/>
                    </a:cubicBezTo>
                    <a:cubicBezTo>
                      <a:pt x="429" y="10"/>
                      <a:pt x="429" y="10"/>
                      <a:pt x="429" y="10"/>
                    </a:cubicBezTo>
                    <a:cubicBezTo>
                      <a:pt x="426" y="11"/>
                      <a:pt x="426" y="11"/>
                      <a:pt x="426" y="11"/>
                    </a:cubicBezTo>
                    <a:cubicBezTo>
                      <a:pt x="426" y="12"/>
                      <a:pt x="426" y="12"/>
                      <a:pt x="426" y="12"/>
                    </a:cubicBezTo>
                    <a:cubicBezTo>
                      <a:pt x="426" y="13"/>
                      <a:pt x="426" y="13"/>
                      <a:pt x="426" y="13"/>
                    </a:cubicBezTo>
                    <a:cubicBezTo>
                      <a:pt x="430" y="19"/>
                      <a:pt x="430" y="19"/>
                      <a:pt x="430" y="19"/>
                    </a:cubicBezTo>
                    <a:cubicBezTo>
                      <a:pt x="430" y="20"/>
                      <a:pt x="430" y="20"/>
                      <a:pt x="430" y="20"/>
                    </a:cubicBezTo>
                    <a:cubicBezTo>
                      <a:pt x="430" y="23"/>
                      <a:pt x="430" y="23"/>
                      <a:pt x="430" y="23"/>
                    </a:cubicBezTo>
                    <a:cubicBezTo>
                      <a:pt x="430" y="23"/>
                      <a:pt x="430" y="23"/>
                      <a:pt x="430" y="23"/>
                    </a:cubicBezTo>
                    <a:cubicBezTo>
                      <a:pt x="431" y="24"/>
                      <a:pt x="431" y="24"/>
                      <a:pt x="431" y="24"/>
                    </a:cubicBezTo>
                    <a:cubicBezTo>
                      <a:pt x="434" y="27"/>
                      <a:pt x="434" y="27"/>
                      <a:pt x="434" y="27"/>
                    </a:cubicBezTo>
                    <a:cubicBezTo>
                      <a:pt x="434" y="28"/>
                      <a:pt x="434" y="28"/>
                      <a:pt x="434" y="28"/>
                    </a:cubicBezTo>
                    <a:cubicBezTo>
                      <a:pt x="434" y="29"/>
                      <a:pt x="434" y="29"/>
                      <a:pt x="434" y="29"/>
                    </a:cubicBezTo>
                    <a:cubicBezTo>
                      <a:pt x="431" y="31"/>
                      <a:pt x="431" y="31"/>
                      <a:pt x="431" y="31"/>
                    </a:cubicBezTo>
                    <a:cubicBezTo>
                      <a:pt x="431" y="30"/>
                      <a:pt x="431" y="30"/>
                      <a:pt x="431" y="30"/>
                    </a:cubicBezTo>
                    <a:cubicBezTo>
                      <a:pt x="431" y="30"/>
                      <a:pt x="431" y="30"/>
                      <a:pt x="431" y="30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29" y="28"/>
                      <a:pt x="429" y="28"/>
                      <a:pt x="429" y="28"/>
                    </a:cubicBezTo>
                    <a:cubicBezTo>
                      <a:pt x="428" y="28"/>
                      <a:pt x="428" y="28"/>
                      <a:pt x="428" y="28"/>
                    </a:cubicBezTo>
                    <a:cubicBezTo>
                      <a:pt x="427" y="28"/>
                      <a:pt x="427" y="28"/>
                      <a:pt x="427" y="28"/>
                    </a:cubicBezTo>
                    <a:cubicBezTo>
                      <a:pt x="427" y="28"/>
                      <a:pt x="427" y="28"/>
                      <a:pt x="427" y="28"/>
                    </a:cubicBezTo>
                    <a:cubicBezTo>
                      <a:pt x="426" y="29"/>
                      <a:pt x="426" y="29"/>
                      <a:pt x="426" y="29"/>
                    </a:cubicBezTo>
                    <a:cubicBezTo>
                      <a:pt x="425" y="29"/>
                      <a:pt x="425" y="29"/>
                      <a:pt x="425" y="29"/>
                    </a:cubicBezTo>
                    <a:cubicBezTo>
                      <a:pt x="423" y="30"/>
                      <a:pt x="423" y="30"/>
                      <a:pt x="423" y="30"/>
                    </a:cubicBezTo>
                    <a:cubicBezTo>
                      <a:pt x="423" y="32"/>
                      <a:pt x="423" y="32"/>
                      <a:pt x="423" y="32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4"/>
                      <a:pt x="423" y="34"/>
                      <a:pt x="423" y="34"/>
                    </a:cubicBezTo>
                    <a:cubicBezTo>
                      <a:pt x="423" y="35"/>
                      <a:pt x="423" y="35"/>
                      <a:pt x="423" y="35"/>
                    </a:cubicBezTo>
                    <a:cubicBezTo>
                      <a:pt x="426" y="39"/>
                      <a:pt x="426" y="39"/>
                      <a:pt x="426" y="39"/>
                    </a:cubicBezTo>
                    <a:cubicBezTo>
                      <a:pt x="425" y="39"/>
                      <a:pt x="428" y="46"/>
                      <a:pt x="428" y="46"/>
                    </a:cubicBezTo>
                    <a:cubicBezTo>
                      <a:pt x="429" y="47"/>
                      <a:pt x="429" y="47"/>
                      <a:pt x="429" y="47"/>
                    </a:cubicBezTo>
                    <a:cubicBezTo>
                      <a:pt x="431" y="47"/>
                      <a:pt x="431" y="47"/>
                      <a:pt x="431" y="47"/>
                    </a:cubicBezTo>
                    <a:cubicBezTo>
                      <a:pt x="432" y="47"/>
                      <a:pt x="432" y="47"/>
                      <a:pt x="432" y="47"/>
                    </a:cubicBezTo>
                    <a:cubicBezTo>
                      <a:pt x="435" y="47"/>
                      <a:pt x="435" y="47"/>
                      <a:pt x="435" y="47"/>
                    </a:cubicBezTo>
                    <a:cubicBezTo>
                      <a:pt x="435" y="44"/>
                      <a:pt x="435" y="44"/>
                      <a:pt x="435" y="44"/>
                    </a:cubicBezTo>
                    <a:cubicBezTo>
                      <a:pt x="435" y="44"/>
                      <a:pt x="435" y="44"/>
                      <a:pt x="435" y="44"/>
                    </a:cubicBezTo>
                    <a:cubicBezTo>
                      <a:pt x="435" y="42"/>
                      <a:pt x="435" y="42"/>
                      <a:pt x="435" y="42"/>
                    </a:cubicBezTo>
                    <a:cubicBezTo>
                      <a:pt x="435" y="40"/>
                      <a:pt x="435" y="40"/>
                      <a:pt x="435" y="40"/>
                    </a:cubicBezTo>
                    <a:cubicBezTo>
                      <a:pt x="435" y="39"/>
                      <a:pt x="435" y="39"/>
                      <a:pt x="435" y="39"/>
                    </a:cubicBezTo>
                    <a:cubicBezTo>
                      <a:pt x="435" y="38"/>
                      <a:pt x="435" y="38"/>
                      <a:pt x="435" y="38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33" y="34"/>
                      <a:pt x="433" y="34"/>
                      <a:pt x="433" y="34"/>
                    </a:cubicBezTo>
                    <a:cubicBezTo>
                      <a:pt x="439" y="30"/>
                      <a:pt x="439" y="30"/>
                      <a:pt x="439" y="30"/>
                    </a:cubicBezTo>
                    <a:cubicBezTo>
                      <a:pt x="440" y="30"/>
                      <a:pt x="440" y="30"/>
                      <a:pt x="440" y="30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5" y="34"/>
                      <a:pt x="445" y="34"/>
                      <a:pt x="445" y="34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1" y="38"/>
                      <a:pt x="441" y="38"/>
                      <a:pt x="441" y="38"/>
                    </a:cubicBezTo>
                    <a:cubicBezTo>
                      <a:pt x="441" y="38"/>
                      <a:pt x="441" y="38"/>
                      <a:pt x="441" y="38"/>
                    </a:cubicBezTo>
                    <a:cubicBezTo>
                      <a:pt x="441" y="42"/>
                      <a:pt x="441" y="42"/>
                      <a:pt x="441" y="42"/>
                    </a:cubicBezTo>
                    <a:cubicBezTo>
                      <a:pt x="441" y="44"/>
                      <a:pt x="441" y="44"/>
                      <a:pt x="441" y="44"/>
                    </a:cubicBezTo>
                    <a:cubicBezTo>
                      <a:pt x="443" y="48"/>
                      <a:pt x="443" y="48"/>
                      <a:pt x="443" y="48"/>
                    </a:cubicBezTo>
                    <a:cubicBezTo>
                      <a:pt x="445" y="51"/>
                      <a:pt x="445" y="51"/>
                      <a:pt x="445" y="51"/>
                    </a:cubicBezTo>
                    <a:cubicBezTo>
                      <a:pt x="445" y="53"/>
                      <a:pt x="445" y="53"/>
                      <a:pt x="445" y="53"/>
                    </a:cubicBezTo>
                    <a:cubicBezTo>
                      <a:pt x="445" y="53"/>
                      <a:pt x="445" y="53"/>
                      <a:pt x="445" y="53"/>
                    </a:cubicBezTo>
                    <a:cubicBezTo>
                      <a:pt x="445" y="54"/>
                      <a:pt x="445" y="54"/>
                      <a:pt x="445" y="54"/>
                    </a:cubicBezTo>
                    <a:cubicBezTo>
                      <a:pt x="443" y="56"/>
                      <a:pt x="443" y="56"/>
                      <a:pt x="443" y="56"/>
                    </a:cubicBezTo>
                    <a:cubicBezTo>
                      <a:pt x="441" y="57"/>
                      <a:pt x="441" y="57"/>
                      <a:pt x="441" y="57"/>
                    </a:cubicBezTo>
                    <a:cubicBezTo>
                      <a:pt x="441" y="57"/>
                      <a:pt x="441" y="57"/>
                      <a:pt x="441" y="57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7" y="56"/>
                      <a:pt x="437" y="56"/>
                      <a:pt x="437" y="56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37" y="67"/>
                      <a:pt x="437" y="67"/>
                      <a:pt x="437" y="67"/>
                    </a:cubicBezTo>
                    <a:cubicBezTo>
                      <a:pt x="437" y="68"/>
                      <a:pt x="437" y="68"/>
                      <a:pt x="437" y="68"/>
                    </a:cubicBezTo>
                    <a:cubicBezTo>
                      <a:pt x="436" y="69"/>
                      <a:pt x="436" y="69"/>
                      <a:pt x="436" y="69"/>
                    </a:cubicBezTo>
                    <a:cubicBezTo>
                      <a:pt x="433" y="68"/>
                      <a:pt x="433" y="68"/>
                      <a:pt x="433" y="68"/>
                    </a:cubicBezTo>
                    <a:cubicBezTo>
                      <a:pt x="433" y="67"/>
                      <a:pt x="433" y="67"/>
                      <a:pt x="433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0" y="62"/>
                      <a:pt x="430" y="62"/>
                      <a:pt x="430" y="62"/>
                    </a:cubicBezTo>
                    <a:cubicBezTo>
                      <a:pt x="430" y="62"/>
                      <a:pt x="430" y="62"/>
                      <a:pt x="430" y="62"/>
                    </a:cubicBezTo>
                    <a:cubicBezTo>
                      <a:pt x="428" y="59"/>
                      <a:pt x="428" y="59"/>
                      <a:pt x="428" y="59"/>
                    </a:cubicBezTo>
                    <a:cubicBezTo>
                      <a:pt x="428" y="58"/>
                      <a:pt x="428" y="58"/>
                      <a:pt x="428" y="58"/>
                    </a:cubicBezTo>
                    <a:cubicBezTo>
                      <a:pt x="427" y="58"/>
                      <a:pt x="427" y="58"/>
                      <a:pt x="427" y="58"/>
                    </a:cubicBezTo>
                    <a:cubicBezTo>
                      <a:pt x="421" y="59"/>
                      <a:pt x="421" y="59"/>
                      <a:pt x="421" y="59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420" y="60"/>
                      <a:pt x="420" y="60"/>
                      <a:pt x="420" y="60"/>
                    </a:cubicBezTo>
                    <a:cubicBezTo>
                      <a:pt x="421" y="64"/>
                      <a:pt x="421" y="64"/>
                      <a:pt x="421" y="64"/>
                    </a:cubicBezTo>
                    <a:cubicBezTo>
                      <a:pt x="420" y="68"/>
                      <a:pt x="420" y="68"/>
                      <a:pt x="420" y="68"/>
                    </a:cubicBezTo>
                    <a:cubicBezTo>
                      <a:pt x="420" y="69"/>
                      <a:pt x="420" y="69"/>
                      <a:pt x="420" y="69"/>
                    </a:cubicBezTo>
                    <a:cubicBezTo>
                      <a:pt x="421" y="69"/>
                      <a:pt x="421" y="69"/>
                      <a:pt x="421" y="69"/>
                    </a:cubicBezTo>
                    <a:cubicBezTo>
                      <a:pt x="423" y="71"/>
                      <a:pt x="423" y="71"/>
                      <a:pt x="423" y="71"/>
                    </a:cubicBezTo>
                    <a:cubicBezTo>
                      <a:pt x="423" y="70"/>
                      <a:pt x="423" y="70"/>
                      <a:pt x="423" y="70"/>
                    </a:cubicBezTo>
                    <a:cubicBezTo>
                      <a:pt x="425" y="70"/>
                      <a:pt x="425" y="70"/>
                      <a:pt x="425" y="70"/>
                    </a:cubicBezTo>
                    <a:cubicBezTo>
                      <a:pt x="427" y="70"/>
                      <a:pt x="427" y="70"/>
                      <a:pt x="427" y="70"/>
                    </a:cubicBezTo>
                    <a:cubicBezTo>
                      <a:pt x="428" y="71"/>
                      <a:pt x="428" y="71"/>
                      <a:pt x="428" y="71"/>
                    </a:cubicBezTo>
                    <a:cubicBezTo>
                      <a:pt x="428" y="71"/>
                      <a:pt x="428" y="71"/>
                      <a:pt x="428" y="71"/>
                    </a:cubicBezTo>
                    <a:cubicBezTo>
                      <a:pt x="428" y="73"/>
                      <a:pt x="428" y="73"/>
                      <a:pt x="428" y="73"/>
                    </a:cubicBezTo>
                    <a:cubicBezTo>
                      <a:pt x="429" y="76"/>
                      <a:pt x="429" y="76"/>
                      <a:pt x="429" y="76"/>
                    </a:cubicBezTo>
                    <a:cubicBezTo>
                      <a:pt x="430" y="77"/>
                      <a:pt x="430" y="77"/>
                      <a:pt x="430" y="77"/>
                    </a:cubicBezTo>
                    <a:cubicBezTo>
                      <a:pt x="430" y="77"/>
                      <a:pt x="430" y="77"/>
                      <a:pt x="430" y="77"/>
                    </a:cubicBezTo>
                    <a:cubicBezTo>
                      <a:pt x="431" y="78"/>
                      <a:pt x="431" y="78"/>
                      <a:pt x="431" y="78"/>
                    </a:cubicBezTo>
                    <a:cubicBezTo>
                      <a:pt x="433" y="82"/>
                      <a:pt x="433" y="82"/>
                      <a:pt x="433" y="82"/>
                    </a:cubicBezTo>
                    <a:cubicBezTo>
                      <a:pt x="438" y="87"/>
                      <a:pt x="438" y="87"/>
                      <a:pt x="438" y="87"/>
                    </a:cubicBezTo>
                    <a:cubicBezTo>
                      <a:pt x="439" y="88"/>
                      <a:pt x="439" y="88"/>
                      <a:pt x="439" y="88"/>
                    </a:cubicBezTo>
                    <a:cubicBezTo>
                      <a:pt x="439" y="89"/>
                      <a:pt x="439" y="89"/>
                      <a:pt x="439" y="89"/>
                    </a:cubicBezTo>
                    <a:cubicBezTo>
                      <a:pt x="437" y="92"/>
                      <a:pt x="437" y="92"/>
                      <a:pt x="437" y="92"/>
                    </a:cubicBezTo>
                    <a:cubicBezTo>
                      <a:pt x="436" y="94"/>
                      <a:pt x="436" y="94"/>
                      <a:pt x="436" y="94"/>
                    </a:cubicBezTo>
                    <a:cubicBezTo>
                      <a:pt x="435" y="95"/>
                      <a:pt x="435" y="95"/>
                      <a:pt x="435" y="95"/>
                    </a:cubicBezTo>
                    <a:cubicBezTo>
                      <a:pt x="434" y="95"/>
                      <a:pt x="434" y="95"/>
                      <a:pt x="434" y="95"/>
                    </a:cubicBezTo>
                    <a:cubicBezTo>
                      <a:pt x="432" y="92"/>
                      <a:pt x="432" y="92"/>
                      <a:pt x="432" y="92"/>
                    </a:cubicBezTo>
                    <a:cubicBezTo>
                      <a:pt x="431" y="91"/>
                      <a:pt x="431" y="91"/>
                      <a:pt x="431" y="91"/>
                    </a:cubicBezTo>
                    <a:cubicBezTo>
                      <a:pt x="430" y="91"/>
                      <a:pt x="430" y="91"/>
                      <a:pt x="430" y="91"/>
                    </a:cubicBezTo>
                    <a:cubicBezTo>
                      <a:pt x="429" y="91"/>
                      <a:pt x="429" y="91"/>
                      <a:pt x="429" y="91"/>
                    </a:cubicBezTo>
                    <a:cubicBezTo>
                      <a:pt x="427" y="91"/>
                      <a:pt x="427" y="91"/>
                      <a:pt x="427" y="91"/>
                    </a:cubicBezTo>
                    <a:cubicBezTo>
                      <a:pt x="425" y="92"/>
                      <a:pt x="425" y="92"/>
                      <a:pt x="425" y="92"/>
                    </a:cubicBezTo>
                    <a:cubicBezTo>
                      <a:pt x="424" y="93"/>
                      <a:pt x="424" y="93"/>
                      <a:pt x="424" y="93"/>
                    </a:cubicBezTo>
                    <a:cubicBezTo>
                      <a:pt x="423" y="93"/>
                      <a:pt x="423" y="93"/>
                      <a:pt x="423" y="93"/>
                    </a:cubicBezTo>
                    <a:cubicBezTo>
                      <a:pt x="423" y="95"/>
                      <a:pt x="423" y="95"/>
                      <a:pt x="423" y="95"/>
                    </a:cubicBezTo>
                    <a:cubicBezTo>
                      <a:pt x="423" y="96"/>
                      <a:pt x="423" y="96"/>
                      <a:pt x="423" y="96"/>
                    </a:cubicBezTo>
                    <a:cubicBezTo>
                      <a:pt x="423" y="98"/>
                      <a:pt x="423" y="98"/>
                      <a:pt x="423" y="98"/>
                    </a:cubicBezTo>
                    <a:cubicBezTo>
                      <a:pt x="423" y="102"/>
                      <a:pt x="423" y="102"/>
                      <a:pt x="423" y="102"/>
                    </a:cubicBezTo>
                    <a:cubicBezTo>
                      <a:pt x="423" y="104"/>
                      <a:pt x="423" y="104"/>
                      <a:pt x="423" y="104"/>
                    </a:cubicBezTo>
                    <a:cubicBezTo>
                      <a:pt x="423" y="105"/>
                      <a:pt x="423" y="105"/>
                      <a:pt x="423" y="105"/>
                    </a:cubicBezTo>
                    <a:cubicBezTo>
                      <a:pt x="423" y="106"/>
                      <a:pt x="423" y="106"/>
                      <a:pt x="423" y="106"/>
                    </a:cubicBezTo>
                    <a:cubicBezTo>
                      <a:pt x="424" y="107"/>
                      <a:pt x="424" y="107"/>
                      <a:pt x="424" y="107"/>
                    </a:cubicBezTo>
                    <a:cubicBezTo>
                      <a:pt x="425" y="107"/>
                      <a:pt x="425" y="107"/>
                      <a:pt x="425" y="107"/>
                    </a:cubicBezTo>
                    <a:cubicBezTo>
                      <a:pt x="426" y="108"/>
                      <a:pt x="426" y="108"/>
                      <a:pt x="426" y="108"/>
                    </a:cubicBezTo>
                    <a:cubicBezTo>
                      <a:pt x="427" y="111"/>
                      <a:pt x="427" y="111"/>
                      <a:pt x="427" y="111"/>
                    </a:cubicBez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9" y="116"/>
                      <a:pt x="429" y="116"/>
                      <a:pt x="429" y="116"/>
                    </a:cubicBezTo>
                    <a:cubicBezTo>
                      <a:pt x="430" y="116"/>
                      <a:pt x="430" y="116"/>
                      <a:pt x="430" y="116"/>
                    </a:cubicBezTo>
                    <a:cubicBezTo>
                      <a:pt x="431" y="117"/>
                      <a:pt x="431" y="117"/>
                      <a:pt x="431" y="117"/>
                    </a:cubicBezTo>
                    <a:cubicBezTo>
                      <a:pt x="432" y="118"/>
                      <a:pt x="432" y="118"/>
                      <a:pt x="432" y="118"/>
                    </a:cubicBezTo>
                    <a:cubicBezTo>
                      <a:pt x="432" y="117"/>
                      <a:pt x="432" y="117"/>
                      <a:pt x="432" y="117"/>
                    </a:cubicBezTo>
                    <a:cubicBezTo>
                      <a:pt x="432" y="116"/>
                      <a:pt x="432" y="116"/>
                      <a:pt x="432" y="116"/>
                    </a:cubicBezTo>
                    <a:cubicBezTo>
                      <a:pt x="432" y="114"/>
                      <a:pt x="432" y="114"/>
                      <a:pt x="432" y="114"/>
                    </a:cubicBez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7" y="107"/>
                      <a:pt x="427" y="107"/>
                      <a:pt x="427" y="107"/>
                    </a:cubicBezTo>
                    <a:cubicBezTo>
                      <a:pt x="427" y="105"/>
                      <a:pt x="427" y="105"/>
                      <a:pt x="427" y="105"/>
                    </a:cubicBezTo>
                    <a:cubicBezTo>
                      <a:pt x="426" y="102"/>
                      <a:pt x="426" y="102"/>
                      <a:pt x="426" y="102"/>
                    </a:cubicBezTo>
                    <a:cubicBezTo>
                      <a:pt x="426" y="100"/>
                      <a:pt x="426" y="100"/>
                      <a:pt x="426" y="100"/>
                    </a:cubicBezTo>
                    <a:cubicBezTo>
                      <a:pt x="427" y="100"/>
                      <a:pt x="427" y="100"/>
                      <a:pt x="427" y="100"/>
                    </a:cubicBezTo>
                    <a:cubicBezTo>
                      <a:pt x="429" y="100"/>
                      <a:pt x="429" y="100"/>
                      <a:pt x="429" y="100"/>
                    </a:cubicBezTo>
                    <a:cubicBezTo>
                      <a:pt x="430" y="99"/>
                      <a:pt x="430" y="99"/>
                      <a:pt x="430" y="99"/>
                    </a:cubicBezTo>
                    <a:cubicBezTo>
                      <a:pt x="430" y="98"/>
                      <a:pt x="430" y="98"/>
                      <a:pt x="430" y="98"/>
                    </a:cubicBezTo>
                    <a:cubicBezTo>
                      <a:pt x="430" y="96"/>
                      <a:pt x="430" y="96"/>
                      <a:pt x="430" y="96"/>
                    </a:cubicBezTo>
                    <a:cubicBezTo>
                      <a:pt x="431" y="96"/>
                      <a:pt x="431" y="96"/>
                      <a:pt x="431" y="96"/>
                    </a:cubicBezTo>
                    <a:cubicBezTo>
                      <a:pt x="433" y="96"/>
                      <a:pt x="433" y="96"/>
                      <a:pt x="433" y="96"/>
                    </a:cubicBezTo>
                    <a:cubicBezTo>
                      <a:pt x="434" y="97"/>
                      <a:pt x="434" y="97"/>
                      <a:pt x="434" y="97"/>
                    </a:cubicBezTo>
                    <a:cubicBezTo>
                      <a:pt x="436" y="98"/>
                      <a:pt x="436" y="98"/>
                      <a:pt x="436" y="98"/>
                    </a:cubicBezTo>
                    <a:cubicBezTo>
                      <a:pt x="437" y="99"/>
                      <a:pt x="437" y="99"/>
                      <a:pt x="437" y="99"/>
                    </a:cubicBezTo>
                    <a:cubicBezTo>
                      <a:pt x="437" y="101"/>
                      <a:pt x="437" y="101"/>
                      <a:pt x="437" y="101"/>
                    </a:cubicBezTo>
                    <a:cubicBezTo>
                      <a:pt x="434" y="109"/>
                      <a:pt x="434" y="109"/>
                      <a:pt x="434" y="109"/>
                    </a:cubicBezTo>
                    <a:cubicBezTo>
                      <a:pt x="436" y="116"/>
                      <a:pt x="436" y="116"/>
                      <a:pt x="436" y="116"/>
                    </a:cubicBezTo>
                    <a:cubicBezTo>
                      <a:pt x="441" y="123"/>
                      <a:pt x="441" y="123"/>
                      <a:pt x="441" y="123"/>
                    </a:cubicBezTo>
                    <a:cubicBezTo>
                      <a:pt x="443" y="123"/>
                      <a:pt x="443" y="123"/>
                      <a:pt x="443" y="123"/>
                    </a:cubicBezTo>
                    <a:cubicBezTo>
                      <a:pt x="443" y="122"/>
                      <a:pt x="443" y="122"/>
                      <a:pt x="443" y="122"/>
                    </a:cubicBezTo>
                    <a:cubicBezTo>
                      <a:pt x="445" y="122"/>
                      <a:pt x="445" y="122"/>
                      <a:pt x="445" y="122"/>
                    </a:cubicBezTo>
                    <a:cubicBezTo>
                      <a:pt x="446" y="123"/>
                      <a:pt x="446" y="123"/>
                      <a:pt x="446" y="123"/>
                    </a:cubicBezTo>
                    <a:cubicBezTo>
                      <a:pt x="447" y="124"/>
                      <a:pt x="447" y="124"/>
                      <a:pt x="447" y="124"/>
                    </a:cubicBezTo>
                    <a:cubicBezTo>
                      <a:pt x="447" y="125"/>
                      <a:pt x="447" y="125"/>
                      <a:pt x="447" y="125"/>
                    </a:cubicBezTo>
                    <a:cubicBezTo>
                      <a:pt x="448" y="127"/>
                      <a:pt x="448" y="127"/>
                      <a:pt x="448" y="127"/>
                    </a:cubicBezTo>
                    <a:cubicBezTo>
                      <a:pt x="448" y="128"/>
                      <a:pt x="448" y="128"/>
                      <a:pt x="448" y="128"/>
                    </a:cubicBezTo>
                    <a:cubicBezTo>
                      <a:pt x="447" y="128"/>
                      <a:pt x="447" y="128"/>
                      <a:pt x="447" y="128"/>
                    </a:cubicBezTo>
                    <a:cubicBezTo>
                      <a:pt x="445" y="127"/>
                      <a:pt x="445" y="127"/>
                      <a:pt x="445" y="127"/>
                    </a:cubicBez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4" y="124"/>
                      <a:pt x="444" y="124"/>
                      <a:pt x="444" y="124"/>
                    </a:cubicBezTo>
                    <a:cubicBezTo>
                      <a:pt x="443" y="127"/>
                      <a:pt x="443" y="127"/>
                      <a:pt x="443" y="127"/>
                    </a:cubicBezTo>
                    <a:cubicBezTo>
                      <a:pt x="441" y="129"/>
                      <a:pt x="441" y="129"/>
                      <a:pt x="441" y="129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8" y="131"/>
                      <a:pt x="438" y="131"/>
                      <a:pt x="438" y="131"/>
                    </a:cubicBezTo>
                    <a:cubicBezTo>
                      <a:pt x="435" y="131"/>
                      <a:pt x="435" y="131"/>
                      <a:pt x="435" y="131"/>
                    </a:cubicBezTo>
                    <a:cubicBezTo>
                      <a:pt x="434" y="131"/>
                      <a:pt x="434" y="131"/>
                      <a:pt x="434" y="131"/>
                    </a:cubicBezTo>
                    <a:cubicBezTo>
                      <a:pt x="433" y="131"/>
                      <a:pt x="433" y="131"/>
                      <a:pt x="433" y="131"/>
                    </a:cubicBezTo>
                    <a:cubicBezTo>
                      <a:pt x="432" y="133"/>
                      <a:pt x="432" y="133"/>
                      <a:pt x="432" y="133"/>
                    </a:cubicBezTo>
                    <a:cubicBezTo>
                      <a:pt x="430" y="136"/>
                      <a:pt x="430" y="136"/>
                      <a:pt x="430" y="136"/>
                    </a:cubicBezTo>
                    <a:cubicBezTo>
                      <a:pt x="429" y="139"/>
                      <a:pt x="429" y="139"/>
                      <a:pt x="429" y="139"/>
                    </a:cubicBezTo>
                    <a:cubicBezTo>
                      <a:pt x="427" y="141"/>
                      <a:pt x="427" y="141"/>
                      <a:pt x="427" y="141"/>
                    </a:cubicBezTo>
                    <a:cubicBezTo>
                      <a:pt x="427" y="142"/>
                      <a:pt x="427" y="142"/>
                      <a:pt x="427" y="142"/>
                    </a:cubicBezTo>
                    <a:cubicBezTo>
                      <a:pt x="423" y="144"/>
                      <a:pt x="423" y="144"/>
                      <a:pt x="423" y="144"/>
                    </a:cubicBezTo>
                    <a:cubicBezTo>
                      <a:pt x="422" y="145"/>
                      <a:pt x="422" y="145"/>
                      <a:pt x="422" y="145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150"/>
                      <a:pt x="421" y="150"/>
                      <a:pt x="421" y="150"/>
                    </a:cubicBezTo>
                    <a:cubicBezTo>
                      <a:pt x="421" y="153"/>
                      <a:pt x="421" y="153"/>
                      <a:pt x="421" y="153"/>
                    </a:cubicBezTo>
                    <a:cubicBezTo>
                      <a:pt x="421" y="156"/>
                      <a:pt x="421" y="156"/>
                      <a:pt x="421" y="156"/>
                    </a:cubicBezTo>
                    <a:cubicBezTo>
                      <a:pt x="421" y="157"/>
                      <a:pt x="421" y="157"/>
                      <a:pt x="421" y="157"/>
                    </a:cubicBezTo>
                    <a:cubicBezTo>
                      <a:pt x="418" y="158"/>
                      <a:pt x="418" y="158"/>
                      <a:pt x="418" y="158"/>
                    </a:cubicBezTo>
                    <a:cubicBezTo>
                      <a:pt x="415" y="160"/>
                      <a:pt x="415" y="160"/>
                      <a:pt x="415" y="160"/>
                    </a:cubicBezTo>
                    <a:cubicBezTo>
                      <a:pt x="414" y="160"/>
                      <a:pt x="414" y="160"/>
                      <a:pt x="414" y="160"/>
                    </a:cubicBezTo>
                    <a:cubicBezTo>
                      <a:pt x="413" y="160"/>
                      <a:pt x="413" y="160"/>
                      <a:pt x="413" y="160"/>
                    </a:cubicBezTo>
                    <a:cubicBezTo>
                      <a:pt x="413" y="162"/>
                      <a:pt x="413" y="162"/>
                      <a:pt x="413" y="162"/>
                    </a:cubicBezTo>
                    <a:cubicBezTo>
                      <a:pt x="413" y="162"/>
                      <a:pt x="413" y="162"/>
                      <a:pt x="413" y="162"/>
                    </a:cubicBezTo>
                    <a:cubicBezTo>
                      <a:pt x="418" y="168"/>
                      <a:pt x="418" y="168"/>
                      <a:pt x="418" y="168"/>
                    </a:cubicBezTo>
                    <a:cubicBezTo>
                      <a:pt x="418" y="169"/>
                      <a:pt x="418" y="169"/>
                      <a:pt x="418" y="169"/>
                    </a:cubicBezTo>
                    <a:cubicBezTo>
                      <a:pt x="418" y="169"/>
                      <a:pt x="418" y="169"/>
                      <a:pt x="418" y="169"/>
                    </a:cubicBezTo>
                    <a:cubicBezTo>
                      <a:pt x="418" y="173"/>
                      <a:pt x="418" y="173"/>
                      <a:pt x="418" y="173"/>
                    </a:cubicBezTo>
                    <a:cubicBezTo>
                      <a:pt x="418" y="174"/>
                      <a:pt x="418" y="174"/>
                      <a:pt x="418" y="174"/>
                    </a:cubicBezTo>
                    <a:cubicBezTo>
                      <a:pt x="417" y="173"/>
                      <a:pt x="417" y="173"/>
                      <a:pt x="417" y="173"/>
                    </a:cubicBezTo>
                    <a:cubicBezTo>
                      <a:pt x="416" y="172"/>
                      <a:pt x="416" y="172"/>
                      <a:pt x="416" y="172"/>
                    </a:cubicBezTo>
                    <a:cubicBezTo>
                      <a:pt x="417" y="171"/>
                      <a:pt x="417" y="171"/>
                      <a:pt x="417" y="171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14" y="171"/>
                      <a:pt x="414" y="171"/>
                      <a:pt x="414" y="171"/>
                    </a:cubicBezTo>
                    <a:cubicBezTo>
                      <a:pt x="414" y="171"/>
                      <a:pt x="414" y="171"/>
                      <a:pt x="414" y="171"/>
                    </a:cubicBezTo>
                    <a:cubicBezTo>
                      <a:pt x="413" y="173"/>
                      <a:pt x="413" y="173"/>
                      <a:pt x="413" y="173"/>
                    </a:cubicBezTo>
                    <a:cubicBezTo>
                      <a:pt x="412" y="177"/>
                      <a:pt x="412" y="177"/>
                      <a:pt x="412" y="177"/>
                    </a:cubicBezTo>
                    <a:cubicBezTo>
                      <a:pt x="412" y="180"/>
                      <a:pt x="412" y="180"/>
                      <a:pt x="412" y="180"/>
                    </a:cubicBezTo>
                    <a:cubicBezTo>
                      <a:pt x="413" y="182"/>
                      <a:pt x="413" y="182"/>
                      <a:pt x="413" y="182"/>
                    </a:cubicBez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3" y="184"/>
                      <a:pt x="413" y="184"/>
                      <a:pt x="413" y="184"/>
                    </a:cubicBezTo>
                    <a:cubicBezTo>
                      <a:pt x="412" y="186"/>
                      <a:pt x="412" y="186"/>
                      <a:pt x="412" y="186"/>
                    </a:cubicBezTo>
                    <a:cubicBezTo>
                      <a:pt x="411" y="187"/>
                      <a:pt x="411" y="187"/>
                      <a:pt x="411" y="187"/>
                    </a:cubicBezTo>
                    <a:cubicBezTo>
                      <a:pt x="411" y="188"/>
                      <a:pt x="411" y="188"/>
                      <a:pt x="411" y="188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4" y="195"/>
                      <a:pt x="414" y="195"/>
                      <a:pt x="414" y="195"/>
                    </a:cubicBezTo>
                    <a:cubicBezTo>
                      <a:pt x="414" y="196"/>
                      <a:pt x="414" y="196"/>
                      <a:pt x="414" y="196"/>
                    </a:cubicBezTo>
                    <a:cubicBezTo>
                      <a:pt x="413" y="199"/>
                      <a:pt x="413" y="199"/>
                      <a:pt x="413" y="199"/>
                    </a:cubicBezTo>
                    <a:cubicBezTo>
                      <a:pt x="412" y="200"/>
                      <a:pt x="412" y="200"/>
                      <a:pt x="412" y="200"/>
                    </a:cubicBezTo>
                    <a:cubicBezTo>
                      <a:pt x="402" y="202"/>
                      <a:pt x="402" y="202"/>
                      <a:pt x="402" y="202"/>
                    </a:cubicBezTo>
                    <a:cubicBezTo>
                      <a:pt x="401" y="202"/>
                      <a:pt x="401" y="202"/>
                      <a:pt x="401" y="202"/>
                    </a:cubicBezTo>
                    <a:cubicBezTo>
                      <a:pt x="401" y="202"/>
                      <a:pt x="401" y="202"/>
                      <a:pt x="401" y="202"/>
                    </a:cubicBezTo>
                    <a:cubicBezTo>
                      <a:pt x="401" y="203"/>
                      <a:pt x="401" y="203"/>
                      <a:pt x="401" y="203"/>
                    </a:cubicBezTo>
                    <a:cubicBezTo>
                      <a:pt x="404" y="206"/>
                      <a:pt x="404" y="206"/>
                      <a:pt x="404" y="206"/>
                    </a:cubicBezTo>
                    <a:cubicBezTo>
                      <a:pt x="404" y="207"/>
                      <a:pt x="404" y="207"/>
                      <a:pt x="404" y="207"/>
                    </a:cubicBezTo>
                    <a:cubicBezTo>
                      <a:pt x="404" y="207"/>
                      <a:pt x="404" y="207"/>
                      <a:pt x="404" y="207"/>
                    </a:cubicBezTo>
                    <a:cubicBezTo>
                      <a:pt x="403" y="208"/>
                      <a:pt x="403" y="208"/>
                      <a:pt x="403" y="208"/>
                    </a:cubicBezTo>
                    <a:cubicBezTo>
                      <a:pt x="401" y="208"/>
                      <a:pt x="401" y="208"/>
                      <a:pt x="401" y="208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203"/>
                      <a:pt x="394" y="203"/>
                      <a:pt x="394" y="203"/>
                    </a:cubicBezTo>
                    <a:cubicBezTo>
                      <a:pt x="393" y="204"/>
                      <a:pt x="393" y="204"/>
                      <a:pt x="393" y="204"/>
                    </a:cubicBezTo>
                    <a:cubicBezTo>
                      <a:pt x="392" y="207"/>
                      <a:pt x="392" y="207"/>
                      <a:pt x="392" y="207"/>
                    </a:cubicBezTo>
                    <a:cubicBezTo>
                      <a:pt x="389" y="210"/>
                      <a:pt x="389" y="210"/>
                      <a:pt x="389" y="210"/>
                    </a:cubicBezTo>
                    <a:cubicBezTo>
                      <a:pt x="385" y="213"/>
                      <a:pt x="385" y="213"/>
                      <a:pt x="385" y="213"/>
                    </a:cubicBezTo>
                    <a:cubicBezTo>
                      <a:pt x="374" y="220"/>
                      <a:pt x="374" y="220"/>
                      <a:pt x="374" y="220"/>
                    </a:cubicBezTo>
                    <a:cubicBezTo>
                      <a:pt x="372" y="221"/>
                      <a:pt x="372" y="221"/>
                      <a:pt x="372" y="221"/>
                    </a:cubicBezTo>
                    <a:cubicBezTo>
                      <a:pt x="371" y="221"/>
                      <a:pt x="371" y="221"/>
                      <a:pt x="371" y="221"/>
                    </a:cubicBezTo>
                    <a:cubicBezTo>
                      <a:pt x="367" y="211"/>
                      <a:pt x="367" y="211"/>
                      <a:pt x="367" y="211"/>
                    </a:cubicBezTo>
                    <a:cubicBezTo>
                      <a:pt x="367" y="210"/>
                      <a:pt x="367" y="210"/>
                      <a:pt x="367" y="210"/>
                    </a:cubicBezTo>
                    <a:cubicBezTo>
                      <a:pt x="367" y="210"/>
                      <a:pt x="367" y="210"/>
                      <a:pt x="367" y="210"/>
                    </a:cubicBezTo>
                    <a:cubicBezTo>
                      <a:pt x="366" y="211"/>
                      <a:pt x="366" y="211"/>
                      <a:pt x="366" y="211"/>
                    </a:cubicBezTo>
                    <a:cubicBezTo>
                      <a:pt x="364" y="218"/>
                      <a:pt x="364" y="218"/>
                      <a:pt x="364" y="218"/>
                    </a:cubicBezTo>
                    <a:cubicBezTo>
                      <a:pt x="364" y="218"/>
                      <a:pt x="364" y="218"/>
                      <a:pt x="364" y="218"/>
                    </a:cubicBezTo>
                    <a:cubicBezTo>
                      <a:pt x="363" y="218"/>
                      <a:pt x="363" y="218"/>
                      <a:pt x="363" y="218"/>
                    </a:cubicBezTo>
                    <a:cubicBezTo>
                      <a:pt x="363" y="215"/>
                      <a:pt x="363" y="215"/>
                      <a:pt x="363" y="215"/>
                    </a:cubicBezTo>
                    <a:cubicBezTo>
                      <a:pt x="362" y="214"/>
                      <a:pt x="362" y="214"/>
                      <a:pt x="362" y="214"/>
                    </a:cubicBezTo>
                    <a:cubicBezTo>
                      <a:pt x="362" y="213"/>
                      <a:pt x="362" y="213"/>
                      <a:pt x="362" y="213"/>
                    </a:cubicBezTo>
                    <a:cubicBezTo>
                      <a:pt x="363" y="211"/>
                      <a:pt x="363" y="211"/>
                      <a:pt x="363" y="211"/>
                    </a:cubicBezTo>
                    <a:cubicBezTo>
                      <a:pt x="363" y="210"/>
                      <a:pt x="363" y="210"/>
                      <a:pt x="363" y="210"/>
                    </a:cubicBezTo>
                    <a:cubicBezTo>
                      <a:pt x="362" y="209"/>
                      <a:pt x="362" y="209"/>
                      <a:pt x="362" y="209"/>
                    </a:cubicBezTo>
                    <a:cubicBezTo>
                      <a:pt x="358" y="211"/>
                      <a:pt x="358" y="211"/>
                      <a:pt x="358" y="211"/>
                    </a:cubicBezTo>
                    <a:cubicBezTo>
                      <a:pt x="357" y="221"/>
                      <a:pt x="357" y="221"/>
                      <a:pt x="357" y="221"/>
                    </a:cubicBezTo>
                    <a:cubicBezTo>
                      <a:pt x="356" y="221"/>
                      <a:pt x="356" y="221"/>
                      <a:pt x="356" y="221"/>
                    </a:cubicBezTo>
                    <a:cubicBezTo>
                      <a:pt x="356" y="221"/>
                      <a:pt x="356" y="221"/>
                      <a:pt x="356" y="221"/>
                    </a:cubicBezTo>
                    <a:cubicBezTo>
                      <a:pt x="355" y="221"/>
                      <a:pt x="355" y="221"/>
                      <a:pt x="355" y="221"/>
                    </a:cubicBezTo>
                    <a:cubicBezTo>
                      <a:pt x="354" y="221"/>
                      <a:pt x="354" y="221"/>
                      <a:pt x="354" y="22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17"/>
                      <a:pt x="354" y="217"/>
                      <a:pt x="354" y="217"/>
                    </a:cubicBezTo>
                    <a:cubicBezTo>
                      <a:pt x="354" y="216"/>
                      <a:pt x="354" y="216"/>
                      <a:pt x="354" y="216"/>
                    </a:cubicBezTo>
                    <a:cubicBezTo>
                      <a:pt x="354" y="216"/>
                      <a:pt x="354" y="216"/>
                      <a:pt x="354" y="216"/>
                    </a:cubicBezTo>
                    <a:cubicBezTo>
                      <a:pt x="353" y="215"/>
                      <a:pt x="353" y="215"/>
                      <a:pt x="353" y="215"/>
                    </a:cubicBezTo>
                    <a:cubicBezTo>
                      <a:pt x="349" y="217"/>
                      <a:pt x="349" y="217"/>
                      <a:pt x="349" y="217"/>
                    </a:cubicBezTo>
                    <a:cubicBezTo>
                      <a:pt x="348" y="216"/>
                      <a:pt x="348" y="216"/>
                      <a:pt x="348" y="216"/>
                    </a:cubicBezTo>
                    <a:cubicBezTo>
                      <a:pt x="347" y="216"/>
                      <a:pt x="347" y="216"/>
                      <a:pt x="347" y="216"/>
                    </a:cubicBezTo>
                    <a:cubicBezTo>
                      <a:pt x="348" y="215"/>
                      <a:pt x="348" y="215"/>
                      <a:pt x="348" y="215"/>
                    </a:cubicBezTo>
                    <a:cubicBezTo>
                      <a:pt x="352" y="213"/>
                      <a:pt x="352" y="213"/>
                      <a:pt x="352" y="213"/>
                    </a:cubicBezTo>
                    <a:cubicBezTo>
                      <a:pt x="353" y="212"/>
                      <a:pt x="353" y="212"/>
                      <a:pt x="353" y="212"/>
                    </a:cubicBezTo>
                    <a:cubicBezTo>
                      <a:pt x="354" y="210"/>
                      <a:pt x="354" y="210"/>
                      <a:pt x="354" y="210"/>
                    </a:cubicBezTo>
                    <a:cubicBezTo>
                      <a:pt x="356" y="209"/>
                      <a:pt x="356" y="209"/>
                      <a:pt x="356" y="209"/>
                    </a:cubicBezTo>
                    <a:cubicBezTo>
                      <a:pt x="357" y="207"/>
                      <a:pt x="357" y="207"/>
                      <a:pt x="357" y="207"/>
                    </a:cubicBezTo>
                    <a:cubicBezTo>
                      <a:pt x="357" y="207"/>
                      <a:pt x="357" y="207"/>
                      <a:pt x="357" y="207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6" y="206"/>
                      <a:pt x="356" y="206"/>
                      <a:pt x="356" y="206"/>
                    </a:cubicBezTo>
                    <a:cubicBezTo>
                      <a:pt x="353" y="209"/>
                      <a:pt x="353" y="209"/>
                      <a:pt x="353" y="209"/>
                    </a:cubicBezTo>
                    <a:cubicBezTo>
                      <a:pt x="352" y="209"/>
                      <a:pt x="352" y="209"/>
                      <a:pt x="352" y="209"/>
                    </a:cubicBezTo>
                    <a:cubicBezTo>
                      <a:pt x="352" y="209"/>
                      <a:pt x="352" y="209"/>
                      <a:pt x="352" y="209"/>
                    </a:cubicBezTo>
                    <a:cubicBezTo>
                      <a:pt x="351" y="209"/>
                      <a:pt x="351" y="209"/>
                      <a:pt x="351" y="209"/>
                    </a:cubicBezTo>
                    <a:cubicBezTo>
                      <a:pt x="350" y="209"/>
                      <a:pt x="350" y="209"/>
                      <a:pt x="350" y="209"/>
                    </a:cubicBezTo>
                    <a:cubicBezTo>
                      <a:pt x="350" y="210"/>
                      <a:pt x="350" y="210"/>
                      <a:pt x="350" y="210"/>
                    </a:cubicBezTo>
                    <a:cubicBezTo>
                      <a:pt x="348" y="212"/>
                      <a:pt x="348" y="212"/>
                      <a:pt x="348" y="212"/>
                    </a:cubicBezTo>
                    <a:cubicBezTo>
                      <a:pt x="347" y="212"/>
                      <a:pt x="347" y="212"/>
                      <a:pt x="347" y="212"/>
                    </a:cubicBezTo>
                    <a:cubicBezTo>
                      <a:pt x="347" y="212"/>
                      <a:pt x="347" y="212"/>
                      <a:pt x="347" y="212"/>
                    </a:cubicBezTo>
                    <a:cubicBezTo>
                      <a:pt x="345" y="213"/>
                      <a:pt x="345" y="213"/>
                      <a:pt x="345" y="213"/>
                    </a:cubicBezTo>
                    <a:cubicBezTo>
                      <a:pt x="343" y="213"/>
                      <a:pt x="343" y="213"/>
                      <a:pt x="343" y="213"/>
                    </a:cubicBezTo>
                    <a:cubicBezTo>
                      <a:pt x="343" y="212"/>
                      <a:pt x="343" y="212"/>
                      <a:pt x="343" y="212"/>
                    </a:cubicBezTo>
                    <a:cubicBezTo>
                      <a:pt x="343" y="211"/>
                      <a:pt x="343" y="211"/>
                      <a:pt x="343" y="211"/>
                    </a:cubicBezTo>
                    <a:cubicBezTo>
                      <a:pt x="344" y="210"/>
                      <a:pt x="344" y="210"/>
                      <a:pt x="344" y="210"/>
                    </a:cubicBezTo>
                    <a:cubicBezTo>
                      <a:pt x="345" y="209"/>
                      <a:pt x="345" y="209"/>
                      <a:pt x="345" y="209"/>
                    </a:cubicBezTo>
                    <a:cubicBezTo>
                      <a:pt x="348" y="209"/>
                      <a:pt x="348" y="209"/>
                      <a:pt x="348" y="209"/>
                    </a:cubicBezTo>
                    <a:cubicBezTo>
                      <a:pt x="350" y="207"/>
                      <a:pt x="350" y="207"/>
                      <a:pt x="350" y="207"/>
                    </a:cubicBezTo>
                    <a:cubicBezTo>
                      <a:pt x="355" y="205"/>
                      <a:pt x="355" y="205"/>
                      <a:pt x="355" y="205"/>
                    </a:cubicBezTo>
                    <a:cubicBezTo>
                      <a:pt x="356" y="204"/>
                      <a:pt x="356" y="204"/>
                      <a:pt x="356" y="204"/>
                    </a:cubicBezTo>
                    <a:cubicBezTo>
                      <a:pt x="356" y="203"/>
                      <a:pt x="356" y="203"/>
                      <a:pt x="356" y="203"/>
                    </a:cubicBezTo>
                    <a:cubicBezTo>
                      <a:pt x="356" y="202"/>
                      <a:pt x="356" y="202"/>
                      <a:pt x="356" y="202"/>
                    </a:cubicBezTo>
                    <a:cubicBezTo>
                      <a:pt x="352" y="202"/>
                      <a:pt x="352" y="202"/>
                      <a:pt x="352" y="202"/>
                    </a:cubicBezTo>
                    <a:cubicBezTo>
                      <a:pt x="350" y="201"/>
                      <a:pt x="350" y="201"/>
                      <a:pt x="350" y="201"/>
                    </a:cubicBezTo>
                    <a:cubicBezTo>
                      <a:pt x="347" y="200"/>
                      <a:pt x="347" y="200"/>
                      <a:pt x="347" y="200"/>
                    </a:cubicBezTo>
                    <a:cubicBezTo>
                      <a:pt x="345" y="199"/>
                      <a:pt x="345" y="199"/>
                      <a:pt x="345" y="199"/>
                    </a:cubicBezTo>
                    <a:cubicBezTo>
                      <a:pt x="345" y="198"/>
                      <a:pt x="345" y="198"/>
                      <a:pt x="345" y="198"/>
                    </a:cubicBezTo>
                    <a:cubicBezTo>
                      <a:pt x="345" y="198"/>
                      <a:pt x="345" y="198"/>
                      <a:pt x="345" y="198"/>
                    </a:cubicBezTo>
                    <a:cubicBezTo>
                      <a:pt x="347" y="197"/>
                      <a:pt x="347" y="197"/>
                      <a:pt x="347" y="197"/>
                    </a:cubicBezTo>
                    <a:cubicBezTo>
                      <a:pt x="350" y="196"/>
                      <a:pt x="350" y="196"/>
                      <a:pt x="350" y="196"/>
                    </a:cubicBezTo>
                    <a:cubicBezTo>
                      <a:pt x="351" y="197"/>
                      <a:pt x="351" y="197"/>
                      <a:pt x="351" y="197"/>
                    </a:cubicBezTo>
                    <a:cubicBezTo>
                      <a:pt x="352" y="198"/>
                      <a:pt x="352" y="198"/>
                      <a:pt x="352" y="198"/>
                    </a:cubicBezTo>
                    <a:cubicBezTo>
                      <a:pt x="352" y="199"/>
                      <a:pt x="352" y="199"/>
                      <a:pt x="352" y="199"/>
                    </a:cubicBezTo>
                    <a:cubicBezTo>
                      <a:pt x="352" y="200"/>
                      <a:pt x="352" y="200"/>
                      <a:pt x="352" y="200"/>
                    </a:cubicBezTo>
                    <a:cubicBezTo>
                      <a:pt x="354" y="200"/>
                      <a:pt x="354" y="200"/>
                      <a:pt x="354" y="200"/>
                    </a:cubicBezTo>
                    <a:cubicBezTo>
                      <a:pt x="357" y="201"/>
                      <a:pt x="357" y="201"/>
                      <a:pt x="357" y="201"/>
                    </a:cubicBezTo>
                    <a:cubicBezTo>
                      <a:pt x="358" y="201"/>
                      <a:pt x="358" y="201"/>
                      <a:pt x="358" y="201"/>
                    </a:cubicBezTo>
                    <a:cubicBezTo>
                      <a:pt x="358" y="200"/>
                      <a:pt x="358" y="200"/>
                      <a:pt x="358" y="200"/>
                    </a:cubicBezTo>
                    <a:cubicBezTo>
                      <a:pt x="361" y="194"/>
                      <a:pt x="361" y="194"/>
                      <a:pt x="361" y="194"/>
                    </a:cubicBezTo>
                    <a:cubicBezTo>
                      <a:pt x="361" y="194"/>
                      <a:pt x="361" y="194"/>
                      <a:pt x="361" y="194"/>
                    </a:cubicBezTo>
                    <a:cubicBezTo>
                      <a:pt x="362" y="193"/>
                      <a:pt x="362" y="193"/>
                      <a:pt x="362" y="193"/>
                    </a:cubicBezTo>
                    <a:cubicBezTo>
                      <a:pt x="370" y="192"/>
                      <a:pt x="370" y="192"/>
                      <a:pt x="370" y="192"/>
                    </a:cubicBezTo>
                    <a:cubicBezTo>
                      <a:pt x="370" y="191"/>
                      <a:pt x="370" y="191"/>
                      <a:pt x="370" y="191"/>
                    </a:cubicBezTo>
                    <a:cubicBezTo>
                      <a:pt x="370" y="191"/>
                      <a:pt x="370" y="191"/>
                      <a:pt x="370" y="191"/>
                    </a:cubicBezTo>
                    <a:cubicBezTo>
                      <a:pt x="371" y="187"/>
                      <a:pt x="371" y="187"/>
                      <a:pt x="371" y="187"/>
                    </a:cubicBezTo>
                    <a:cubicBezTo>
                      <a:pt x="372" y="186"/>
                      <a:pt x="372" y="186"/>
                      <a:pt x="372" y="186"/>
                    </a:cubicBezTo>
                    <a:cubicBezTo>
                      <a:pt x="372" y="185"/>
                      <a:pt x="372" y="185"/>
                      <a:pt x="372" y="185"/>
                    </a:cubicBezTo>
                    <a:cubicBezTo>
                      <a:pt x="373" y="185"/>
                      <a:pt x="373" y="185"/>
                      <a:pt x="373" y="185"/>
                    </a:cubicBezTo>
                    <a:cubicBezTo>
                      <a:pt x="373" y="186"/>
                      <a:pt x="373" y="186"/>
                      <a:pt x="373" y="186"/>
                    </a:cubicBezTo>
                    <a:cubicBezTo>
                      <a:pt x="374" y="189"/>
                      <a:pt x="374" y="189"/>
                      <a:pt x="374" y="189"/>
                    </a:cubicBezTo>
                    <a:cubicBezTo>
                      <a:pt x="374" y="191"/>
                      <a:pt x="374" y="191"/>
                      <a:pt x="374" y="191"/>
                    </a:cubicBezTo>
                    <a:cubicBezTo>
                      <a:pt x="374" y="195"/>
                      <a:pt x="374" y="195"/>
                      <a:pt x="374" y="195"/>
                    </a:cubicBezTo>
                    <a:cubicBezTo>
                      <a:pt x="369" y="201"/>
                      <a:pt x="369" y="201"/>
                      <a:pt x="369" y="201"/>
                    </a:cubicBezTo>
                    <a:cubicBezTo>
                      <a:pt x="369" y="202"/>
                      <a:pt x="369" y="202"/>
                      <a:pt x="369" y="202"/>
                    </a:cubicBezTo>
                    <a:cubicBezTo>
                      <a:pt x="369" y="202"/>
                      <a:pt x="369" y="202"/>
                      <a:pt x="369" y="202"/>
                    </a:cubicBezTo>
                    <a:cubicBezTo>
                      <a:pt x="371" y="209"/>
                      <a:pt x="371" y="209"/>
                      <a:pt x="371" y="209"/>
                    </a:cubicBezTo>
                    <a:cubicBezTo>
                      <a:pt x="372" y="210"/>
                      <a:pt x="372" y="210"/>
                      <a:pt x="372" y="210"/>
                    </a:cubicBezTo>
                    <a:cubicBezTo>
                      <a:pt x="372" y="210"/>
                      <a:pt x="372" y="210"/>
                      <a:pt x="372" y="210"/>
                    </a:cubicBezTo>
                    <a:cubicBezTo>
                      <a:pt x="374" y="209"/>
                      <a:pt x="374" y="209"/>
                      <a:pt x="374" y="209"/>
                    </a:cubicBezTo>
                    <a:cubicBezTo>
                      <a:pt x="374" y="209"/>
                      <a:pt x="374" y="209"/>
                      <a:pt x="374" y="209"/>
                    </a:cubicBezTo>
                    <a:cubicBezTo>
                      <a:pt x="374" y="208"/>
                      <a:pt x="374" y="208"/>
                      <a:pt x="374" y="208"/>
                    </a:cubicBezTo>
                    <a:cubicBezTo>
                      <a:pt x="374" y="206"/>
                      <a:pt x="374" y="206"/>
                      <a:pt x="374" y="206"/>
                    </a:cubicBezTo>
                    <a:cubicBezTo>
                      <a:pt x="374" y="206"/>
                      <a:pt x="374" y="206"/>
                      <a:pt x="374" y="206"/>
                    </a:cubicBezTo>
                    <a:cubicBezTo>
                      <a:pt x="375" y="205"/>
                      <a:pt x="375" y="205"/>
                      <a:pt x="375" y="205"/>
                    </a:cubicBezTo>
                    <a:cubicBezTo>
                      <a:pt x="376" y="206"/>
                      <a:pt x="376" y="206"/>
                      <a:pt x="376" y="206"/>
                    </a:cubicBezTo>
                    <a:cubicBezTo>
                      <a:pt x="376" y="205"/>
                      <a:pt x="376" y="205"/>
                      <a:pt x="376" y="205"/>
                    </a:cubicBezTo>
                    <a:cubicBezTo>
                      <a:pt x="377" y="204"/>
                      <a:pt x="377" y="204"/>
                      <a:pt x="377" y="204"/>
                    </a:cubicBezTo>
                    <a:cubicBezTo>
                      <a:pt x="377" y="202"/>
                      <a:pt x="377" y="202"/>
                      <a:pt x="377" y="202"/>
                    </a:cubicBezTo>
                    <a:cubicBezTo>
                      <a:pt x="376" y="201"/>
                      <a:pt x="376" y="201"/>
                      <a:pt x="376" y="201"/>
                    </a:cubicBezTo>
                    <a:cubicBezTo>
                      <a:pt x="374" y="200"/>
                      <a:pt x="374" y="200"/>
                      <a:pt x="374" y="200"/>
                    </a:cubicBezTo>
                    <a:cubicBezTo>
                      <a:pt x="374" y="200"/>
                      <a:pt x="374" y="200"/>
                      <a:pt x="374" y="200"/>
                    </a:cubicBezTo>
                    <a:cubicBezTo>
                      <a:pt x="374" y="199"/>
                      <a:pt x="374" y="199"/>
                      <a:pt x="374" y="199"/>
                    </a:cubicBezTo>
                    <a:cubicBezTo>
                      <a:pt x="374" y="198"/>
                      <a:pt x="374" y="198"/>
                      <a:pt x="374" y="198"/>
                    </a:cubicBezTo>
                    <a:cubicBezTo>
                      <a:pt x="378" y="194"/>
                      <a:pt x="378" y="194"/>
                      <a:pt x="378" y="194"/>
                    </a:cubicBezTo>
                    <a:cubicBezTo>
                      <a:pt x="378" y="193"/>
                      <a:pt x="378" y="193"/>
                      <a:pt x="378" y="193"/>
                    </a:cubicBezTo>
                    <a:cubicBezTo>
                      <a:pt x="379" y="192"/>
                      <a:pt x="379" y="192"/>
                      <a:pt x="379" y="192"/>
                    </a:cubicBezTo>
                    <a:cubicBezTo>
                      <a:pt x="378" y="191"/>
                      <a:pt x="378" y="191"/>
                      <a:pt x="378" y="191"/>
                    </a:cubicBezTo>
                    <a:cubicBezTo>
                      <a:pt x="379" y="191"/>
                      <a:pt x="379" y="191"/>
                      <a:pt x="379" y="191"/>
                    </a:cubicBezTo>
                    <a:cubicBezTo>
                      <a:pt x="387" y="189"/>
                      <a:pt x="387" y="189"/>
                      <a:pt x="387" y="189"/>
                    </a:cubicBezTo>
                    <a:cubicBezTo>
                      <a:pt x="387" y="189"/>
                      <a:pt x="387" y="189"/>
                      <a:pt x="387" y="189"/>
                    </a:cubicBezTo>
                    <a:cubicBezTo>
                      <a:pt x="388" y="189"/>
                      <a:pt x="388" y="189"/>
                      <a:pt x="388" y="189"/>
                    </a:cubicBezTo>
                    <a:cubicBezTo>
                      <a:pt x="389" y="190"/>
                      <a:pt x="389" y="190"/>
                      <a:pt x="389" y="190"/>
                    </a:cubicBezTo>
                    <a:cubicBezTo>
                      <a:pt x="389" y="191"/>
                      <a:pt x="389" y="191"/>
                      <a:pt x="389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5" y="192"/>
                      <a:pt x="385" y="192"/>
                      <a:pt x="385" y="192"/>
                    </a:cubicBezTo>
                    <a:cubicBezTo>
                      <a:pt x="385" y="193"/>
                      <a:pt x="385" y="193"/>
                      <a:pt x="385" y="193"/>
                    </a:cubicBezTo>
                    <a:cubicBezTo>
                      <a:pt x="385" y="194"/>
                      <a:pt x="385" y="194"/>
                      <a:pt x="385" y="194"/>
                    </a:cubicBezTo>
                    <a:cubicBezTo>
                      <a:pt x="385" y="194"/>
                      <a:pt x="385" y="194"/>
                      <a:pt x="385" y="194"/>
                    </a:cubicBezTo>
                    <a:cubicBezTo>
                      <a:pt x="385" y="195"/>
                      <a:pt x="385" y="195"/>
                      <a:pt x="385" y="195"/>
                    </a:cubicBezTo>
                    <a:cubicBezTo>
                      <a:pt x="382" y="196"/>
                      <a:pt x="382" y="196"/>
                      <a:pt x="382" y="196"/>
                    </a:cubicBezTo>
                    <a:cubicBezTo>
                      <a:pt x="381" y="196"/>
                      <a:pt x="381" y="196"/>
                      <a:pt x="381" y="196"/>
                    </a:cubicBezTo>
                    <a:cubicBezTo>
                      <a:pt x="381" y="198"/>
                      <a:pt x="381" y="198"/>
                      <a:pt x="381" y="198"/>
                    </a:cubicBezTo>
                    <a:cubicBezTo>
                      <a:pt x="381" y="199"/>
                      <a:pt x="381" y="199"/>
                      <a:pt x="381" y="199"/>
                    </a:cubicBezTo>
                    <a:cubicBezTo>
                      <a:pt x="381" y="200"/>
                      <a:pt x="381" y="200"/>
                      <a:pt x="381" y="200"/>
                    </a:cubicBezTo>
                    <a:cubicBezTo>
                      <a:pt x="387" y="202"/>
                      <a:pt x="387" y="202"/>
                      <a:pt x="387" y="202"/>
                    </a:cubicBezTo>
                    <a:cubicBezTo>
                      <a:pt x="387" y="204"/>
                      <a:pt x="387" y="204"/>
                      <a:pt x="387" y="204"/>
                    </a:cubicBezTo>
                    <a:cubicBezTo>
                      <a:pt x="390" y="205"/>
                      <a:pt x="390" y="205"/>
                      <a:pt x="390" y="205"/>
                    </a:cubicBezTo>
                    <a:cubicBezTo>
                      <a:pt x="390" y="204"/>
                      <a:pt x="390" y="204"/>
                      <a:pt x="390" y="204"/>
                    </a:cubicBezTo>
                    <a:cubicBezTo>
                      <a:pt x="390" y="204"/>
                      <a:pt x="390" y="204"/>
                      <a:pt x="390" y="204"/>
                    </a:cubicBezTo>
                    <a:cubicBezTo>
                      <a:pt x="392" y="202"/>
                      <a:pt x="392" y="202"/>
                      <a:pt x="392" y="202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5" y="192"/>
                      <a:pt x="395" y="192"/>
                      <a:pt x="395" y="192"/>
                    </a:cubicBezTo>
                    <a:cubicBezTo>
                      <a:pt x="396" y="192"/>
                      <a:pt x="396" y="192"/>
                      <a:pt x="396" y="192"/>
                    </a:cubicBezTo>
                    <a:cubicBezTo>
                      <a:pt x="396" y="186"/>
                      <a:pt x="396" y="186"/>
                      <a:pt x="396" y="186"/>
                    </a:cubicBezTo>
                    <a:cubicBezTo>
                      <a:pt x="396" y="185"/>
                      <a:pt x="396" y="185"/>
                      <a:pt x="396" y="185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7"/>
                      <a:pt x="403" y="177"/>
                      <a:pt x="403" y="177"/>
                    </a:cubicBezTo>
                    <a:cubicBezTo>
                      <a:pt x="401" y="176"/>
                      <a:pt x="401" y="176"/>
                      <a:pt x="401" y="176"/>
                    </a:cubicBezTo>
                    <a:cubicBezTo>
                      <a:pt x="401" y="175"/>
                      <a:pt x="401" y="175"/>
                      <a:pt x="401" y="175"/>
                    </a:cubicBezTo>
                    <a:cubicBezTo>
                      <a:pt x="401" y="174"/>
                      <a:pt x="401" y="174"/>
                      <a:pt x="401" y="174"/>
                    </a:cubicBezTo>
                    <a:cubicBezTo>
                      <a:pt x="402" y="168"/>
                      <a:pt x="402" y="168"/>
                      <a:pt x="402" y="168"/>
                    </a:cubicBezTo>
                    <a:cubicBezTo>
                      <a:pt x="401" y="167"/>
                      <a:pt x="401" y="167"/>
                      <a:pt x="401" y="167"/>
                    </a:cubicBezTo>
                    <a:cubicBezTo>
                      <a:pt x="401" y="167"/>
                      <a:pt x="401" y="167"/>
                      <a:pt x="401" y="167"/>
                    </a:cubicBezTo>
                    <a:cubicBezTo>
                      <a:pt x="396" y="171"/>
                      <a:pt x="396" y="171"/>
                      <a:pt x="396" y="171"/>
                    </a:cubicBezTo>
                    <a:cubicBezTo>
                      <a:pt x="390" y="171"/>
                      <a:pt x="390" y="171"/>
                      <a:pt x="390" y="171"/>
                    </a:cubicBezTo>
                    <a:cubicBezTo>
                      <a:pt x="389" y="171"/>
                      <a:pt x="389" y="171"/>
                      <a:pt x="389" y="171"/>
                    </a:cubicBezTo>
                    <a:cubicBezTo>
                      <a:pt x="389" y="171"/>
                      <a:pt x="389" y="171"/>
                      <a:pt x="389" y="171"/>
                    </a:cubicBezTo>
                    <a:cubicBezTo>
                      <a:pt x="390" y="170"/>
                      <a:pt x="390" y="170"/>
                      <a:pt x="390" y="170"/>
                    </a:cubicBezTo>
                    <a:cubicBezTo>
                      <a:pt x="394" y="169"/>
                      <a:pt x="394" y="169"/>
                      <a:pt x="394" y="169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3" y="165"/>
                      <a:pt x="393" y="165"/>
                      <a:pt x="393" y="165"/>
                    </a:cubicBezTo>
                    <a:cubicBezTo>
                      <a:pt x="392" y="164"/>
                      <a:pt x="392" y="164"/>
                      <a:pt x="392" y="164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0" y="164"/>
                      <a:pt x="390" y="164"/>
                      <a:pt x="390" y="164"/>
                    </a:cubicBezTo>
                    <a:cubicBezTo>
                      <a:pt x="390" y="160"/>
                      <a:pt x="390" y="160"/>
                      <a:pt x="390" y="160"/>
                    </a:cubicBezTo>
                    <a:cubicBezTo>
                      <a:pt x="391" y="160"/>
                      <a:pt x="391" y="160"/>
                      <a:pt x="391" y="160"/>
                    </a:cubicBezTo>
                    <a:cubicBezTo>
                      <a:pt x="391" y="160"/>
                      <a:pt x="391" y="160"/>
                      <a:pt x="391" y="160"/>
                    </a:cubicBezTo>
                    <a:cubicBezTo>
                      <a:pt x="392" y="159"/>
                      <a:pt x="392" y="159"/>
                      <a:pt x="392" y="159"/>
                    </a:cubicBezTo>
                    <a:cubicBezTo>
                      <a:pt x="392" y="158"/>
                      <a:pt x="392" y="158"/>
                      <a:pt x="392" y="158"/>
                    </a:cubicBezTo>
                    <a:cubicBezTo>
                      <a:pt x="393" y="159"/>
                      <a:pt x="393" y="159"/>
                      <a:pt x="393" y="159"/>
                    </a:cubicBezTo>
                    <a:cubicBezTo>
                      <a:pt x="394" y="165"/>
                      <a:pt x="394" y="165"/>
                      <a:pt x="394" y="165"/>
                    </a:cubicBezTo>
                    <a:cubicBezTo>
                      <a:pt x="396" y="167"/>
                      <a:pt x="396" y="167"/>
                      <a:pt x="396" y="167"/>
                    </a:cubicBezTo>
                    <a:cubicBezTo>
                      <a:pt x="398" y="167"/>
                      <a:pt x="398" y="167"/>
                      <a:pt x="398" y="167"/>
                    </a:cubicBezTo>
                    <a:cubicBezTo>
                      <a:pt x="398" y="166"/>
                      <a:pt x="398" y="166"/>
                      <a:pt x="398" y="166"/>
                    </a:cubicBezTo>
                    <a:cubicBezTo>
                      <a:pt x="398" y="165"/>
                      <a:pt x="398" y="165"/>
                      <a:pt x="398" y="165"/>
                    </a:cubicBezTo>
                    <a:cubicBezTo>
                      <a:pt x="399" y="160"/>
                      <a:pt x="399" y="160"/>
                      <a:pt x="399" y="160"/>
                    </a:cubicBezTo>
                    <a:cubicBezTo>
                      <a:pt x="399" y="153"/>
                      <a:pt x="399" y="153"/>
                      <a:pt x="399" y="153"/>
                    </a:cubicBezTo>
                    <a:cubicBezTo>
                      <a:pt x="398" y="152"/>
                      <a:pt x="398" y="152"/>
                      <a:pt x="398" y="152"/>
                    </a:cubicBezTo>
                    <a:cubicBezTo>
                      <a:pt x="398" y="151"/>
                      <a:pt x="398" y="151"/>
                      <a:pt x="398" y="151"/>
                    </a:cubicBezTo>
                    <a:cubicBezTo>
                      <a:pt x="398" y="150"/>
                      <a:pt x="398" y="150"/>
                      <a:pt x="398" y="150"/>
                    </a:cubicBezTo>
                    <a:cubicBezTo>
                      <a:pt x="398" y="149"/>
                      <a:pt x="398" y="149"/>
                      <a:pt x="398" y="149"/>
                    </a:cubicBezTo>
                    <a:cubicBezTo>
                      <a:pt x="398" y="149"/>
                      <a:pt x="398" y="149"/>
                      <a:pt x="398" y="149"/>
                    </a:cubicBezTo>
                    <a:cubicBezTo>
                      <a:pt x="399" y="149"/>
                      <a:pt x="399" y="149"/>
                      <a:pt x="399" y="149"/>
                    </a:cubicBezTo>
                    <a:cubicBezTo>
                      <a:pt x="401" y="152"/>
                      <a:pt x="401" y="152"/>
                      <a:pt x="401" y="152"/>
                    </a:cubicBezTo>
                    <a:cubicBezTo>
                      <a:pt x="402" y="154"/>
                      <a:pt x="402" y="154"/>
                      <a:pt x="402" y="154"/>
                    </a:cubicBezTo>
                    <a:cubicBezTo>
                      <a:pt x="403" y="154"/>
                      <a:pt x="403" y="154"/>
                      <a:pt x="403" y="154"/>
                    </a:cubicBezTo>
                    <a:cubicBezTo>
                      <a:pt x="406" y="151"/>
                      <a:pt x="406" y="151"/>
                      <a:pt x="406" y="151"/>
                    </a:cubicBezTo>
                    <a:cubicBezTo>
                      <a:pt x="406" y="149"/>
                      <a:pt x="406" y="149"/>
                      <a:pt x="406" y="149"/>
                    </a:cubicBezTo>
                    <a:cubicBezTo>
                      <a:pt x="407" y="149"/>
                      <a:pt x="407" y="149"/>
                      <a:pt x="407" y="149"/>
                    </a:cubicBezTo>
                    <a:cubicBezTo>
                      <a:pt x="407" y="149"/>
                      <a:pt x="407" y="149"/>
                      <a:pt x="407" y="149"/>
                    </a:cubicBezTo>
                    <a:cubicBezTo>
                      <a:pt x="410" y="149"/>
                      <a:pt x="410" y="149"/>
                      <a:pt x="410" y="149"/>
                    </a:cubicBezTo>
                    <a:cubicBezTo>
                      <a:pt x="410" y="151"/>
                      <a:pt x="410" y="151"/>
                      <a:pt x="410" y="151"/>
                    </a:cubicBezTo>
                    <a:cubicBezTo>
                      <a:pt x="411" y="151"/>
                      <a:pt x="411" y="151"/>
                      <a:pt x="411" y="151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4"/>
                      <a:pt x="412" y="144"/>
                      <a:pt x="412" y="144"/>
                    </a:cubicBezTo>
                    <a:cubicBezTo>
                      <a:pt x="412" y="143"/>
                      <a:pt x="412" y="143"/>
                      <a:pt x="412" y="143"/>
                    </a:cubicBezTo>
                    <a:cubicBezTo>
                      <a:pt x="412" y="142"/>
                      <a:pt x="412" y="142"/>
                      <a:pt x="412" y="142"/>
                    </a:cubicBezTo>
                    <a:cubicBezTo>
                      <a:pt x="413" y="142"/>
                      <a:pt x="413" y="142"/>
                      <a:pt x="413" y="142"/>
                    </a:cubicBezTo>
                    <a:cubicBezTo>
                      <a:pt x="414" y="142"/>
                      <a:pt x="414" y="142"/>
                      <a:pt x="414" y="142"/>
                    </a:cubicBezTo>
                    <a:cubicBezTo>
                      <a:pt x="414" y="140"/>
                      <a:pt x="414" y="140"/>
                      <a:pt x="414" y="140"/>
                    </a:cubicBezTo>
                    <a:cubicBezTo>
                      <a:pt x="413" y="140"/>
                      <a:pt x="413" y="140"/>
                      <a:pt x="413" y="140"/>
                    </a:cubicBezTo>
                    <a:cubicBezTo>
                      <a:pt x="413" y="140"/>
                      <a:pt x="413" y="140"/>
                      <a:pt x="413" y="140"/>
                    </a:cubicBezTo>
                    <a:cubicBezTo>
                      <a:pt x="414" y="131"/>
                      <a:pt x="414" y="131"/>
                      <a:pt x="414" y="131"/>
                    </a:cubicBezTo>
                    <a:cubicBezTo>
                      <a:pt x="414" y="131"/>
                      <a:pt x="414" y="131"/>
                      <a:pt x="414" y="131"/>
                    </a:cubicBezTo>
                    <a:cubicBezTo>
                      <a:pt x="414" y="129"/>
                      <a:pt x="414" y="129"/>
                      <a:pt x="414" y="129"/>
                    </a:cubicBezTo>
                    <a:cubicBezTo>
                      <a:pt x="412" y="128"/>
                      <a:pt x="412" y="128"/>
                      <a:pt x="412" y="128"/>
                    </a:cubicBezTo>
                    <a:cubicBezTo>
                      <a:pt x="411" y="127"/>
                      <a:pt x="411" y="127"/>
                      <a:pt x="411" y="127"/>
                    </a:cubicBezTo>
                    <a:cubicBezTo>
                      <a:pt x="410" y="128"/>
                      <a:pt x="410" y="128"/>
                      <a:pt x="410" y="128"/>
                    </a:cubicBezTo>
                    <a:cubicBezTo>
                      <a:pt x="410" y="129"/>
                      <a:pt x="410" y="129"/>
                      <a:pt x="410" y="129"/>
                    </a:cubicBezTo>
                    <a:cubicBezTo>
                      <a:pt x="409" y="140"/>
                      <a:pt x="409" y="140"/>
                      <a:pt x="409" y="140"/>
                    </a:cubicBezTo>
                    <a:cubicBezTo>
                      <a:pt x="408" y="141"/>
                      <a:pt x="408" y="141"/>
                      <a:pt x="408" y="141"/>
                    </a:cubicBezTo>
                    <a:cubicBezTo>
                      <a:pt x="407" y="141"/>
                      <a:pt x="407" y="141"/>
                      <a:pt x="407" y="141"/>
                    </a:cubicBezTo>
                    <a:cubicBezTo>
                      <a:pt x="407" y="140"/>
                      <a:pt x="407" y="140"/>
                      <a:pt x="407" y="140"/>
                    </a:cubicBezTo>
                    <a:cubicBezTo>
                      <a:pt x="407" y="140"/>
                      <a:pt x="407" y="140"/>
                      <a:pt x="407" y="140"/>
                    </a:cubicBezTo>
                    <a:cubicBezTo>
                      <a:pt x="407" y="137"/>
                      <a:pt x="407" y="137"/>
                      <a:pt x="407" y="137"/>
                    </a:cubicBezTo>
                    <a:cubicBezTo>
                      <a:pt x="407" y="136"/>
                      <a:pt x="407" y="136"/>
                      <a:pt x="407" y="136"/>
                    </a:cubicBezTo>
                    <a:cubicBezTo>
                      <a:pt x="407" y="136"/>
                      <a:pt x="407" y="136"/>
                      <a:pt x="407" y="136"/>
                    </a:cubicBezTo>
                    <a:cubicBezTo>
                      <a:pt x="406" y="136"/>
                      <a:pt x="406" y="136"/>
                      <a:pt x="406" y="136"/>
                    </a:cubicBezTo>
                    <a:cubicBezTo>
                      <a:pt x="403" y="138"/>
                      <a:pt x="403" y="138"/>
                      <a:pt x="403" y="138"/>
                    </a:cubicBezTo>
                    <a:cubicBezTo>
                      <a:pt x="398" y="140"/>
                      <a:pt x="398" y="140"/>
                      <a:pt x="398" y="140"/>
                    </a:cubicBezTo>
                    <a:cubicBezTo>
                      <a:pt x="394" y="143"/>
                      <a:pt x="394" y="143"/>
                      <a:pt x="394" y="143"/>
                    </a:cubicBezTo>
                    <a:cubicBezTo>
                      <a:pt x="391" y="148"/>
                      <a:pt x="391" y="148"/>
                      <a:pt x="391" y="148"/>
                    </a:cubicBezTo>
                    <a:cubicBezTo>
                      <a:pt x="390" y="151"/>
                      <a:pt x="390" y="151"/>
                      <a:pt x="390" y="151"/>
                    </a:cubicBezTo>
                    <a:cubicBezTo>
                      <a:pt x="388" y="154"/>
                      <a:pt x="388" y="154"/>
                      <a:pt x="388" y="154"/>
                    </a:cubicBezTo>
                    <a:cubicBezTo>
                      <a:pt x="387" y="155"/>
                      <a:pt x="387" y="155"/>
                      <a:pt x="387" y="155"/>
                    </a:cubicBezTo>
                    <a:cubicBezTo>
                      <a:pt x="383" y="156"/>
                      <a:pt x="383" y="156"/>
                      <a:pt x="383" y="156"/>
                    </a:cubicBezTo>
                    <a:cubicBezTo>
                      <a:pt x="382" y="156"/>
                      <a:pt x="382" y="156"/>
                      <a:pt x="382" y="156"/>
                    </a:cubicBezTo>
                    <a:cubicBezTo>
                      <a:pt x="381" y="154"/>
                      <a:pt x="381" y="154"/>
                      <a:pt x="381" y="154"/>
                    </a:cubicBezTo>
                    <a:cubicBezTo>
                      <a:pt x="379" y="154"/>
                      <a:pt x="379" y="154"/>
                      <a:pt x="379" y="154"/>
                    </a:cubicBezTo>
                    <a:cubicBezTo>
                      <a:pt x="372" y="157"/>
                      <a:pt x="372" y="157"/>
                      <a:pt x="372" y="157"/>
                    </a:cubicBezTo>
                    <a:cubicBezTo>
                      <a:pt x="370" y="158"/>
                      <a:pt x="370" y="158"/>
                      <a:pt x="370" y="158"/>
                    </a:cubicBezTo>
                    <a:cubicBezTo>
                      <a:pt x="365" y="161"/>
                      <a:pt x="365" y="161"/>
                      <a:pt x="365" y="161"/>
                    </a:cubicBezTo>
                    <a:cubicBezTo>
                      <a:pt x="361" y="165"/>
                      <a:pt x="361" y="165"/>
                      <a:pt x="361" y="165"/>
                    </a:cubicBezTo>
                    <a:cubicBezTo>
                      <a:pt x="361" y="168"/>
                      <a:pt x="361" y="168"/>
                      <a:pt x="361" y="168"/>
                    </a:cubicBezTo>
                    <a:cubicBezTo>
                      <a:pt x="360" y="169"/>
                      <a:pt x="360" y="169"/>
                      <a:pt x="360" y="169"/>
                    </a:cubicBezTo>
                    <a:cubicBezTo>
                      <a:pt x="359" y="169"/>
                      <a:pt x="359" y="169"/>
                      <a:pt x="359" y="169"/>
                    </a:cubicBezTo>
                    <a:cubicBezTo>
                      <a:pt x="357" y="169"/>
                      <a:pt x="357" y="169"/>
                      <a:pt x="357" y="169"/>
                    </a:cubicBezTo>
                    <a:cubicBezTo>
                      <a:pt x="356" y="170"/>
                      <a:pt x="356" y="170"/>
                      <a:pt x="356" y="170"/>
                    </a:cubicBezTo>
                    <a:cubicBezTo>
                      <a:pt x="358" y="171"/>
                      <a:pt x="358" y="171"/>
                      <a:pt x="358" y="171"/>
                    </a:cubicBezTo>
                    <a:cubicBezTo>
                      <a:pt x="357" y="172"/>
                      <a:pt x="357" y="172"/>
                      <a:pt x="357" y="172"/>
                    </a:cubicBezTo>
                    <a:cubicBezTo>
                      <a:pt x="356" y="172"/>
                      <a:pt x="356" y="172"/>
                      <a:pt x="356" y="172"/>
                    </a:cubicBezTo>
                    <a:cubicBezTo>
                      <a:pt x="355" y="171"/>
                      <a:pt x="355" y="171"/>
                      <a:pt x="355" y="171"/>
                    </a:cubicBezTo>
                    <a:cubicBezTo>
                      <a:pt x="354" y="172"/>
                      <a:pt x="354" y="172"/>
                      <a:pt x="354" y="172"/>
                    </a:cubicBezTo>
                    <a:cubicBezTo>
                      <a:pt x="352" y="175"/>
                      <a:pt x="352" y="175"/>
                      <a:pt x="352" y="175"/>
                    </a:cubicBezTo>
                    <a:cubicBezTo>
                      <a:pt x="350" y="177"/>
                      <a:pt x="350" y="177"/>
                      <a:pt x="350" y="177"/>
                    </a:cubicBezTo>
                    <a:cubicBezTo>
                      <a:pt x="350" y="179"/>
                      <a:pt x="350" y="179"/>
                      <a:pt x="350" y="179"/>
                    </a:cubicBezTo>
                    <a:cubicBezTo>
                      <a:pt x="356" y="182"/>
                      <a:pt x="356" y="182"/>
                      <a:pt x="356" y="182"/>
                    </a:cubicBezTo>
                    <a:cubicBezTo>
                      <a:pt x="358" y="182"/>
                      <a:pt x="358" y="182"/>
                      <a:pt x="358" y="182"/>
                    </a:cubicBezTo>
                    <a:cubicBezTo>
                      <a:pt x="358" y="184"/>
                      <a:pt x="358" y="184"/>
                      <a:pt x="358" y="184"/>
                    </a:cubicBezTo>
                    <a:cubicBezTo>
                      <a:pt x="357" y="184"/>
                      <a:pt x="357" y="184"/>
                      <a:pt x="357" y="184"/>
                    </a:cubicBezTo>
                    <a:cubicBezTo>
                      <a:pt x="356" y="184"/>
                      <a:pt x="356" y="184"/>
                      <a:pt x="356" y="184"/>
                    </a:cubicBezTo>
                    <a:cubicBezTo>
                      <a:pt x="353" y="183"/>
                      <a:pt x="353" y="183"/>
                      <a:pt x="353" y="183"/>
                    </a:cubicBezTo>
                    <a:cubicBezTo>
                      <a:pt x="350" y="181"/>
                      <a:pt x="350" y="181"/>
                      <a:pt x="350" y="181"/>
                    </a:cubicBezTo>
                    <a:cubicBezTo>
                      <a:pt x="350" y="182"/>
                      <a:pt x="350" y="182"/>
                      <a:pt x="350" y="182"/>
                    </a:cubicBezTo>
                    <a:cubicBezTo>
                      <a:pt x="348" y="183"/>
                      <a:pt x="348" y="183"/>
                      <a:pt x="348" y="183"/>
                    </a:cubicBezTo>
                    <a:cubicBezTo>
                      <a:pt x="348" y="182"/>
                      <a:pt x="348" y="182"/>
                      <a:pt x="348" y="182"/>
                    </a:cubicBezTo>
                    <a:cubicBezTo>
                      <a:pt x="347" y="181"/>
                      <a:pt x="347" y="181"/>
                      <a:pt x="347" y="181"/>
                    </a:cubicBezTo>
                    <a:cubicBezTo>
                      <a:pt x="347" y="179"/>
                      <a:pt x="347" y="179"/>
                      <a:pt x="347" y="179"/>
                    </a:cubicBezTo>
                    <a:cubicBezTo>
                      <a:pt x="347" y="178"/>
                      <a:pt x="347" y="178"/>
                      <a:pt x="347" y="178"/>
                    </a:cubicBezTo>
                    <a:cubicBezTo>
                      <a:pt x="351" y="171"/>
                      <a:pt x="351" y="171"/>
                      <a:pt x="351" y="171"/>
                    </a:cubicBezTo>
                    <a:cubicBezTo>
                      <a:pt x="353" y="169"/>
                      <a:pt x="353" y="169"/>
                      <a:pt x="353" y="169"/>
                    </a:cubicBezTo>
                    <a:cubicBezTo>
                      <a:pt x="359" y="166"/>
                      <a:pt x="359" y="166"/>
                      <a:pt x="359" y="166"/>
                    </a:cubicBezTo>
                    <a:cubicBezTo>
                      <a:pt x="363" y="160"/>
                      <a:pt x="363" y="160"/>
                      <a:pt x="363" y="160"/>
                    </a:cubicBezTo>
                    <a:cubicBezTo>
                      <a:pt x="369" y="155"/>
                      <a:pt x="369" y="155"/>
                      <a:pt x="369" y="155"/>
                    </a:cubicBezTo>
                    <a:cubicBezTo>
                      <a:pt x="374" y="151"/>
                      <a:pt x="374" y="151"/>
                      <a:pt x="374" y="151"/>
                    </a:cubicBezTo>
                    <a:cubicBezTo>
                      <a:pt x="375" y="151"/>
                      <a:pt x="375" y="151"/>
                      <a:pt x="375" y="151"/>
                    </a:cubicBezTo>
                    <a:cubicBezTo>
                      <a:pt x="376" y="151"/>
                      <a:pt x="376" y="151"/>
                      <a:pt x="376" y="151"/>
                    </a:cubicBezTo>
                    <a:cubicBezTo>
                      <a:pt x="383" y="142"/>
                      <a:pt x="383" y="142"/>
                      <a:pt x="383" y="142"/>
                    </a:cubicBezTo>
                    <a:cubicBezTo>
                      <a:pt x="384" y="141"/>
                      <a:pt x="384" y="141"/>
                      <a:pt x="384" y="141"/>
                    </a:cubicBezTo>
                    <a:cubicBezTo>
                      <a:pt x="384" y="140"/>
                      <a:pt x="384" y="140"/>
                      <a:pt x="384" y="140"/>
                    </a:cubicBezTo>
                    <a:cubicBezTo>
                      <a:pt x="383" y="136"/>
                      <a:pt x="383" y="136"/>
                      <a:pt x="383" y="136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4" y="133"/>
                      <a:pt x="384" y="133"/>
                      <a:pt x="384" y="133"/>
                    </a:cubicBezTo>
                    <a:cubicBezTo>
                      <a:pt x="385" y="133"/>
                      <a:pt x="385" y="133"/>
                      <a:pt x="385" y="133"/>
                    </a:cubicBezTo>
                    <a:cubicBezTo>
                      <a:pt x="385" y="133"/>
                      <a:pt x="385" y="133"/>
                      <a:pt x="385" y="133"/>
                    </a:cubicBezTo>
                    <a:cubicBezTo>
                      <a:pt x="386" y="136"/>
                      <a:pt x="386" y="136"/>
                      <a:pt x="386" y="136"/>
                    </a:cubicBezTo>
                    <a:cubicBezTo>
                      <a:pt x="386" y="136"/>
                      <a:pt x="386" y="136"/>
                      <a:pt x="386" y="136"/>
                    </a:cubicBezTo>
                    <a:cubicBezTo>
                      <a:pt x="387" y="137"/>
                      <a:pt x="387" y="137"/>
                      <a:pt x="387" y="137"/>
                    </a:cubicBezTo>
                    <a:cubicBezTo>
                      <a:pt x="390" y="131"/>
                      <a:pt x="390" y="131"/>
                      <a:pt x="390" y="131"/>
                    </a:cubicBezTo>
                    <a:cubicBezTo>
                      <a:pt x="390" y="130"/>
                      <a:pt x="390" y="130"/>
                      <a:pt x="390" y="130"/>
                    </a:cubicBezTo>
                    <a:cubicBezTo>
                      <a:pt x="391" y="131"/>
                      <a:pt x="391" y="131"/>
                      <a:pt x="391" y="131"/>
                    </a:cubicBezTo>
                    <a:cubicBezTo>
                      <a:pt x="391" y="133"/>
                      <a:pt x="391" y="133"/>
                      <a:pt x="391" y="133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7" y="144"/>
                      <a:pt x="387" y="144"/>
                      <a:pt x="387" y="144"/>
                    </a:cubicBezTo>
                    <a:cubicBezTo>
                      <a:pt x="384" y="147"/>
                      <a:pt x="384" y="147"/>
                      <a:pt x="384" y="147"/>
                    </a:cubicBezTo>
                    <a:cubicBezTo>
                      <a:pt x="383" y="148"/>
                      <a:pt x="383" y="148"/>
                      <a:pt x="383" y="148"/>
                    </a:cubicBezTo>
                    <a:cubicBezTo>
                      <a:pt x="383" y="150"/>
                      <a:pt x="383" y="150"/>
                      <a:pt x="383" y="150"/>
                    </a:cubicBezTo>
                    <a:cubicBezTo>
                      <a:pt x="383" y="151"/>
                      <a:pt x="383" y="151"/>
                      <a:pt x="383" y="151"/>
                    </a:cubicBezTo>
                    <a:cubicBezTo>
                      <a:pt x="384" y="151"/>
                      <a:pt x="384" y="151"/>
                      <a:pt x="384" y="151"/>
                    </a:cubicBezTo>
                    <a:cubicBezTo>
                      <a:pt x="386" y="151"/>
                      <a:pt x="386" y="151"/>
                      <a:pt x="386" y="151"/>
                    </a:cubicBezTo>
                    <a:cubicBezTo>
                      <a:pt x="387" y="150"/>
                      <a:pt x="387" y="150"/>
                      <a:pt x="387" y="150"/>
                    </a:cubicBezTo>
                    <a:cubicBezTo>
                      <a:pt x="387" y="146"/>
                      <a:pt x="387" y="146"/>
                      <a:pt x="387" y="146"/>
                    </a:cubicBezTo>
                    <a:cubicBezTo>
                      <a:pt x="390" y="144"/>
                      <a:pt x="390" y="144"/>
                      <a:pt x="390" y="144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4" y="137"/>
                      <a:pt x="394" y="137"/>
                      <a:pt x="394" y="137"/>
                    </a:cubicBezTo>
                    <a:cubicBezTo>
                      <a:pt x="396" y="136"/>
                      <a:pt x="396" y="136"/>
                      <a:pt x="396" y="136"/>
                    </a:cubicBezTo>
                    <a:cubicBezTo>
                      <a:pt x="398" y="135"/>
                      <a:pt x="398" y="135"/>
                      <a:pt x="398" y="135"/>
                    </a:cubicBezTo>
                    <a:cubicBezTo>
                      <a:pt x="399" y="133"/>
                      <a:pt x="399" y="133"/>
                      <a:pt x="399" y="133"/>
                    </a:cubicBezTo>
                    <a:cubicBezTo>
                      <a:pt x="401" y="131"/>
                      <a:pt x="401" y="131"/>
                      <a:pt x="401" y="131"/>
                    </a:cubicBezTo>
                    <a:cubicBezTo>
                      <a:pt x="402" y="132"/>
                      <a:pt x="402" y="132"/>
                      <a:pt x="402" y="132"/>
                    </a:cubicBezTo>
                    <a:cubicBezTo>
                      <a:pt x="403" y="133"/>
                      <a:pt x="403" y="133"/>
                      <a:pt x="403" y="133"/>
                    </a:cubicBezTo>
                    <a:cubicBezTo>
                      <a:pt x="404" y="133"/>
                      <a:pt x="404" y="133"/>
                      <a:pt x="404" y="133"/>
                    </a:cubicBezTo>
                    <a:cubicBezTo>
                      <a:pt x="405" y="132"/>
                      <a:pt x="405" y="132"/>
                      <a:pt x="405" y="132"/>
                    </a:cubicBezTo>
                    <a:cubicBezTo>
                      <a:pt x="405" y="131"/>
                      <a:pt x="405" y="131"/>
                      <a:pt x="405" y="131"/>
                    </a:cubicBezTo>
                    <a:cubicBezTo>
                      <a:pt x="405" y="130"/>
                      <a:pt x="405" y="130"/>
                      <a:pt x="405" y="130"/>
                    </a:cubicBezTo>
                    <a:cubicBezTo>
                      <a:pt x="404" y="129"/>
                      <a:pt x="404" y="129"/>
                      <a:pt x="404" y="129"/>
                    </a:cubicBezTo>
                    <a:cubicBezTo>
                      <a:pt x="403" y="128"/>
                      <a:pt x="403" y="128"/>
                      <a:pt x="403" y="128"/>
                    </a:cubicBezTo>
                    <a:cubicBezTo>
                      <a:pt x="404" y="127"/>
                      <a:pt x="404" y="127"/>
                      <a:pt x="404" y="127"/>
                    </a:cubicBezTo>
                    <a:cubicBezTo>
                      <a:pt x="403" y="127"/>
                      <a:pt x="403" y="127"/>
                      <a:pt x="403" y="127"/>
                    </a:cubicBezTo>
                    <a:cubicBezTo>
                      <a:pt x="403" y="127"/>
                      <a:pt x="403" y="127"/>
                      <a:pt x="403" y="127"/>
                    </a:cubicBezTo>
                    <a:cubicBezTo>
                      <a:pt x="402" y="125"/>
                      <a:pt x="402" y="125"/>
                      <a:pt x="402" y="125"/>
                    </a:cubicBezTo>
                    <a:cubicBezTo>
                      <a:pt x="402" y="122"/>
                      <a:pt x="402" y="122"/>
                      <a:pt x="402" y="122"/>
                    </a:cubicBezTo>
                    <a:cubicBezTo>
                      <a:pt x="403" y="121"/>
                      <a:pt x="403" y="121"/>
                      <a:pt x="403" y="121"/>
                    </a:cubicBezTo>
                    <a:cubicBezTo>
                      <a:pt x="403" y="120"/>
                      <a:pt x="403" y="120"/>
                      <a:pt x="403" y="120"/>
                    </a:cubicBezTo>
                    <a:cubicBezTo>
                      <a:pt x="403" y="120"/>
                      <a:pt x="403" y="120"/>
                      <a:pt x="403" y="120"/>
                    </a:cubicBezTo>
                    <a:cubicBezTo>
                      <a:pt x="403" y="118"/>
                      <a:pt x="403" y="118"/>
                      <a:pt x="403" y="118"/>
                    </a:cubicBezTo>
                    <a:cubicBezTo>
                      <a:pt x="402" y="118"/>
                      <a:pt x="402" y="118"/>
                      <a:pt x="402" y="118"/>
                    </a:cubicBezTo>
                    <a:cubicBezTo>
                      <a:pt x="401" y="117"/>
                      <a:pt x="401" y="117"/>
                      <a:pt x="401" y="117"/>
                    </a:cubicBezTo>
                    <a:cubicBezTo>
                      <a:pt x="401" y="116"/>
                      <a:pt x="401" y="116"/>
                      <a:pt x="401" y="116"/>
                    </a:cubicBezTo>
                    <a:cubicBezTo>
                      <a:pt x="401" y="114"/>
                      <a:pt x="401" y="114"/>
                      <a:pt x="401" y="114"/>
                    </a:cubicBezTo>
                    <a:cubicBezTo>
                      <a:pt x="402" y="113"/>
                      <a:pt x="402" y="113"/>
                      <a:pt x="402" y="113"/>
                    </a:cubicBezTo>
                    <a:cubicBezTo>
                      <a:pt x="402" y="111"/>
                      <a:pt x="402" y="111"/>
                      <a:pt x="402" y="111"/>
                    </a:cubicBezTo>
                    <a:cubicBezTo>
                      <a:pt x="401" y="110"/>
                      <a:pt x="401" y="110"/>
                      <a:pt x="401" y="110"/>
                    </a:cubicBezTo>
                    <a:cubicBezTo>
                      <a:pt x="401" y="109"/>
                      <a:pt x="401" y="109"/>
                      <a:pt x="401" y="109"/>
                    </a:cubicBezTo>
                    <a:cubicBezTo>
                      <a:pt x="399" y="107"/>
                      <a:pt x="399" y="107"/>
                      <a:pt x="399" y="107"/>
                    </a:cubicBezTo>
                    <a:cubicBezTo>
                      <a:pt x="398" y="105"/>
                      <a:pt x="398" y="105"/>
                      <a:pt x="398" y="105"/>
                    </a:cubicBezTo>
                    <a:cubicBezTo>
                      <a:pt x="398" y="104"/>
                      <a:pt x="398" y="104"/>
                      <a:pt x="398" y="104"/>
                    </a:cubicBezTo>
                    <a:cubicBezTo>
                      <a:pt x="399" y="104"/>
                      <a:pt x="399" y="104"/>
                      <a:pt x="399" y="104"/>
                    </a:cubicBezTo>
                    <a:cubicBezTo>
                      <a:pt x="401" y="103"/>
                      <a:pt x="401" y="103"/>
                      <a:pt x="401" y="103"/>
                    </a:cubicBezTo>
                    <a:cubicBezTo>
                      <a:pt x="403" y="102"/>
                      <a:pt x="403" y="102"/>
                      <a:pt x="403" y="102"/>
                    </a:cubicBezTo>
                    <a:cubicBezTo>
                      <a:pt x="404" y="102"/>
                      <a:pt x="404" y="102"/>
                      <a:pt x="404" y="102"/>
                    </a:cubicBezTo>
                    <a:cubicBezTo>
                      <a:pt x="404" y="100"/>
                      <a:pt x="404" y="100"/>
                      <a:pt x="404" y="100"/>
                    </a:cubicBezTo>
                    <a:cubicBezTo>
                      <a:pt x="404" y="99"/>
                      <a:pt x="404" y="99"/>
                      <a:pt x="404" y="99"/>
                    </a:cubicBezTo>
                    <a:cubicBezTo>
                      <a:pt x="403" y="98"/>
                      <a:pt x="403" y="98"/>
                      <a:pt x="403" y="98"/>
                    </a:cubicBezTo>
                    <a:cubicBezTo>
                      <a:pt x="403" y="98"/>
                      <a:pt x="403" y="98"/>
                      <a:pt x="403" y="98"/>
                    </a:cubicBezTo>
                    <a:cubicBezTo>
                      <a:pt x="401" y="98"/>
                      <a:pt x="401" y="98"/>
                      <a:pt x="401" y="98"/>
                    </a:cubicBezTo>
                    <a:cubicBezTo>
                      <a:pt x="399" y="97"/>
                      <a:pt x="399" y="97"/>
                      <a:pt x="399" y="97"/>
                    </a:cubicBezTo>
                    <a:cubicBezTo>
                      <a:pt x="397" y="98"/>
                      <a:pt x="397" y="98"/>
                      <a:pt x="397" y="98"/>
                    </a:cubicBezTo>
                    <a:cubicBezTo>
                      <a:pt x="395" y="98"/>
                      <a:pt x="395" y="98"/>
                      <a:pt x="395" y="98"/>
                    </a:cubicBezTo>
                    <a:cubicBezTo>
                      <a:pt x="393" y="100"/>
                      <a:pt x="393" y="100"/>
                      <a:pt x="393" y="100"/>
                    </a:cubicBezTo>
                    <a:cubicBezTo>
                      <a:pt x="392" y="101"/>
                      <a:pt x="392" y="101"/>
                      <a:pt x="392" y="101"/>
                    </a:cubicBezTo>
                    <a:cubicBezTo>
                      <a:pt x="392" y="102"/>
                      <a:pt x="392" y="102"/>
                      <a:pt x="392" y="102"/>
                    </a:cubicBezTo>
                    <a:cubicBezTo>
                      <a:pt x="392" y="104"/>
                      <a:pt x="392" y="104"/>
                      <a:pt x="392" y="104"/>
                    </a:cubicBezTo>
                    <a:cubicBezTo>
                      <a:pt x="393" y="106"/>
                      <a:pt x="393" y="106"/>
                      <a:pt x="393" y="106"/>
                    </a:cubicBezTo>
                    <a:cubicBezTo>
                      <a:pt x="395" y="108"/>
                      <a:pt x="395" y="108"/>
                      <a:pt x="395" y="108"/>
                    </a:cubicBezTo>
                    <a:cubicBezTo>
                      <a:pt x="395" y="109"/>
                      <a:pt x="395" y="109"/>
                      <a:pt x="395" y="109"/>
                    </a:cubicBezTo>
                    <a:cubicBezTo>
                      <a:pt x="395" y="110"/>
                      <a:pt x="395" y="110"/>
                      <a:pt x="395" y="110"/>
                    </a:cubicBezTo>
                    <a:cubicBezTo>
                      <a:pt x="394" y="111"/>
                      <a:pt x="394" y="111"/>
                      <a:pt x="394" y="111"/>
                    </a:cubicBezTo>
                    <a:cubicBezTo>
                      <a:pt x="392" y="113"/>
                      <a:pt x="392" y="113"/>
                      <a:pt x="392" y="113"/>
                    </a:cubicBezTo>
                    <a:cubicBezTo>
                      <a:pt x="392" y="113"/>
                      <a:pt x="392" y="113"/>
                      <a:pt x="392" y="113"/>
                    </a:cubicBezTo>
                    <a:cubicBezTo>
                      <a:pt x="391" y="113"/>
                      <a:pt x="391" y="113"/>
                      <a:pt x="391" y="113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390" y="112"/>
                      <a:pt x="390" y="112"/>
                      <a:pt x="390" y="112"/>
                    </a:cubicBezTo>
                    <a:cubicBezTo>
                      <a:pt x="391" y="111"/>
                      <a:pt x="391" y="111"/>
                      <a:pt x="391" y="111"/>
                    </a:cubicBezTo>
                    <a:cubicBezTo>
                      <a:pt x="392" y="110"/>
                      <a:pt x="392" y="110"/>
                      <a:pt x="392" y="110"/>
                    </a:cubicBezTo>
                    <a:cubicBezTo>
                      <a:pt x="392" y="109"/>
                      <a:pt x="392" y="109"/>
                      <a:pt x="392" y="109"/>
                    </a:cubicBezTo>
                    <a:cubicBezTo>
                      <a:pt x="392" y="108"/>
                      <a:pt x="392" y="108"/>
                      <a:pt x="392" y="108"/>
                    </a:cubicBezTo>
                    <a:cubicBezTo>
                      <a:pt x="389" y="104"/>
                      <a:pt x="389" y="104"/>
                      <a:pt x="389" y="104"/>
                    </a:cubicBezTo>
                    <a:cubicBezTo>
                      <a:pt x="388" y="103"/>
                      <a:pt x="388" y="103"/>
                      <a:pt x="388" y="103"/>
                    </a:cubicBezTo>
                    <a:cubicBezTo>
                      <a:pt x="389" y="102"/>
                      <a:pt x="389" y="102"/>
                      <a:pt x="389" y="102"/>
                    </a:cubicBezTo>
                    <a:cubicBezTo>
                      <a:pt x="389" y="100"/>
                      <a:pt x="389" y="100"/>
                      <a:pt x="389" y="100"/>
                    </a:cubicBezTo>
                    <a:cubicBezTo>
                      <a:pt x="389" y="100"/>
                      <a:pt x="389" y="100"/>
                      <a:pt x="389" y="100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4" y="99"/>
                      <a:pt x="384" y="99"/>
                      <a:pt x="384" y="99"/>
                    </a:cubicBezTo>
                    <a:cubicBezTo>
                      <a:pt x="383" y="99"/>
                      <a:pt x="383" y="99"/>
                      <a:pt x="383" y="99"/>
                    </a:cubicBezTo>
                    <a:cubicBezTo>
                      <a:pt x="382" y="99"/>
                      <a:pt x="382" y="99"/>
                      <a:pt x="382" y="99"/>
                    </a:cubicBezTo>
                    <a:cubicBezTo>
                      <a:pt x="382" y="100"/>
                      <a:pt x="382" y="100"/>
                      <a:pt x="382" y="100"/>
                    </a:cubicBezTo>
                    <a:cubicBezTo>
                      <a:pt x="382" y="100"/>
                      <a:pt x="382" y="100"/>
                      <a:pt x="382" y="100"/>
                    </a:cubicBezTo>
                    <a:cubicBezTo>
                      <a:pt x="382" y="102"/>
                      <a:pt x="382" y="102"/>
                      <a:pt x="382" y="102"/>
                    </a:cubicBezTo>
                    <a:cubicBezTo>
                      <a:pt x="382" y="104"/>
                      <a:pt x="382" y="104"/>
                      <a:pt x="382" y="104"/>
                    </a:cubicBezTo>
                    <a:cubicBezTo>
                      <a:pt x="382" y="104"/>
                      <a:pt x="382" y="104"/>
                      <a:pt x="382" y="104"/>
                    </a:cubicBezTo>
                    <a:cubicBezTo>
                      <a:pt x="382" y="106"/>
                      <a:pt x="382" y="106"/>
                      <a:pt x="382" y="106"/>
                    </a:cubicBezTo>
                    <a:cubicBezTo>
                      <a:pt x="381" y="107"/>
                      <a:pt x="381" y="107"/>
                      <a:pt x="381" y="107"/>
                    </a:cubicBezTo>
                    <a:cubicBezTo>
                      <a:pt x="381" y="106"/>
                      <a:pt x="381" y="106"/>
                      <a:pt x="381" y="106"/>
                    </a:cubicBezTo>
                    <a:cubicBezTo>
                      <a:pt x="380" y="105"/>
                      <a:pt x="380" y="105"/>
                      <a:pt x="380" y="105"/>
                    </a:cubicBezTo>
                    <a:cubicBezTo>
                      <a:pt x="379" y="102"/>
                      <a:pt x="379" y="102"/>
                      <a:pt x="379" y="102"/>
                    </a:cubicBezTo>
                    <a:cubicBezTo>
                      <a:pt x="378" y="97"/>
                      <a:pt x="378" y="97"/>
                      <a:pt x="378" y="97"/>
                    </a:cubicBezTo>
                    <a:cubicBezTo>
                      <a:pt x="379" y="94"/>
                      <a:pt x="379" y="94"/>
                      <a:pt x="379" y="94"/>
                    </a:cubicBezTo>
                    <a:cubicBezTo>
                      <a:pt x="378" y="93"/>
                      <a:pt x="378" y="93"/>
                      <a:pt x="378" y="93"/>
                    </a:cubicBezTo>
                    <a:cubicBezTo>
                      <a:pt x="378" y="91"/>
                      <a:pt x="378" y="91"/>
                      <a:pt x="378" y="91"/>
                    </a:cubicBezTo>
                    <a:cubicBezTo>
                      <a:pt x="376" y="89"/>
                      <a:pt x="376" y="89"/>
                      <a:pt x="376" y="89"/>
                    </a:cubicBezTo>
                    <a:cubicBezTo>
                      <a:pt x="371" y="89"/>
                      <a:pt x="371" y="89"/>
                      <a:pt x="371" y="89"/>
                    </a:cubicBezTo>
                    <a:cubicBezTo>
                      <a:pt x="370" y="89"/>
                      <a:pt x="370" y="89"/>
                      <a:pt x="370" y="89"/>
                    </a:cubicBezTo>
                    <a:cubicBezTo>
                      <a:pt x="367" y="91"/>
                      <a:pt x="367" y="91"/>
                      <a:pt x="367" y="91"/>
                    </a:cubicBezTo>
                    <a:cubicBezTo>
                      <a:pt x="365" y="91"/>
                      <a:pt x="365" y="91"/>
                      <a:pt x="365" y="91"/>
                    </a:cubicBezTo>
                    <a:cubicBezTo>
                      <a:pt x="363" y="90"/>
                      <a:pt x="363" y="90"/>
                      <a:pt x="363" y="90"/>
                    </a:cubicBezTo>
                    <a:cubicBezTo>
                      <a:pt x="356" y="89"/>
                      <a:pt x="356" y="89"/>
                      <a:pt x="356" y="89"/>
                    </a:cubicBezTo>
                    <a:cubicBezTo>
                      <a:pt x="353" y="87"/>
                      <a:pt x="353" y="87"/>
                      <a:pt x="353" y="87"/>
                    </a:cubicBezTo>
                    <a:cubicBezTo>
                      <a:pt x="349" y="84"/>
                      <a:pt x="349" y="84"/>
                      <a:pt x="349" y="84"/>
                    </a:cubicBezTo>
                    <a:cubicBezTo>
                      <a:pt x="347" y="84"/>
                      <a:pt x="347" y="84"/>
                      <a:pt x="347" y="84"/>
                    </a:cubicBezTo>
                    <a:cubicBezTo>
                      <a:pt x="346" y="83"/>
                      <a:pt x="346" y="83"/>
                      <a:pt x="346" y="83"/>
                    </a:cubicBezTo>
                    <a:cubicBezTo>
                      <a:pt x="345" y="84"/>
                      <a:pt x="345" y="84"/>
                      <a:pt x="345" y="84"/>
                    </a:cubicBezTo>
                    <a:cubicBezTo>
                      <a:pt x="345" y="83"/>
                      <a:pt x="345" y="83"/>
                      <a:pt x="345" y="83"/>
                    </a:cubicBezTo>
                    <a:cubicBezTo>
                      <a:pt x="343" y="82"/>
                      <a:pt x="343" y="82"/>
                      <a:pt x="343" y="82"/>
                    </a:cubicBezTo>
                    <a:cubicBezTo>
                      <a:pt x="342" y="80"/>
                      <a:pt x="342" y="80"/>
                      <a:pt x="342" y="80"/>
                    </a:cubicBezTo>
                    <a:cubicBezTo>
                      <a:pt x="341" y="80"/>
                      <a:pt x="341" y="80"/>
                      <a:pt x="341" y="80"/>
                    </a:cubicBezTo>
                    <a:cubicBezTo>
                      <a:pt x="336" y="79"/>
                      <a:pt x="336" y="79"/>
                      <a:pt x="336" y="79"/>
                    </a:cubicBezTo>
                    <a:cubicBezTo>
                      <a:pt x="335" y="80"/>
                      <a:pt x="335" y="80"/>
                      <a:pt x="335" y="80"/>
                    </a:cubicBezTo>
                    <a:cubicBezTo>
                      <a:pt x="333" y="78"/>
                      <a:pt x="333" y="78"/>
                      <a:pt x="333" y="78"/>
                    </a:cubicBezTo>
                    <a:cubicBezTo>
                      <a:pt x="331" y="75"/>
                      <a:pt x="331" y="75"/>
                      <a:pt x="331" y="75"/>
                    </a:cubicBezTo>
                    <a:cubicBezTo>
                      <a:pt x="322" y="73"/>
                      <a:pt x="322" y="73"/>
                      <a:pt x="322" y="73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0" y="62"/>
                      <a:pt x="300" y="62"/>
                      <a:pt x="300" y="62"/>
                    </a:cubicBezTo>
                    <a:cubicBezTo>
                      <a:pt x="300" y="60"/>
                      <a:pt x="300" y="60"/>
                      <a:pt x="300" y="60"/>
                    </a:cubicBezTo>
                    <a:cubicBezTo>
                      <a:pt x="301" y="59"/>
                      <a:pt x="301" y="59"/>
                      <a:pt x="301" y="59"/>
                    </a:cubicBezTo>
                    <a:cubicBezTo>
                      <a:pt x="301" y="58"/>
                      <a:pt x="301" y="58"/>
                      <a:pt x="301" y="58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2" y="51"/>
                      <a:pt x="292" y="51"/>
                      <a:pt x="292" y="51"/>
                    </a:cubicBezTo>
                    <a:cubicBezTo>
                      <a:pt x="289" y="51"/>
                      <a:pt x="289" y="51"/>
                      <a:pt x="289" y="51"/>
                    </a:cubicBezTo>
                    <a:cubicBezTo>
                      <a:pt x="283" y="46"/>
                      <a:pt x="283" y="46"/>
                      <a:pt x="283" y="46"/>
                    </a:cubicBezTo>
                    <a:cubicBezTo>
                      <a:pt x="275" y="38"/>
                      <a:pt x="275" y="38"/>
                      <a:pt x="275" y="38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68" y="31"/>
                      <a:pt x="268" y="31"/>
                      <a:pt x="268" y="31"/>
                    </a:cubicBezTo>
                    <a:cubicBezTo>
                      <a:pt x="267" y="31"/>
                      <a:pt x="267" y="31"/>
                      <a:pt x="267" y="31"/>
                    </a:cubicBezTo>
                    <a:cubicBezTo>
                      <a:pt x="266" y="31"/>
                      <a:pt x="266" y="31"/>
                      <a:pt x="266" y="31"/>
                    </a:cubicBezTo>
                    <a:cubicBezTo>
                      <a:pt x="266" y="30"/>
                      <a:pt x="266" y="30"/>
                      <a:pt x="266" y="30"/>
                    </a:cubicBezTo>
                    <a:cubicBezTo>
                      <a:pt x="265" y="30"/>
                      <a:pt x="265" y="30"/>
                      <a:pt x="265" y="30"/>
                    </a:cubicBezTo>
                    <a:cubicBezTo>
                      <a:pt x="265" y="29"/>
                      <a:pt x="265" y="29"/>
                      <a:pt x="265" y="29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3" y="26"/>
                      <a:pt x="263" y="26"/>
                      <a:pt x="263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58" y="26"/>
                      <a:pt x="258" y="26"/>
                      <a:pt x="258" y="26"/>
                    </a:cubicBezTo>
                    <a:cubicBezTo>
                      <a:pt x="258" y="27"/>
                      <a:pt x="258" y="27"/>
                      <a:pt x="258" y="27"/>
                    </a:cubicBezTo>
                    <a:cubicBezTo>
                      <a:pt x="258" y="29"/>
                      <a:pt x="258" y="29"/>
                      <a:pt x="258" y="29"/>
                    </a:cubicBezTo>
                    <a:cubicBezTo>
                      <a:pt x="259" y="31"/>
                      <a:pt x="259" y="31"/>
                      <a:pt x="259" y="31"/>
                    </a:cubicBezTo>
                    <a:cubicBezTo>
                      <a:pt x="261" y="32"/>
                      <a:pt x="261" y="32"/>
                      <a:pt x="261" y="32"/>
                    </a:cubicBezTo>
                    <a:cubicBezTo>
                      <a:pt x="261" y="34"/>
                      <a:pt x="261" y="34"/>
                      <a:pt x="261" y="34"/>
                    </a:cubicBezTo>
                    <a:cubicBezTo>
                      <a:pt x="261" y="35"/>
                      <a:pt x="261" y="35"/>
                      <a:pt x="261" y="35"/>
                    </a:cubicBezTo>
                    <a:cubicBezTo>
                      <a:pt x="258" y="40"/>
                      <a:pt x="258" y="40"/>
                      <a:pt x="258" y="40"/>
                    </a:cubicBezTo>
                    <a:cubicBezTo>
                      <a:pt x="255" y="42"/>
                      <a:pt x="255" y="42"/>
                      <a:pt x="255" y="42"/>
                    </a:cubicBezTo>
                    <a:cubicBezTo>
                      <a:pt x="254" y="49"/>
                      <a:pt x="254" y="49"/>
                      <a:pt x="254" y="49"/>
                    </a:cubicBezTo>
                    <a:cubicBezTo>
                      <a:pt x="250" y="52"/>
                      <a:pt x="250" y="52"/>
                      <a:pt x="250" y="52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49" y="74"/>
                      <a:pt x="249" y="74"/>
                      <a:pt x="249" y="74"/>
                    </a:cubicBezTo>
                    <a:cubicBezTo>
                      <a:pt x="249" y="84"/>
                      <a:pt x="249" y="84"/>
                      <a:pt x="249" y="84"/>
                    </a:cubicBezTo>
                    <a:cubicBezTo>
                      <a:pt x="250" y="87"/>
                      <a:pt x="250" y="87"/>
                      <a:pt x="250" y="87"/>
                    </a:cubicBezTo>
                    <a:cubicBezTo>
                      <a:pt x="252" y="87"/>
                      <a:pt x="252" y="87"/>
                      <a:pt x="252" y="87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60" y="106"/>
                      <a:pt x="260" y="106"/>
                      <a:pt x="260" y="106"/>
                    </a:cubicBezTo>
                    <a:cubicBezTo>
                      <a:pt x="260" y="120"/>
                      <a:pt x="260" y="120"/>
                      <a:pt x="260" y="120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6" y="153"/>
                      <a:pt x="256" y="153"/>
                      <a:pt x="256" y="153"/>
                    </a:cubicBezTo>
                    <a:cubicBezTo>
                      <a:pt x="257" y="154"/>
                      <a:pt x="257" y="154"/>
                      <a:pt x="257" y="154"/>
                    </a:cubicBezTo>
                    <a:cubicBezTo>
                      <a:pt x="258" y="155"/>
                      <a:pt x="258" y="155"/>
                      <a:pt x="258" y="155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255" y="157"/>
                      <a:pt x="255" y="157"/>
                      <a:pt x="255" y="157"/>
                    </a:cubicBezTo>
                    <a:cubicBezTo>
                      <a:pt x="256" y="160"/>
                      <a:pt x="256" y="160"/>
                      <a:pt x="256" y="160"/>
                    </a:cubicBezTo>
                    <a:cubicBezTo>
                      <a:pt x="257" y="162"/>
                      <a:pt x="257" y="162"/>
                      <a:pt x="257" y="162"/>
                    </a:cubicBezTo>
                    <a:cubicBezTo>
                      <a:pt x="258" y="164"/>
                      <a:pt x="258" y="164"/>
                      <a:pt x="258" y="164"/>
                    </a:cubicBezTo>
                    <a:cubicBezTo>
                      <a:pt x="258" y="169"/>
                      <a:pt x="258" y="169"/>
                      <a:pt x="258" y="169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4" y="196"/>
                      <a:pt x="254" y="196"/>
                      <a:pt x="254" y="196"/>
                    </a:cubicBezTo>
                    <a:cubicBezTo>
                      <a:pt x="253" y="198"/>
                      <a:pt x="253" y="198"/>
                      <a:pt x="253" y="198"/>
                    </a:cubicBezTo>
                    <a:cubicBezTo>
                      <a:pt x="252" y="201"/>
                      <a:pt x="252" y="201"/>
                      <a:pt x="252" y="201"/>
                    </a:cubicBezTo>
                    <a:cubicBezTo>
                      <a:pt x="251" y="203"/>
                      <a:pt x="251" y="203"/>
                      <a:pt x="251" y="203"/>
                    </a:cubicBezTo>
                    <a:cubicBezTo>
                      <a:pt x="250" y="204"/>
                      <a:pt x="250" y="204"/>
                      <a:pt x="250" y="204"/>
                    </a:cubicBezTo>
                    <a:cubicBezTo>
                      <a:pt x="250" y="205"/>
                      <a:pt x="250" y="205"/>
                      <a:pt x="250" y="205"/>
                    </a:cubicBezTo>
                    <a:cubicBezTo>
                      <a:pt x="251" y="205"/>
                      <a:pt x="251" y="205"/>
                      <a:pt x="251" y="205"/>
                    </a:cubicBezTo>
                    <a:cubicBezTo>
                      <a:pt x="252" y="205"/>
                      <a:pt x="252" y="205"/>
                      <a:pt x="252" y="205"/>
                    </a:cubicBezTo>
                    <a:cubicBezTo>
                      <a:pt x="253" y="204"/>
                      <a:pt x="253" y="204"/>
                      <a:pt x="253" y="204"/>
                    </a:cubicBezTo>
                    <a:cubicBezTo>
                      <a:pt x="254" y="204"/>
                      <a:pt x="254" y="204"/>
                      <a:pt x="254" y="204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5" y="202"/>
                      <a:pt x="255" y="202"/>
                      <a:pt x="255" y="202"/>
                    </a:cubicBezTo>
                    <a:cubicBezTo>
                      <a:pt x="256" y="201"/>
                      <a:pt x="256" y="201"/>
                      <a:pt x="256" y="201"/>
                    </a:cubicBezTo>
                    <a:cubicBezTo>
                      <a:pt x="256" y="198"/>
                      <a:pt x="256" y="198"/>
                      <a:pt x="256" y="198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4"/>
                      <a:pt x="263" y="194"/>
                      <a:pt x="263" y="194"/>
                    </a:cubicBezTo>
                    <a:cubicBezTo>
                      <a:pt x="263" y="195"/>
                      <a:pt x="263" y="195"/>
                      <a:pt x="263" y="195"/>
                    </a:cubicBezTo>
                    <a:cubicBezTo>
                      <a:pt x="264" y="195"/>
                      <a:pt x="264" y="195"/>
                      <a:pt x="264" y="195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200"/>
                      <a:pt x="265" y="200"/>
                      <a:pt x="265" y="200"/>
                    </a:cubicBezTo>
                    <a:cubicBezTo>
                      <a:pt x="267" y="203"/>
                      <a:pt x="267" y="203"/>
                      <a:pt x="267" y="203"/>
                    </a:cubicBezTo>
                    <a:cubicBezTo>
                      <a:pt x="267" y="204"/>
                      <a:pt x="267" y="204"/>
                      <a:pt x="267" y="204"/>
                    </a:cubicBezTo>
                    <a:cubicBezTo>
                      <a:pt x="267" y="204"/>
                      <a:pt x="267" y="204"/>
                      <a:pt x="267" y="204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71" y="205"/>
                      <a:pt x="271" y="205"/>
                      <a:pt x="271" y="205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1" y="207"/>
                      <a:pt x="271" y="207"/>
                      <a:pt x="271" y="207"/>
                    </a:cubicBezTo>
                    <a:cubicBezTo>
                      <a:pt x="272" y="207"/>
                      <a:pt x="272" y="207"/>
                      <a:pt x="272" y="207"/>
                    </a:cubicBezTo>
                    <a:cubicBezTo>
                      <a:pt x="276" y="207"/>
                      <a:pt x="276" y="207"/>
                      <a:pt x="276" y="207"/>
                    </a:cubicBezTo>
                    <a:cubicBezTo>
                      <a:pt x="280" y="209"/>
                      <a:pt x="280" y="209"/>
                      <a:pt x="280" y="209"/>
                    </a:cubicBezTo>
                    <a:cubicBezTo>
                      <a:pt x="281" y="209"/>
                      <a:pt x="281" y="209"/>
                      <a:pt x="281" y="209"/>
                    </a:cubicBezTo>
                    <a:cubicBezTo>
                      <a:pt x="281" y="209"/>
                      <a:pt x="281" y="209"/>
                      <a:pt x="281" y="209"/>
                    </a:cubicBezTo>
                    <a:cubicBezTo>
                      <a:pt x="281" y="210"/>
                      <a:pt x="281" y="210"/>
                      <a:pt x="281" y="210"/>
                    </a:cubicBezTo>
                    <a:cubicBezTo>
                      <a:pt x="280" y="211"/>
                      <a:pt x="280" y="211"/>
                      <a:pt x="280" y="211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75" y="211"/>
                      <a:pt x="275" y="211"/>
                      <a:pt x="275" y="211"/>
                    </a:cubicBezTo>
                    <a:cubicBezTo>
                      <a:pt x="272" y="211"/>
                      <a:pt x="272" y="211"/>
                      <a:pt x="272" y="211"/>
                    </a:cubicBezTo>
                    <a:cubicBezTo>
                      <a:pt x="269" y="211"/>
                      <a:pt x="269" y="211"/>
                      <a:pt x="269" y="211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6" y="211"/>
                      <a:pt x="266" y="211"/>
                      <a:pt x="266" y="211"/>
                    </a:cubicBezTo>
                    <a:cubicBezTo>
                      <a:pt x="265" y="212"/>
                      <a:pt x="265" y="212"/>
                      <a:pt x="265" y="212"/>
                    </a:cubicBezTo>
                    <a:cubicBezTo>
                      <a:pt x="265" y="212"/>
                      <a:pt x="265" y="212"/>
                      <a:pt x="265" y="212"/>
                    </a:cubicBezTo>
                    <a:cubicBezTo>
                      <a:pt x="265" y="213"/>
                      <a:pt x="265" y="213"/>
                      <a:pt x="265" y="213"/>
                    </a:cubicBezTo>
                    <a:cubicBezTo>
                      <a:pt x="263" y="213"/>
                      <a:pt x="263" y="213"/>
                      <a:pt x="263" y="213"/>
                    </a:cubicBezTo>
                    <a:cubicBezTo>
                      <a:pt x="261" y="213"/>
                      <a:pt x="261" y="213"/>
                      <a:pt x="261" y="213"/>
                    </a:cubicBezTo>
                    <a:cubicBezTo>
                      <a:pt x="261" y="213"/>
                      <a:pt x="261" y="213"/>
                      <a:pt x="261" y="213"/>
                    </a:cubicBezTo>
                    <a:cubicBezTo>
                      <a:pt x="259" y="213"/>
                      <a:pt x="259" y="213"/>
                      <a:pt x="259" y="213"/>
                    </a:cubicBezTo>
                    <a:cubicBezTo>
                      <a:pt x="258" y="213"/>
                      <a:pt x="258" y="213"/>
                      <a:pt x="258" y="213"/>
                    </a:cubicBez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215"/>
                      <a:pt x="258" y="215"/>
                      <a:pt x="258" y="215"/>
                    </a:cubicBezTo>
                    <a:cubicBezTo>
                      <a:pt x="258" y="216"/>
                      <a:pt x="258" y="216"/>
                      <a:pt x="258" y="216"/>
                    </a:cubicBezTo>
                    <a:cubicBezTo>
                      <a:pt x="258" y="216"/>
                      <a:pt x="258" y="216"/>
                      <a:pt x="258" y="216"/>
                    </a:cubicBezTo>
                    <a:cubicBezTo>
                      <a:pt x="259" y="216"/>
                      <a:pt x="259" y="216"/>
                      <a:pt x="259" y="216"/>
                    </a:cubicBezTo>
                    <a:cubicBezTo>
                      <a:pt x="259" y="216"/>
                      <a:pt x="259" y="216"/>
                      <a:pt x="259" y="216"/>
                    </a:cubicBezTo>
                    <a:cubicBezTo>
                      <a:pt x="260" y="216"/>
                      <a:pt x="260" y="216"/>
                      <a:pt x="260" y="216"/>
                    </a:cubicBezTo>
                    <a:cubicBezTo>
                      <a:pt x="260" y="217"/>
                      <a:pt x="260" y="217"/>
                      <a:pt x="260" y="217"/>
                    </a:cubicBezTo>
                    <a:cubicBezTo>
                      <a:pt x="261" y="218"/>
                      <a:pt x="261" y="218"/>
                      <a:pt x="261" y="218"/>
                    </a:cubicBezTo>
                    <a:cubicBezTo>
                      <a:pt x="261" y="219"/>
                      <a:pt x="261" y="219"/>
                      <a:pt x="261" y="219"/>
                    </a:cubicBezTo>
                    <a:cubicBezTo>
                      <a:pt x="260" y="220"/>
                      <a:pt x="260" y="220"/>
                      <a:pt x="260" y="220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58" y="220"/>
                      <a:pt x="258" y="220"/>
                      <a:pt x="258" y="220"/>
                    </a:cubicBezTo>
                    <a:cubicBezTo>
                      <a:pt x="258" y="220"/>
                      <a:pt x="258" y="220"/>
                      <a:pt x="258" y="220"/>
                    </a:cubicBezTo>
                    <a:cubicBezTo>
                      <a:pt x="258" y="219"/>
                      <a:pt x="258" y="219"/>
                      <a:pt x="258" y="219"/>
                    </a:cubicBezTo>
                    <a:cubicBezTo>
                      <a:pt x="257" y="218"/>
                      <a:pt x="257" y="218"/>
                      <a:pt x="257" y="218"/>
                    </a:cubicBezTo>
                    <a:cubicBezTo>
                      <a:pt x="256" y="218"/>
                      <a:pt x="256" y="218"/>
                      <a:pt x="256" y="218"/>
                    </a:cubicBezTo>
                    <a:cubicBezTo>
                      <a:pt x="256" y="217"/>
                      <a:pt x="256" y="217"/>
                      <a:pt x="256" y="217"/>
                    </a:cubicBezTo>
                    <a:cubicBezTo>
                      <a:pt x="255" y="217"/>
                      <a:pt x="255" y="217"/>
                      <a:pt x="255" y="217"/>
                    </a:cubicBezTo>
                    <a:cubicBezTo>
                      <a:pt x="256" y="215"/>
                      <a:pt x="256" y="215"/>
                      <a:pt x="256" y="215"/>
                    </a:cubicBezTo>
                    <a:cubicBezTo>
                      <a:pt x="256" y="212"/>
                      <a:pt x="256" y="212"/>
                      <a:pt x="256" y="212"/>
                    </a:cubicBezTo>
                    <a:cubicBezTo>
                      <a:pt x="256" y="209"/>
                      <a:pt x="256" y="209"/>
                      <a:pt x="256" y="209"/>
                    </a:cubicBezTo>
                    <a:cubicBezTo>
                      <a:pt x="256" y="209"/>
                      <a:pt x="256" y="209"/>
                      <a:pt x="256" y="209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4" y="209"/>
                      <a:pt x="254" y="209"/>
                      <a:pt x="254" y="209"/>
                    </a:cubicBezTo>
                    <a:cubicBezTo>
                      <a:pt x="254" y="209"/>
                      <a:pt x="254" y="209"/>
                      <a:pt x="254" y="209"/>
                    </a:cubicBezTo>
                    <a:cubicBezTo>
                      <a:pt x="253" y="209"/>
                      <a:pt x="253" y="209"/>
                      <a:pt x="253" y="209"/>
                    </a:cubicBezTo>
                    <a:cubicBezTo>
                      <a:pt x="252" y="209"/>
                      <a:pt x="252" y="209"/>
                      <a:pt x="252" y="209"/>
                    </a:cubicBezTo>
                    <a:cubicBezTo>
                      <a:pt x="252" y="210"/>
                      <a:pt x="252" y="210"/>
                      <a:pt x="252" y="210"/>
                    </a:cubicBezTo>
                    <a:cubicBezTo>
                      <a:pt x="252" y="212"/>
                      <a:pt x="252" y="212"/>
                      <a:pt x="252" y="212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51" y="224"/>
                      <a:pt x="251" y="224"/>
                      <a:pt x="251" y="224"/>
                    </a:cubicBezTo>
                    <a:cubicBezTo>
                      <a:pt x="250" y="229"/>
                      <a:pt x="250" y="229"/>
                      <a:pt x="250" y="229"/>
                    </a:cubicBezTo>
                    <a:cubicBezTo>
                      <a:pt x="250" y="230"/>
                      <a:pt x="250" y="230"/>
                      <a:pt x="250" y="230"/>
                    </a:cubicBezTo>
                    <a:cubicBezTo>
                      <a:pt x="251" y="231"/>
                      <a:pt x="251" y="231"/>
                      <a:pt x="251" y="231"/>
                    </a:cubicBezTo>
                    <a:cubicBezTo>
                      <a:pt x="253" y="233"/>
                      <a:pt x="253" y="233"/>
                      <a:pt x="253" y="233"/>
                    </a:cubicBezTo>
                    <a:cubicBezTo>
                      <a:pt x="256" y="234"/>
                      <a:pt x="256" y="234"/>
                      <a:pt x="256" y="234"/>
                    </a:cubicBezTo>
                    <a:cubicBezTo>
                      <a:pt x="257" y="236"/>
                      <a:pt x="257" y="236"/>
                      <a:pt x="257" y="236"/>
                    </a:cubicBezTo>
                    <a:cubicBezTo>
                      <a:pt x="258" y="236"/>
                      <a:pt x="258" y="236"/>
                      <a:pt x="258" y="236"/>
                    </a:cubicBezTo>
                    <a:cubicBezTo>
                      <a:pt x="259" y="236"/>
                      <a:pt x="259" y="236"/>
                      <a:pt x="259" y="236"/>
                    </a:cubicBezTo>
                    <a:cubicBezTo>
                      <a:pt x="259" y="234"/>
                      <a:pt x="259" y="234"/>
                      <a:pt x="259" y="234"/>
                    </a:cubicBezTo>
                    <a:cubicBezTo>
                      <a:pt x="260" y="233"/>
                      <a:pt x="260" y="233"/>
                      <a:pt x="260" y="233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3"/>
                      <a:pt x="261" y="233"/>
                      <a:pt x="261" y="233"/>
                    </a:cubicBezTo>
                    <a:cubicBezTo>
                      <a:pt x="262" y="233"/>
                      <a:pt x="262" y="233"/>
                      <a:pt x="262" y="233"/>
                    </a:cubicBezTo>
                    <a:cubicBezTo>
                      <a:pt x="263" y="234"/>
                      <a:pt x="263" y="234"/>
                      <a:pt x="263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5" y="233"/>
                      <a:pt x="265" y="233"/>
                      <a:pt x="265" y="233"/>
                    </a:cubicBezTo>
                    <a:cubicBezTo>
                      <a:pt x="266" y="233"/>
                      <a:pt x="266" y="233"/>
                      <a:pt x="266" y="233"/>
                    </a:cubicBezTo>
                    <a:cubicBezTo>
                      <a:pt x="267" y="232"/>
                      <a:pt x="267" y="232"/>
                      <a:pt x="267" y="232"/>
                    </a:cubicBezTo>
                    <a:cubicBezTo>
                      <a:pt x="268" y="234"/>
                      <a:pt x="268" y="234"/>
                      <a:pt x="268" y="234"/>
                    </a:cubicBezTo>
                    <a:cubicBezTo>
                      <a:pt x="270" y="236"/>
                      <a:pt x="270" y="236"/>
                      <a:pt x="270" y="236"/>
                    </a:cubicBezTo>
                    <a:cubicBezTo>
                      <a:pt x="270" y="237"/>
                      <a:pt x="270" y="237"/>
                      <a:pt x="270" y="237"/>
                    </a:cubicBezTo>
                    <a:cubicBezTo>
                      <a:pt x="270" y="238"/>
                      <a:pt x="270" y="238"/>
                      <a:pt x="270" y="238"/>
                    </a:cubicBezTo>
                    <a:cubicBezTo>
                      <a:pt x="271" y="240"/>
                      <a:pt x="271" y="240"/>
                      <a:pt x="271" y="240"/>
                    </a:cubicBezTo>
                    <a:cubicBezTo>
                      <a:pt x="272" y="242"/>
                      <a:pt x="272" y="242"/>
                      <a:pt x="272" y="242"/>
                    </a:cubicBezTo>
                    <a:cubicBezTo>
                      <a:pt x="272" y="242"/>
                      <a:pt x="272" y="242"/>
                      <a:pt x="272" y="242"/>
                    </a:cubicBezTo>
                    <a:cubicBezTo>
                      <a:pt x="272" y="243"/>
                      <a:pt x="272" y="243"/>
                      <a:pt x="272" y="243"/>
                    </a:cubicBezTo>
                    <a:cubicBezTo>
                      <a:pt x="271" y="243"/>
                      <a:pt x="271" y="243"/>
                      <a:pt x="271" y="243"/>
                    </a:cubicBezTo>
                    <a:cubicBezTo>
                      <a:pt x="271" y="242"/>
                      <a:pt x="271" y="242"/>
                      <a:pt x="271" y="242"/>
                    </a:cubicBezTo>
                    <a:cubicBezTo>
                      <a:pt x="270" y="242"/>
                      <a:pt x="270" y="242"/>
                      <a:pt x="270" y="242"/>
                    </a:cubicBezTo>
                    <a:cubicBezTo>
                      <a:pt x="270" y="241"/>
                      <a:pt x="270" y="241"/>
                      <a:pt x="270" y="241"/>
                    </a:cubicBezTo>
                    <a:cubicBezTo>
                      <a:pt x="270" y="240"/>
                      <a:pt x="270" y="240"/>
                      <a:pt x="270" y="240"/>
                    </a:cubicBezTo>
                    <a:cubicBezTo>
                      <a:pt x="270" y="240"/>
                      <a:pt x="270" y="240"/>
                      <a:pt x="270" y="240"/>
                    </a:cubicBezTo>
                    <a:cubicBezTo>
                      <a:pt x="267" y="239"/>
                      <a:pt x="267" y="239"/>
                      <a:pt x="267" y="239"/>
                    </a:cubicBezTo>
                    <a:cubicBezTo>
                      <a:pt x="267" y="239"/>
                      <a:pt x="267" y="239"/>
                      <a:pt x="267" y="239"/>
                    </a:cubicBezTo>
                    <a:cubicBezTo>
                      <a:pt x="265" y="239"/>
                      <a:pt x="265" y="239"/>
                      <a:pt x="265" y="239"/>
                    </a:cubicBezTo>
                    <a:cubicBezTo>
                      <a:pt x="264" y="240"/>
                      <a:pt x="264" y="240"/>
                      <a:pt x="264" y="240"/>
                    </a:cubicBezTo>
                    <a:cubicBezTo>
                      <a:pt x="263" y="240"/>
                      <a:pt x="263" y="240"/>
                      <a:pt x="263" y="240"/>
                    </a:cubicBezTo>
                    <a:cubicBezTo>
                      <a:pt x="262" y="240"/>
                      <a:pt x="262" y="240"/>
                      <a:pt x="262" y="240"/>
                    </a:cubicBezTo>
                    <a:cubicBezTo>
                      <a:pt x="261" y="240"/>
                      <a:pt x="261" y="240"/>
                      <a:pt x="261" y="240"/>
                    </a:cubicBezTo>
                    <a:cubicBezTo>
                      <a:pt x="261" y="242"/>
                      <a:pt x="261" y="242"/>
                      <a:pt x="261" y="242"/>
                    </a:cubicBezTo>
                    <a:cubicBezTo>
                      <a:pt x="260" y="242"/>
                      <a:pt x="260" y="242"/>
                      <a:pt x="260" y="242"/>
                    </a:cubicBezTo>
                    <a:cubicBezTo>
                      <a:pt x="259" y="244"/>
                      <a:pt x="259" y="244"/>
                      <a:pt x="259" y="244"/>
                    </a:cubicBezTo>
                    <a:cubicBezTo>
                      <a:pt x="259" y="245"/>
                      <a:pt x="259" y="245"/>
                      <a:pt x="259" y="245"/>
                    </a:cubicBezTo>
                    <a:cubicBezTo>
                      <a:pt x="259" y="246"/>
                      <a:pt x="259" y="246"/>
                      <a:pt x="259" y="246"/>
                    </a:cubicBezTo>
                    <a:cubicBezTo>
                      <a:pt x="258" y="246"/>
                      <a:pt x="258" y="246"/>
                      <a:pt x="258" y="246"/>
                    </a:cubicBezTo>
                    <a:cubicBezTo>
                      <a:pt x="258" y="245"/>
                      <a:pt x="258" y="245"/>
                      <a:pt x="258" y="245"/>
                    </a:cubicBezTo>
                    <a:cubicBezTo>
                      <a:pt x="257" y="245"/>
                      <a:pt x="257" y="245"/>
                      <a:pt x="257" y="245"/>
                    </a:cubicBezTo>
                    <a:cubicBezTo>
                      <a:pt x="257" y="246"/>
                      <a:pt x="257" y="246"/>
                      <a:pt x="257" y="246"/>
                    </a:cubicBezTo>
                    <a:cubicBezTo>
                      <a:pt x="259" y="256"/>
                      <a:pt x="259" y="256"/>
                      <a:pt x="259" y="256"/>
                    </a:cubicBezTo>
                    <a:cubicBezTo>
                      <a:pt x="260" y="256"/>
                      <a:pt x="260" y="256"/>
                      <a:pt x="260" y="256"/>
                    </a:cubicBezTo>
                    <a:cubicBezTo>
                      <a:pt x="259" y="258"/>
                      <a:pt x="259" y="258"/>
                      <a:pt x="259" y="258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4" y="261"/>
                      <a:pt x="254" y="261"/>
                      <a:pt x="254" y="261"/>
                    </a:cubicBezTo>
                    <a:cubicBezTo>
                      <a:pt x="254" y="262"/>
                      <a:pt x="254" y="262"/>
                      <a:pt x="254" y="262"/>
                    </a:cubicBezTo>
                    <a:cubicBezTo>
                      <a:pt x="254" y="263"/>
                      <a:pt x="254" y="263"/>
                      <a:pt x="254" y="263"/>
                    </a:cubicBezTo>
                    <a:cubicBezTo>
                      <a:pt x="255" y="264"/>
                      <a:pt x="255" y="264"/>
                      <a:pt x="255" y="264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8" y="272"/>
                      <a:pt x="258" y="272"/>
                      <a:pt x="258" y="272"/>
                    </a:cubicBezTo>
                    <a:cubicBezTo>
                      <a:pt x="259" y="273"/>
                      <a:pt x="259" y="273"/>
                      <a:pt x="259" y="273"/>
                    </a:cubicBezTo>
                    <a:cubicBezTo>
                      <a:pt x="258" y="273"/>
                      <a:pt x="258" y="273"/>
                      <a:pt x="258" y="273"/>
                    </a:cubicBezTo>
                    <a:cubicBezTo>
                      <a:pt x="257" y="273"/>
                      <a:pt x="257" y="273"/>
                      <a:pt x="257" y="273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5" y="270"/>
                      <a:pt x="255" y="270"/>
                      <a:pt x="255" y="270"/>
                    </a:cubicBezTo>
                    <a:cubicBezTo>
                      <a:pt x="254" y="269"/>
                      <a:pt x="254" y="269"/>
                      <a:pt x="254" y="269"/>
                    </a:cubicBezTo>
                    <a:cubicBezTo>
                      <a:pt x="254" y="269"/>
                      <a:pt x="254" y="269"/>
                      <a:pt x="254" y="269"/>
                    </a:cubicBezTo>
                    <a:cubicBezTo>
                      <a:pt x="253" y="269"/>
                      <a:pt x="253" y="269"/>
                      <a:pt x="253" y="269"/>
                    </a:cubicBezTo>
                    <a:cubicBezTo>
                      <a:pt x="252" y="271"/>
                      <a:pt x="252" y="271"/>
                      <a:pt x="252" y="271"/>
                    </a:cubicBezTo>
                    <a:cubicBezTo>
                      <a:pt x="250" y="273"/>
                      <a:pt x="250" y="273"/>
                      <a:pt x="250" y="273"/>
                    </a:cubicBezTo>
                    <a:cubicBezTo>
                      <a:pt x="249" y="274"/>
                      <a:pt x="249" y="274"/>
                      <a:pt x="249" y="274"/>
                    </a:cubicBezTo>
                    <a:cubicBezTo>
                      <a:pt x="247" y="273"/>
                      <a:pt x="247" y="273"/>
                      <a:pt x="247" y="273"/>
                    </a:cubicBezTo>
                    <a:cubicBezTo>
                      <a:pt x="245" y="272"/>
                      <a:pt x="245" y="272"/>
                      <a:pt x="245" y="272"/>
                    </a:cubicBezTo>
                    <a:cubicBezTo>
                      <a:pt x="245" y="271"/>
                      <a:pt x="245" y="271"/>
                      <a:pt x="245" y="271"/>
                    </a:cubicBezTo>
                    <a:cubicBezTo>
                      <a:pt x="247" y="260"/>
                      <a:pt x="247" y="260"/>
                      <a:pt x="247" y="260"/>
                    </a:cubicBezTo>
                    <a:cubicBezTo>
                      <a:pt x="251" y="248"/>
                      <a:pt x="251" y="248"/>
                      <a:pt x="251" y="248"/>
                    </a:cubicBezTo>
                    <a:cubicBezTo>
                      <a:pt x="251" y="247"/>
                      <a:pt x="251" y="247"/>
                      <a:pt x="251" y="247"/>
                    </a:cubicBezTo>
                    <a:cubicBezTo>
                      <a:pt x="251" y="244"/>
                      <a:pt x="251" y="244"/>
                      <a:pt x="251" y="244"/>
                    </a:cubicBezTo>
                    <a:cubicBezTo>
                      <a:pt x="251" y="243"/>
                      <a:pt x="251" y="243"/>
                      <a:pt x="251" y="243"/>
                    </a:cubicBezTo>
                    <a:cubicBezTo>
                      <a:pt x="251" y="242"/>
                      <a:pt x="251" y="242"/>
                      <a:pt x="251" y="242"/>
                    </a:cubicBezTo>
                    <a:cubicBezTo>
                      <a:pt x="252" y="242"/>
                      <a:pt x="252" y="242"/>
                      <a:pt x="252" y="242"/>
                    </a:cubicBezTo>
                    <a:cubicBezTo>
                      <a:pt x="251" y="241"/>
                      <a:pt x="251" y="241"/>
                      <a:pt x="251" y="241"/>
                    </a:cubicBezTo>
                    <a:cubicBezTo>
                      <a:pt x="250" y="241"/>
                      <a:pt x="250" y="241"/>
                      <a:pt x="250" y="241"/>
                    </a:cubicBezTo>
                    <a:cubicBezTo>
                      <a:pt x="250" y="240"/>
                      <a:pt x="250" y="240"/>
                      <a:pt x="250" y="240"/>
                    </a:cubicBezTo>
                    <a:cubicBezTo>
                      <a:pt x="250" y="240"/>
                      <a:pt x="250" y="240"/>
                      <a:pt x="250" y="240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49" y="242"/>
                      <a:pt x="249" y="242"/>
                      <a:pt x="249" y="242"/>
                    </a:cubicBezTo>
                    <a:cubicBezTo>
                      <a:pt x="248" y="244"/>
                      <a:pt x="248" y="244"/>
                      <a:pt x="248" y="244"/>
                    </a:cubicBezTo>
                    <a:cubicBezTo>
                      <a:pt x="248" y="244"/>
                      <a:pt x="248" y="244"/>
                      <a:pt x="248" y="244"/>
                    </a:cubicBezTo>
                    <a:cubicBezTo>
                      <a:pt x="247" y="250"/>
                      <a:pt x="247" y="250"/>
                      <a:pt x="247" y="250"/>
                    </a:cubicBezTo>
                    <a:cubicBezTo>
                      <a:pt x="244" y="258"/>
                      <a:pt x="244" y="258"/>
                      <a:pt x="244" y="258"/>
                    </a:cubicBezTo>
                    <a:cubicBezTo>
                      <a:pt x="238" y="278"/>
                      <a:pt x="238" y="278"/>
                      <a:pt x="238" y="278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6" y="282"/>
                      <a:pt x="236" y="282"/>
                      <a:pt x="236" y="282"/>
                    </a:cubicBezTo>
                    <a:cubicBezTo>
                      <a:pt x="235" y="282"/>
                      <a:pt x="235" y="282"/>
                      <a:pt x="235" y="282"/>
                    </a:cubicBezTo>
                    <a:cubicBezTo>
                      <a:pt x="235" y="283"/>
                      <a:pt x="235" y="283"/>
                      <a:pt x="235" y="283"/>
                    </a:cubicBezTo>
                    <a:cubicBezTo>
                      <a:pt x="237" y="284"/>
                      <a:pt x="237" y="284"/>
                      <a:pt x="237" y="284"/>
                    </a:cubicBezTo>
                    <a:cubicBezTo>
                      <a:pt x="238" y="284"/>
                      <a:pt x="238" y="284"/>
                      <a:pt x="238" y="284"/>
                    </a:cubicBezTo>
                    <a:cubicBezTo>
                      <a:pt x="239" y="283"/>
                      <a:pt x="239" y="283"/>
                      <a:pt x="239" y="283"/>
                    </a:cubicBezTo>
                    <a:cubicBezTo>
                      <a:pt x="239" y="282"/>
                      <a:pt x="239" y="282"/>
                      <a:pt x="239" y="282"/>
                    </a:cubicBezTo>
                    <a:cubicBezTo>
                      <a:pt x="239" y="282"/>
                      <a:pt x="239" y="282"/>
                      <a:pt x="239" y="282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0" y="281"/>
                      <a:pt x="240" y="281"/>
                      <a:pt x="240" y="281"/>
                    </a:cubicBezTo>
                    <a:cubicBezTo>
                      <a:pt x="241" y="280"/>
                      <a:pt x="241" y="280"/>
                      <a:pt x="241" y="280"/>
                    </a:cubicBezTo>
                    <a:cubicBezTo>
                      <a:pt x="242" y="281"/>
                      <a:pt x="242" y="281"/>
                      <a:pt x="242" y="281"/>
                    </a:cubicBezTo>
                    <a:cubicBezTo>
                      <a:pt x="243" y="281"/>
                      <a:pt x="243" y="281"/>
                      <a:pt x="243" y="281"/>
                    </a:cubicBezTo>
                    <a:cubicBezTo>
                      <a:pt x="243" y="282"/>
                      <a:pt x="243" y="282"/>
                      <a:pt x="243" y="282"/>
                    </a:cubicBezTo>
                    <a:cubicBezTo>
                      <a:pt x="244" y="282"/>
                      <a:pt x="244" y="282"/>
                      <a:pt x="244" y="282"/>
                    </a:cubicBezTo>
                    <a:cubicBezTo>
                      <a:pt x="246" y="284"/>
                      <a:pt x="246" y="284"/>
                      <a:pt x="246" y="284"/>
                    </a:cubicBezTo>
                    <a:cubicBezTo>
                      <a:pt x="248" y="287"/>
                      <a:pt x="248" y="287"/>
                      <a:pt x="248" y="287"/>
                    </a:cubicBezTo>
                    <a:cubicBezTo>
                      <a:pt x="250" y="289"/>
                      <a:pt x="250" y="289"/>
                      <a:pt x="250" y="289"/>
                    </a:cubicBezTo>
                    <a:cubicBezTo>
                      <a:pt x="251" y="290"/>
                      <a:pt x="251" y="290"/>
                      <a:pt x="251" y="290"/>
                    </a:cubicBezTo>
                    <a:cubicBezTo>
                      <a:pt x="255" y="289"/>
                      <a:pt x="255" y="289"/>
                      <a:pt x="255" y="289"/>
                    </a:cubicBezTo>
                    <a:cubicBezTo>
                      <a:pt x="258" y="289"/>
                      <a:pt x="258" y="289"/>
                      <a:pt x="258" y="289"/>
                    </a:cubicBezTo>
                    <a:cubicBezTo>
                      <a:pt x="260" y="289"/>
                      <a:pt x="260" y="289"/>
                      <a:pt x="260" y="289"/>
                    </a:cubicBezTo>
                    <a:cubicBezTo>
                      <a:pt x="261" y="290"/>
                      <a:pt x="261" y="290"/>
                      <a:pt x="261" y="290"/>
                    </a:cubicBezTo>
                    <a:cubicBezTo>
                      <a:pt x="265" y="290"/>
                      <a:pt x="265" y="290"/>
                      <a:pt x="265" y="290"/>
                    </a:cubicBezTo>
                    <a:cubicBezTo>
                      <a:pt x="267" y="287"/>
                      <a:pt x="267" y="287"/>
                      <a:pt x="267" y="287"/>
                    </a:cubicBezTo>
                    <a:cubicBezTo>
                      <a:pt x="269" y="289"/>
                      <a:pt x="269" y="289"/>
                      <a:pt x="269" y="289"/>
                    </a:cubicBezTo>
                    <a:cubicBezTo>
                      <a:pt x="269" y="293"/>
                      <a:pt x="269" y="293"/>
                      <a:pt x="269" y="293"/>
                    </a:cubicBezTo>
                    <a:cubicBezTo>
                      <a:pt x="274" y="296"/>
                      <a:pt x="274" y="296"/>
                      <a:pt x="274" y="296"/>
                    </a:cubicBezTo>
                    <a:cubicBezTo>
                      <a:pt x="284" y="297"/>
                      <a:pt x="284" y="297"/>
                      <a:pt x="284" y="297"/>
                    </a:cubicBezTo>
                    <a:cubicBezTo>
                      <a:pt x="287" y="300"/>
                      <a:pt x="287" y="300"/>
                      <a:pt x="287" y="300"/>
                    </a:cubicBezTo>
                    <a:cubicBezTo>
                      <a:pt x="287" y="306"/>
                      <a:pt x="287" y="306"/>
                      <a:pt x="287" y="306"/>
                    </a:cubicBezTo>
                    <a:cubicBezTo>
                      <a:pt x="294" y="316"/>
                      <a:pt x="294" y="316"/>
                      <a:pt x="294" y="316"/>
                    </a:cubicBezTo>
                    <a:cubicBezTo>
                      <a:pt x="287" y="313"/>
                      <a:pt x="287" y="313"/>
                      <a:pt x="287" y="313"/>
                    </a:cubicBezTo>
                    <a:cubicBezTo>
                      <a:pt x="283" y="307"/>
                      <a:pt x="283" y="307"/>
                      <a:pt x="283" y="307"/>
                    </a:cubicBezTo>
                    <a:cubicBezTo>
                      <a:pt x="279" y="300"/>
                      <a:pt x="279" y="300"/>
                      <a:pt x="279" y="300"/>
                    </a:cubicBezTo>
                    <a:cubicBezTo>
                      <a:pt x="273" y="303"/>
                      <a:pt x="273" y="303"/>
                      <a:pt x="273" y="303"/>
                    </a:cubicBezTo>
                    <a:cubicBezTo>
                      <a:pt x="270" y="301"/>
                      <a:pt x="270" y="301"/>
                      <a:pt x="270" y="301"/>
                    </a:cubicBezTo>
                    <a:cubicBezTo>
                      <a:pt x="270" y="304"/>
                      <a:pt x="270" y="304"/>
                      <a:pt x="270" y="304"/>
                    </a:cubicBezTo>
                    <a:cubicBezTo>
                      <a:pt x="265" y="304"/>
                      <a:pt x="265" y="304"/>
                      <a:pt x="265" y="304"/>
                    </a:cubicBezTo>
                    <a:cubicBezTo>
                      <a:pt x="261" y="303"/>
                      <a:pt x="261" y="303"/>
                      <a:pt x="261" y="303"/>
                    </a:cubicBezTo>
                    <a:cubicBezTo>
                      <a:pt x="258" y="298"/>
                      <a:pt x="258" y="298"/>
                      <a:pt x="258" y="298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0" y="297"/>
                      <a:pt x="250" y="297"/>
                      <a:pt x="250" y="297"/>
                    </a:cubicBezTo>
                    <a:cubicBezTo>
                      <a:pt x="250" y="298"/>
                      <a:pt x="250" y="298"/>
                      <a:pt x="250" y="298"/>
                    </a:cubicBezTo>
                    <a:cubicBezTo>
                      <a:pt x="254" y="302"/>
                      <a:pt x="254" y="302"/>
                      <a:pt x="254" y="302"/>
                    </a:cubicBezTo>
                    <a:cubicBezTo>
                      <a:pt x="255" y="304"/>
                      <a:pt x="255" y="304"/>
                      <a:pt x="255" y="304"/>
                    </a:cubicBezTo>
                    <a:cubicBezTo>
                      <a:pt x="255" y="305"/>
                      <a:pt x="255" y="305"/>
                      <a:pt x="255" y="305"/>
                    </a:cubicBezTo>
                    <a:cubicBezTo>
                      <a:pt x="254" y="305"/>
                      <a:pt x="254" y="305"/>
                      <a:pt x="254" y="305"/>
                    </a:cubicBezTo>
                    <a:cubicBezTo>
                      <a:pt x="254" y="305"/>
                      <a:pt x="254" y="305"/>
                      <a:pt x="254" y="305"/>
                    </a:cubicBezTo>
                    <a:cubicBezTo>
                      <a:pt x="254" y="306"/>
                      <a:pt x="254" y="306"/>
                      <a:pt x="254" y="306"/>
                    </a:cubicBezTo>
                    <a:cubicBezTo>
                      <a:pt x="254" y="307"/>
                      <a:pt x="254" y="307"/>
                      <a:pt x="254" y="307"/>
                    </a:cubicBezTo>
                    <a:cubicBezTo>
                      <a:pt x="253" y="308"/>
                      <a:pt x="253" y="308"/>
                      <a:pt x="253" y="308"/>
                    </a:cubicBezTo>
                    <a:cubicBezTo>
                      <a:pt x="252" y="308"/>
                      <a:pt x="252" y="308"/>
                      <a:pt x="252" y="308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51" y="304"/>
                      <a:pt x="251" y="304"/>
                      <a:pt x="251" y="304"/>
                    </a:cubicBezTo>
                    <a:cubicBezTo>
                      <a:pt x="251" y="303"/>
                      <a:pt x="251" y="303"/>
                      <a:pt x="251" y="303"/>
                    </a:cubicBezTo>
                    <a:cubicBezTo>
                      <a:pt x="250" y="302"/>
                      <a:pt x="250" y="302"/>
                      <a:pt x="250" y="302"/>
                    </a:cubicBezTo>
                    <a:cubicBezTo>
                      <a:pt x="249" y="302"/>
                      <a:pt x="249" y="302"/>
                      <a:pt x="249" y="302"/>
                    </a:cubicBezTo>
                    <a:cubicBezTo>
                      <a:pt x="246" y="298"/>
                      <a:pt x="246" y="298"/>
                      <a:pt x="246" y="298"/>
                    </a:cubicBezTo>
                    <a:cubicBezTo>
                      <a:pt x="244" y="294"/>
                      <a:pt x="244" y="294"/>
                      <a:pt x="244" y="294"/>
                    </a:cubicBezTo>
                    <a:cubicBezTo>
                      <a:pt x="242" y="292"/>
                      <a:pt x="242" y="292"/>
                      <a:pt x="242" y="292"/>
                    </a:cubicBezTo>
                    <a:cubicBezTo>
                      <a:pt x="241" y="291"/>
                      <a:pt x="241" y="291"/>
                      <a:pt x="241" y="291"/>
                    </a:cubicBezTo>
                    <a:cubicBezTo>
                      <a:pt x="241" y="290"/>
                      <a:pt x="241" y="290"/>
                      <a:pt x="241" y="290"/>
                    </a:cubicBezTo>
                    <a:cubicBezTo>
                      <a:pt x="240" y="290"/>
                      <a:pt x="240" y="290"/>
                      <a:pt x="240" y="290"/>
                    </a:cubicBezTo>
                    <a:cubicBezTo>
                      <a:pt x="239" y="290"/>
                      <a:pt x="239" y="290"/>
                      <a:pt x="239" y="290"/>
                    </a:cubicBezTo>
                    <a:cubicBezTo>
                      <a:pt x="239" y="291"/>
                      <a:pt x="239" y="291"/>
                      <a:pt x="239" y="291"/>
                    </a:cubicBezTo>
                    <a:cubicBezTo>
                      <a:pt x="240" y="295"/>
                      <a:pt x="240" y="295"/>
                      <a:pt x="240" y="295"/>
                    </a:cubicBezTo>
                    <a:cubicBezTo>
                      <a:pt x="241" y="301"/>
                      <a:pt x="241" y="301"/>
                      <a:pt x="241" y="301"/>
                    </a:cubicBezTo>
                    <a:cubicBezTo>
                      <a:pt x="239" y="316"/>
                      <a:pt x="239" y="316"/>
                      <a:pt x="239" y="316"/>
                    </a:cubicBezTo>
                    <a:cubicBezTo>
                      <a:pt x="236" y="320"/>
                      <a:pt x="236" y="320"/>
                      <a:pt x="236" y="320"/>
                    </a:cubicBezTo>
                    <a:cubicBezTo>
                      <a:pt x="231" y="322"/>
                      <a:pt x="231" y="322"/>
                      <a:pt x="231" y="322"/>
                    </a:cubicBezTo>
                    <a:cubicBezTo>
                      <a:pt x="230" y="322"/>
                      <a:pt x="230" y="322"/>
                      <a:pt x="230" y="322"/>
                    </a:cubicBezTo>
                    <a:cubicBezTo>
                      <a:pt x="230" y="324"/>
                      <a:pt x="230" y="324"/>
                      <a:pt x="230" y="324"/>
                    </a:cubicBezTo>
                    <a:cubicBezTo>
                      <a:pt x="232" y="329"/>
                      <a:pt x="232" y="329"/>
                      <a:pt x="232" y="329"/>
                    </a:cubicBezTo>
                    <a:cubicBezTo>
                      <a:pt x="229" y="339"/>
                      <a:pt x="229" y="339"/>
                      <a:pt x="229" y="339"/>
                    </a:cubicBezTo>
                    <a:cubicBezTo>
                      <a:pt x="227" y="342"/>
                      <a:pt x="227" y="342"/>
                      <a:pt x="227" y="342"/>
                    </a:cubicBezTo>
                    <a:cubicBezTo>
                      <a:pt x="227" y="349"/>
                      <a:pt x="227" y="349"/>
                      <a:pt x="227" y="349"/>
                    </a:cubicBezTo>
                    <a:cubicBezTo>
                      <a:pt x="227" y="351"/>
                      <a:pt x="227" y="351"/>
                      <a:pt x="227" y="351"/>
                    </a:cubicBezTo>
                    <a:cubicBezTo>
                      <a:pt x="226" y="353"/>
                      <a:pt x="226" y="353"/>
                      <a:pt x="226" y="353"/>
                    </a:cubicBezTo>
                    <a:cubicBezTo>
                      <a:pt x="226" y="353"/>
                      <a:pt x="226" y="353"/>
                      <a:pt x="226" y="353"/>
                    </a:cubicBezTo>
                    <a:cubicBezTo>
                      <a:pt x="226" y="354"/>
                      <a:pt x="226" y="354"/>
                      <a:pt x="226" y="354"/>
                    </a:cubicBezTo>
                    <a:cubicBezTo>
                      <a:pt x="229" y="352"/>
                      <a:pt x="229" y="352"/>
                      <a:pt x="229" y="352"/>
                    </a:cubicBezTo>
                    <a:cubicBezTo>
                      <a:pt x="230" y="353"/>
                      <a:pt x="230" y="353"/>
                      <a:pt x="230" y="353"/>
                    </a:cubicBezTo>
                    <a:cubicBezTo>
                      <a:pt x="230" y="353"/>
                      <a:pt x="230" y="353"/>
                      <a:pt x="230" y="353"/>
                    </a:cubicBezTo>
                    <a:cubicBezTo>
                      <a:pt x="231" y="351"/>
                      <a:pt x="231" y="351"/>
                      <a:pt x="231" y="351"/>
                    </a:cubicBezTo>
                    <a:cubicBezTo>
                      <a:pt x="232" y="351"/>
                      <a:pt x="232" y="351"/>
                      <a:pt x="232" y="351"/>
                    </a:cubicBezTo>
                    <a:cubicBezTo>
                      <a:pt x="232" y="353"/>
                      <a:pt x="232" y="353"/>
                      <a:pt x="232" y="353"/>
                    </a:cubicBezTo>
                    <a:cubicBezTo>
                      <a:pt x="232" y="354"/>
                      <a:pt x="232" y="354"/>
                      <a:pt x="232" y="354"/>
                    </a:cubicBezTo>
                    <a:cubicBezTo>
                      <a:pt x="230" y="355"/>
                      <a:pt x="230" y="355"/>
                      <a:pt x="230" y="355"/>
                    </a:cubicBezTo>
                    <a:cubicBezTo>
                      <a:pt x="228" y="355"/>
                      <a:pt x="228" y="355"/>
                      <a:pt x="228" y="355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21" y="366"/>
                      <a:pt x="221" y="366"/>
                      <a:pt x="221" y="366"/>
                    </a:cubicBezTo>
                    <a:cubicBezTo>
                      <a:pt x="221" y="367"/>
                      <a:pt x="221" y="367"/>
                      <a:pt x="221" y="367"/>
                    </a:cubicBezTo>
                    <a:cubicBezTo>
                      <a:pt x="221" y="368"/>
                      <a:pt x="221" y="368"/>
                      <a:pt x="221" y="368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370"/>
                      <a:pt x="225" y="370"/>
                      <a:pt x="225" y="370"/>
                    </a:cubicBezTo>
                    <a:cubicBezTo>
                      <a:pt x="225" y="373"/>
                      <a:pt x="225" y="373"/>
                      <a:pt x="225" y="373"/>
                    </a:cubicBezTo>
                    <a:cubicBezTo>
                      <a:pt x="224" y="375"/>
                      <a:pt x="224" y="375"/>
                      <a:pt x="224" y="375"/>
                    </a:cubicBezTo>
                    <a:cubicBezTo>
                      <a:pt x="224" y="376"/>
                      <a:pt x="224" y="376"/>
                      <a:pt x="224" y="376"/>
                    </a:cubicBezTo>
                    <a:cubicBezTo>
                      <a:pt x="225" y="376"/>
                      <a:pt x="225" y="376"/>
                      <a:pt x="225" y="376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5" y="378"/>
                      <a:pt x="225" y="378"/>
                      <a:pt x="225" y="378"/>
                    </a:cubicBezTo>
                    <a:cubicBezTo>
                      <a:pt x="224" y="379"/>
                      <a:pt x="224" y="379"/>
                      <a:pt x="224" y="379"/>
                    </a:cubicBezTo>
                    <a:cubicBezTo>
                      <a:pt x="223" y="379"/>
                      <a:pt x="223" y="379"/>
                      <a:pt x="223" y="379"/>
                    </a:cubicBezTo>
                    <a:cubicBezTo>
                      <a:pt x="223" y="380"/>
                      <a:pt x="223" y="380"/>
                      <a:pt x="223" y="380"/>
                    </a:cubicBezTo>
                    <a:cubicBezTo>
                      <a:pt x="222" y="379"/>
                      <a:pt x="222" y="379"/>
                      <a:pt x="222" y="379"/>
                    </a:cubicBezTo>
                    <a:cubicBezTo>
                      <a:pt x="221" y="378"/>
                      <a:pt x="221" y="378"/>
                      <a:pt x="221" y="378"/>
                    </a:cubicBezTo>
                    <a:cubicBezTo>
                      <a:pt x="221" y="376"/>
                      <a:pt x="221" y="376"/>
                      <a:pt x="221" y="376"/>
                    </a:cubicBezTo>
                    <a:cubicBezTo>
                      <a:pt x="220" y="374"/>
                      <a:pt x="220" y="374"/>
                      <a:pt x="220" y="374"/>
                    </a:cubicBezTo>
                    <a:cubicBezTo>
                      <a:pt x="218" y="374"/>
                      <a:pt x="218" y="374"/>
                      <a:pt x="218" y="374"/>
                    </a:cubicBezTo>
                    <a:cubicBezTo>
                      <a:pt x="217" y="374"/>
                      <a:pt x="217" y="374"/>
                      <a:pt x="217" y="374"/>
                    </a:cubicBezTo>
                    <a:cubicBezTo>
                      <a:pt x="216" y="375"/>
                      <a:pt x="216" y="375"/>
                      <a:pt x="216" y="375"/>
                    </a:cubicBezTo>
                    <a:cubicBezTo>
                      <a:pt x="216" y="376"/>
                      <a:pt x="216" y="376"/>
                      <a:pt x="216" y="376"/>
                    </a:cubicBezTo>
                    <a:cubicBezTo>
                      <a:pt x="216" y="380"/>
                      <a:pt x="216" y="380"/>
                      <a:pt x="216" y="380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7" y="387"/>
                      <a:pt x="217" y="387"/>
                      <a:pt x="217" y="387"/>
                    </a:cubicBezTo>
                    <a:cubicBezTo>
                      <a:pt x="216" y="387"/>
                      <a:pt x="216" y="387"/>
                      <a:pt x="216" y="387"/>
                    </a:cubicBezTo>
                    <a:cubicBezTo>
                      <a:pt x="215" y="388"/>
                      <a:pt x="215" y="388"/>
                      <a:pt x="215" y="388"/>
                    </a:cubicBezTo>
                    <a:cubicBezTo>
                      <a:pt x="214" y="389"/>
                      <a:pt x="214" y="389"/>
                      <a:pt x="214" y="389"/>
                    </a:cubicBezTo>
                    <a:cubicBezTo>
                      <a:pt x="214" y="389"/>
                      <a:pt x="214" y="389"/>
                      <a:pt x="214" y="389"/>
                    </a:cubicBezTo>
                    <a:cubicBezTo>
                      <a:pt x="214" y="388"/>
                      <a:pt x="214" y="388"/>
                      <a:pt x="214" y="388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4" y="386"/>
                      <a:pt x="214" y="386"/>
                      <a:pt x="214" y="386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3" y="388"/>
                      <a:pt x="213" y="388"/>
                      <a:pt x="213" y="388"/>
                    </a:cubicBezTo>
                    <a:cubicBezTo>
                      <a:pt x="213" y="389"/>
                      <a:pt x="213" y="389"/>
                      <a:pt x="213" y="389"/>
                    </a:cubicBezTo>
                    <a:cubicBezTo>
                      <a:pt x="212" y="390"/>
                      <a:pt x="212" y="390"/>
                      <a:pt x="212" y="390"/>
                    </a:cubicBezTo>
                    <a:cubicBezTo>
                      <a:pt x="212" y="391"/>
                      <a:pt x="212" y="391"/>
                      <a:pt x="212" y="391"/>
                    </a:cubicBezTo>
                    <a:cubicBezTo>
                      <a:pt x="212" y="392"/>
                      <a:pt x="212" y="392"/>
                      <a:pt x="212" y="392"/>
                    </a:cubicBezTo>
                    <a:cubicBezTo>
                      <a:pt x="211" y="392"/>
                      <a:pt x="211" y="392"/>
                      <a:pt x="211" y="392"/>
                    </a:cubicBezTo>
                    <a:cubicBezTo>
                      <a:pt x="210" y="392"/>
                      <a:pt x="210" y="392"/>
                      <a:pt x="210" y="392"/>
                    </a:cubicBezTo>
                    <a:cubicBezTo>
                      <a:pt x="210" y="393"/>
                      <a:pt x="210" y="393"/>
                      <a:pt x="210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12" y="394"/>
                      <a:pt x="212" y="394"/>
                      <a:pt x="212" y="394"/>
                    </a:cubicBezTo>
                    <a:cubicBezTo>
                      <a:pt x="210" y="399"/>
                      <a:pt x="210" y="399"/>
                      <a:pt x="210" y="399"/>
                    </a:cubicBezTo>
                    <a:cubicBezTo>
                      <a:pt x="210" y="400"/>
                      <a:pt x="210" y="400"/>
                      <a:pt x="210" y="400"/>
                    </a:cubicBez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400"/>
                      <a:pt x="212" y="400"/>
                      <a:pt x="212" y="400"/>
                    </a:cubicBezTo>
                    <a:cubicBezTo>
                      <a:pt x="212" y="401"/>
                      <a:pt x="212" y="401"/>
                      <a:pt x="212" y="401"/>
                    </a:cubicBezTo>
                    <a:cubicBezTo>
                      <a:pt x="210" y="402"/>
                      <a:pt x="210" y="402"/>
                      <a:pt x="210" y="402"/>
                    </a:cubicBezTo>
                    <a:cubicBezTo>
                      <a:pt x="207" y="407"/>
                      <a:pt x="207" y="407"/>
                      <a:pt x="207" y="407"/>
                    </a:cubicBezTo>
                    <a:cubicBezTo>
                      <a:pt x="206" y="412"/>
                      <a:pt x="206" y="412"/>
                      <a:pt x="206" y="412"/>
                    </a:cubicBezTo>
                    <a:cubicBezTo>
                      <a:pt x="207" y="411"/>
                      <a:pt x="207" y="411"/>
                      <a:pt x="207" y="411"/>
                    </a:cubicBezTo>
                    <a:cubicBezTo>
                      <a:pt x="209" y="413"/>
                      <a:pt x="209" y="413"/>
                      <a:pt x="209" y="413"/>
                    </a:cubicBezTo>
                    <a:cubicBezTo>
                      <a:pt x="206" y="413"/>
                      <a:pt x="206" y="413"/>
                      <a:pt x="206" y="413"/>
                    </a:cubicBezTo>
                    <a:cubicBezTo>
                      <a:pt x="199" y="422"/>
                      <a:pt x="199" y="422"/>
                      <a:pt x="199" y="422"/>
                    </a:cubicBezTo>
                    <a:cubicBezTo>
                      <a:pt x="193" y="438"/>
                      <a:pt x="193" y="438"/>
                      <a:pt x="193" y="438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3" y="440"/>
                      <a:pt x="193" y="440"/>
                      <a:pt x="193" y="440"/>
                    </a:cubicBezTo>
                    <a:cubicBezTo>
                      <a:pt x="193" y="441"/>
                      <a:pt x="193" y="441"/>
                      <a:pt x="193" y="441"/>
                    </a:cubicBezTo>
                    <a:cubicBezTo>
                      <a:pt x="193" y="442"/>
                      <a:pt x="193" y="442"/>
                      <a:pt x="193" y="442"/>
                    </a:cubicBezTo>
                    <a:cubicBezTo>
                      <a:pt x="193" y="442"/>
                      <a:pt x="193" y="442"/>
                      <a:pt x="193" y="442"/>
                    </a:cubicBezTo>
                    <a:cubicBezTo>
                      <a:pt x="192" y="442"/>
                      <a:pt x="192" y="442"/>
                      <a:pt x="192" y="442"/>
                    </a:cubicBezTo>
                    <a:cubicBezTo>
                      <a:pt x="192" y="443"/>
                      <a:pt x="192" y="443"/>
                      <a:pt x="192" y="443"/>
                    </a:cubicBezTo>
                    <a:cubicBezTo>
                      <a:pt x="191" y="443"/>
                      <a:pt x="191" y="443"/>
                      <a:pt x="191" y="443"/>
                    </a:cubicBezTo>
                    <a:cubicBezTo>
                      <a:pt x="192" y="442"/>
                      <a:pt x="192" y="442"/>
                      <a:pt x="192" y="442"/>
                    </a:cubicBezTo>
                    <a:cubicBezTo>
                      <a:pt x="191" y="442"/>
                      <a:pt x="191" y="442"/>
                      <a:pt x="191" y="442"/>
                    </a:cubicBezTo>
                    <a:cubicBezTo>
                      <a:pt x="190" y="442"/>
                      <a:pt x="190" y="442"/>
                      <a:pt x="190" y="442"/>
                    </a:cubicBezTo>
                    <a:cubicBezTo>
                      <a:pt x="187" y="446"/>
                      <a:pt x="187" y="446"/>
                      <a:pt x="187" y="446"/>
                    </a:cubicBezTo>
                    <a:cubicBezTo>
                      <a:pt x="185" y="451"/>
                      <a:pt x="185" y="451"/>
                      <a:pt x="185" y="451"/>
                    </a:cubicBezTo>
                    <a:cubicBezTo>
                      <a:pt x="183" y="461"/>
                      <a:pt x="183" y="461"/>
                      <a:pt x="183" y="461"/>
                    </a:cubicBezTo>
                    <a:cubicBezTo>
                      <a:pt x="180" y="467"/>
                      <a:pt x="180" y="467"/>
                      <a:pt x="180" y="467"/>
                    </a:cubicBezTo>
                    <a:cubicBezTo>
                      <a:pt x="179" y="467"/>
                      <a:pt x="179" y="467"/>
                      <a:pt x="179" y="467"/>
                    </a:cubicBezTo>
                    <a:cubicBezTo>
                      <a:pt x="179" y="468"/>
                      <a:pt x="179" y="468"/>
                      <a:pt x="179" y="468"/>
                    </a:cubicBezTo>
                    <a:cubicBezTo>
                      <a:pt x="181" y="468"/>
                      <a:pt x="181" y="468"/>
                      <a:pt x="181" y="468"/>
                    </a:cubicBezTo>
                    <a:cubicBezTo>
                      <a:pt x="181" y="469"/>
                      <a:pt x="181" y="469"/>
                      <a:pt x="181" y="469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78" y="473"/>
                      <a:pt x="178" y="473"/>
                      <a:pt x="178" y="473"/>
                    </a:cubicBezTo>
                    <a:cubicBezTo>
                      <a:pt x="179" y="473"/>
                      <a:pt x="179" y="473"/>
                      <a:pt x="179" y="473"/>
                    </a:cubicBezTo>
                    <a:cubicBezTo>
                      <a:pt x="181" y="473"/>
                      <a:pt x="181" y="473"/>
                      <a:pt x="181" y="473"/>
                    </a:cubicBezTo>
                    <a:cubicBezTo>
                      <a:pt x="183" y="474"/>
                      <a:pt x="183" y="474"/>
                      <a:pt x="183" y="474"/>
                    </a:cubicBezTo>
                    <a:cubicBezTo>
                      <a:pt x="183" y="475"/>
                      <a:pt x="183" y="475"/>
                      <a:pt x="183" y="475"/>
                    </a:cubicBezTo>
                    <a:cubicBezTo>
                      <a:pt x="183" y="477"/>
                      <a:pt x="183" y="477"/>
                      <a:pt x="183" y="477"/>
                    </a:cubicBezTo>
                    <a:cubicBezTo>
                      <a:pt x="183" y="479"/>
                      <a:pt x="183" y="479"/>
                      <a:pt x="183" y="479"/>
                    </a:cubicBezTo>
                    <a:cubicBezTo>
                      <a:pt x="183" y="480"/>
                      <a:pt x="183" y="480"/>
                      <a:pt x="183" y="480"/>
                    </a:cubicBezTo>
                    <a:cubicBezTo>
                      <a:pt x="185" y="480"/>
                      <a:pt x="185" y="480"/>
                      <a:pt x="185" y="480"/>
                    </a:cubicBezTo>
                    <a:cubicBezTo>
                      <a:pt x="187" y="480"/>
                      <a:pt x="187" y="480"/>
                      <a:pt x="187" y="480"/>
                    </a:cubicBezTo>
                    <a:cubicBezTo>
                      <a:pt x="187" y="480"/>
                      <a:pt x="187" y="480"/>
                      <a:pt x="187" y="480"/>
                    </a:cubicBezTo>
                    <a:cubicBezTo>
                      <a:pt x="188" y="481"/>
                      <a:pt x="188" y="481"/>
                      <a:pt x="188" y="481"/>
                    </a:cubicBezTo>
                    <a:cubicBezTo>
                      <a:pt x="188" y="482"/>
                      <a:pt x="188" y="482"/>
                      <a:pt x="188" y="482"/>
                    </a:cubicBezTo>
                    <a:cubicBezTo>
                      <a:pt x="187" y="482"/>
                      <a:pt x="187" y="482"/>
                      <a:pt x="187" y="482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85" y="482"/>
                      <a:pt x="185" y="482"/>
                      <a:pt x="185" y="482"/>
                    </a:cubicBezTo>
                    <a:cubicBezTo>
                      <a:pt x="184" y="482"/>
                      <a:pt x="184" y="482"/>
                      <a:pt x="184" y="482"/>
                    </a:cubicBezTo>
                    <a:cubicBezTo>
                      <a:pt x="182" y="481"/>
                      <a:pt x="182" y="481"/>
                      <a:pt x="182" y="481"/>
                    </a:cubicBezTo>
                    <a:cubicBezTo>
                      <a:pt x="181" y="480"/>
                      <a:pt x="181" y="480"/>
                      <a:pt x="181" y="480"/>
                    </a:cubicBezTo>
                    <a:cubicBezTo>
                      <a:pt x="181" y="480"/>
                      <a:pt x="181" y="480"/>
                      <a:pt x="181" y="480"/>
                    </a:cubicBezTo>
                    <a:cubicBezTo>
                      <a:pt x="180" y="479"/>
                      <a:pt x="180" y="479"/>
                      <a:pt x="180" y="479"/>
                    </a:cubicBezTo>
                    <a:cubicBezTo>
                      <a:pt x="180" y="478"/>
                      <a:pt x="180" y="478"/>
                      <a:pt x="180" y="478"/>
                    </a:cubicBezTo>
                    <a:cubicBezTo>
                      <a:pt x="180" y="478"/>
                      <a:pt x="180" y="478"/>
                      <a:pt x="180" y="478"/>
                    </a:cubicBezTo>
                    <a:cubicBezTo>
                      <a:pt x="180" y="477"/>
                      <a:pt x="180" y="477"/>
                      <a:pt x="180" y="477"/>
                    </a:cubicBezTo>
                    <a:cubicBezTo>
                      <a:pt x="181" y="477"/>
                      <a:pt x="181" y="477"/>
                      <a:pt x="181" y="477"/>
                    </a:cubicBezTo>
                    <a:cubicBezTo>
                      <a:pt x="181" y="476"/>
                      <a:pt x="181" y="476"/>
                      <a:pt x="181" y="476"/>
                    </a:cubicBezTo>
                    <a:cubicBezTo>
                      <a:pt x="180" y="476"/>
                      <a:pt x="180" y="476"/>
                      <a:pt x="180" y="476"/>
                    </a:cubicBezTo>
                    <a:cubicBezTo>
                      <a:pt x="179" y="476"/>
                      <a:pt x="179" y="476"/>
                      <a:pt x="179" y="476"/>
                    </a:cubicBezTo>
                    <a:cubicBezTo>
                      <a:pt x="178" y="476"/>
                      <a:pt x="178" y="476"/>
                      <a:pt x="178" y="476"/>
                    </a:cubicBezTo>
                    <a:cubicBezTo>
                      <a:pt x="177" y="476"/>
                      <a:pt x="177" y="476"/>
                      <a:pt x="177" y="476"/>
                    </a:cubicBezTo>
                    <a:cubicBezTo>
                      <a:pt x="170" y="495"/>
                      <a:pt x="170" y="495"/>
                      <a:pt x="170" y="495"/>
                    </a:cubicBezTo>
                    <a:cubicBezTo>
                      <a:pt x="174" y="496"/>
                      <a:pt x="174" y="496"/>
                      <a:pt x="174" y="496"/>
                    </a:cubicBezTo>
                    <a:cubicBezTo>
                      <a:pt x="174" y="498"/>
                      <a:pt x="174" y="498"/>
                      <a:pt x="174" y="498"/>
                    </a:cubicBezTo>
                    <a:cubicBezTo>
                      <a:pt x="174" y="499"/>
                      <a:pt x="174" y="499"/>
                      <a:pt x="174" y="499"/>
                    </a:cubicBezTo>
                    <a:cubicBezTo>
                      <a:pt x="172" y="497"/>
                      <a:pt x="172" y="497"/>
                      <a:pt x="172" y="497"/>
                    </a:cubicBezTo>
                    <a:cubicBezTo>
                      <a:pt x="169" y="498"/>
                      <a:pt x="169" y="498"/>
                      <a:pt x="169" y="498"/>
                    </a:cubicBezTo>
                    <a:cubicBezTo>
                      <a:pt x="163" y="508"/>
                      <a:pt x="163" y="508"/>
                      <a:pt x="163" y="508"/>
                    </a:cubicBezTo>
                    <a:cubicBezTo>
                      <a:pt x="152" y="542"/>
                      <a:pt x="152" y="542"/>
                      <a:pt x="152" y="542"/>
                    </a:cubicBezTo>
                    <a:cubicBezTo>
                      <a:pt x="152" y="548"/>
                      <a:pt x="152" y="548"/>
                      <a:pt x="152" y="548"/>
                    </a:cubicBezTo>
                    <a:cubicBezTo>
                      <a:pt x="156" y="547"/>
                      <a:pt x="156" y="547"/>
                      <a:pt x="156" y="547"/>
                    </a:cubicBezTo>
                    <a:cubicBezTo>
                      <a:pt x="157" y="547"/>
                      <a:pt x="157" y="547"/>
                      <a:pt x="157" y="547"/>
                    </a:cubicBezTo>
                    <a:cubicBezTo>
                      <a:pt x="157" y="547"/>
                      <a:pt x="157" y="547"/>
                      <a:pt x="157" y="547"/>
                    </a:cubicBezTo>
                    <a:cubicBezTo>
                      <a:pt x="156" y="549"/>
                      <a:pt x="156" y="549"/>
                      <a:pt x="156" y="549"/>
                    </a:cubicBezTo>
                    <a:cubicBezTo>
                      <a:pt x="152" y="549"/>
                      <a:pt x="152" y="549"/>
                      <a:pt x="152" y="549"/>
                    </a:cubicBezTo>
                    <a:cubicBezTo>
                      <a:pt x="151" y="543"/>
                      <a:pt x="151" y="543"/>
                      <a:pt x="151" y="543"/>
                    </a:cubicBezTo>
                    <a:cubicBezTo>
                      <a:pt x="141" y="566"/>
                      <a:pt x="141" y="566"/>
                      <a:pt x="141" y="566"/>
                    </a:cubicBezTo>
                    <a:cubicBezTo>
                      <a:pt x="134" y="579"/>
                      <a:pt x="134" y="579"/>
                      <a:pt x="134" y="579"/>
                    </a:cubicBezTo>
                    <a:cubicBezTo>
                      <a:pt x="137" y="578"/>
                      <a:pt x="137" y="578"/>
                      <a:pt x="137" y="578"/>
                    </a:cubicBezTo>
                    <a:cubicBezTo>
                      <a:pt x="138" y="573"/>
                      <a:pt x="138" y="573"/>
                      <a:pt x="138" y="573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43" y="574"/>
                      <a:pt x="143" y="574"/>
                      <a:pt x="143" y="574"/>
                    </a:cubicBezTo>
                    <a:cubicBezTo>
                      <a:pt x="145" y="576"/>
                      <a:pt x="145" y="576"/>
                      <a:pt x="145" y="576"/>
                    </a:cubicBezTo>
                    <a:cubicBezTo>
                      <a:pt x="145" y="578"/>
                      <a:pt x="145" y="578"/>
                      <a:pt x="145" y="578"/>
                    </a:cubicBezTo>
                    <a:cubicBezTo>
                      <a:pt x="147" y="580"/>
                      <a:pt x="147" y="580"/>
                      <a:pt x="147" y="580"/>
                    </a:cubicBezTo>
                    <a:cubicBezTo>
                      <a:pt x="154" y="584"/>
                      <a:pt x="154" y="584"/>
                      <a:pt x="154" y="584"/>
                    </a:cubicBezTo>
                    <a:cubicBezTo>
                      <a:pt x="156" y="588"/>
                      <a:pt x="156" y="588"/>
                      <a:pt x="156" y="588"/>
                    </a:cubicBezTo>
                    <a:cubicBezTo>
                      <a:pt x="153" y="587"/>
                      <a:pt x="153" y="587"/>
                      <a:pt x="153" y="587"/>
                    </a:cubicBezTo>
                    <a:cubicBezTo>
                      <a:pt x="151" y="585"/>
                      <a:pt x="151" y="585"/>
                      <a:pt x="151" y="585"/>
                    </a:cubicBezTo>
                    <a:cubicBezTo>
                      <a:pt x="148" y="583"/>
                      <a:pt x="148" y="583"/>
                      <a:pt x="148" y="583"/>
                    </a:cubicBezTo>
                    <a:cubicBezTo>
                      <a:pt x="144" y="580"/>
                      <a:pt x="144" y="580"/>
                      <a:pt x="144" y="580"/>
                    </a:cubicBezTo>
                    <a:cubicBezTo>
                      <a:pt x="141" y="578"/>
                      <a:pt x="141" y="578"/>
                      <a:pt x="141" y="578"/>
                    </a:cubicBezTo>
                    <a:cubicBezTo>
                      <a:pt x="140" y="578"/>
                      <a:pt x="140" y="578"/>
                      <a:pt x="140" y="578"/>
                    </a:cubicBezTo>
                    <a:cubicBezTo>
                      <a:pt x="139" y="578"/>
                      <a:pt x="139" y="578"/>
                      <a:pt x="139" y="578"/>
                    </a:cubicBezTo>
                    <a:cubicBezTo>
                      <a:pt x="137" y="580"/>
                      <a:pt x="137" y="580"/>
                      <a:pt x="137" y="580"/>
                    </a:cubicBezTo>
                    <a:cubicBezTo>
                      <a:pt x="137" y="581"/>
                      <a:pt x="137" y="581"/>
                      <a:pt x="137" y="581"/>
                    </a:cubicBezTo>
                    <a:cubicBezTo>
                      <a:pt x="136" y="582"/>
                      <a:pt x="136" y="582"/>
                      <a:pt x="136" y="582"/>
                    </a:cubicBezTo>
                    <a:cubicBezTo>
                      <a:pt x="134" y="582"/>
                      <a:pt x="134" y="582"/>
                      <a:pt x="134" y="582"/>
                    </a:cubicBezTo>
                    <a:cubicBezTo>
                      <a:pt x="132" y="582"/>
                      <a:pt x="132" y="582"/>
                      <a:pt x="132" y="582"/>
                    </a:cubicBezTo>
                    <a:cubicBezTo>
                      <a:pt x="120" y="603"/>
                      <a:pt x="120" y="603"/>
                      <a:pt x="120" y="603"/>
                    </a:cubicBezTo>
                    <a:cubicBezTo>
                      <a:pt x="117" y="607"/>
                      <a:pt x="117" y="607"/>
                      <a:pt x="117" y="607"/>
                    </a:cubicBezTo>
                    <a:cubicBezTo>
                      <a:pt x="116" y="608"/>
                      <a:pt x="116" y="608"/>
                      <a:pt x="116" y="608"/>
                    </a:cubicBezTo>
                    <a:cubicBezTo>
                      <a:pt x="114" y="609"/>
                      <a:pt x="114" y="609"/>
                      <a:pt x="114" y="609"/>
                    </a:cubicBezTo>
                    <a:cubicBezTo>
                      <a:pt x="112" y="611"/>
                      <a:pt x="112" y="611"/>
                      <a:pt x="112" y="611"/>
                    </a:cubicBezTo>
                    <a:cubicBezTo>
                      <a:pt x="112" y="612"/>
                      <a:pt x="112" y="612"/>
                      <a:pt x="112" y="612"/>
                    </a:cubicBezTo>
                    <a:cubicBezTo>
                      <a:pt x="112" y="613"/>
                      <a:pt x="112" y="613"/>
                      <a:pt x="112" y="613"/>
                    </a:cubicBezTo>
                    <a:cubicBezTo>
                      <a:pt x="112" y="613"/>
                      <a:pt x="112" y="613"/>
                      <a:pt x="112" y="613"/>
                    </a:cubicBezTo>
                    <a:cubicBezTo>
                      <a:pt x="114" y="611"/>
                      <a:pt x="114" y="611"/>
                      <a:pt x="114" y="611"/>
                    </a:cubicBezTo>
                    <a:cubicBezTo>
                      <a:pt x="117" y="609"/>
                      <a:pt x="117" y="609"/>
                      <a:pt x="117" y="609"/>
                    </a:cubicBezTo>
                    <a:cubicBezTo>
                      <a:pt x="121" y="608"/>
                      <a:pt x="121" y="608"/>
                      <a:pt x="121" y="608"/>
                    </a:cubicBezTo>
                    <a:cubicBezTo>
                      <a:pt x="122" y="607"/>
                      <a:pt x="122" y="607"/>
                      <a:pt x="122" y="607"/>
                    </a:cubicBezTo>
                    <a:cubicBezTo>
                      <a:pt x="123" y="605"/>
                      <a:pt x="123" y="605"/>
                      <a:pt x="123" y="605"/>
                    </a:cubicBezTo>
                    <a:cubicBezTo>
                      <a:pt x="124" y="603"/>
                      <a:pt x="124" y="603"/>
                      <a:pt x="124" y="603"/>
                    </a:cubicBezTo>
                    <a:cubicBezTo>
                      <a:pt x="125" y="604"/>
                      <a:pt x="125" y="604"/>
                      <a:pt x="125" y="604"/>
                    </a:cubicBezTo>
                    <a:cubicBezTo>
                      <a:pt x="127" y="604"/>
                      <a:pt x="127" y="604"/>
                      <a:pt x="127" y="604"/>
                    </a:cubicBezTo>
                    <a:cubicBezTo>
                      <a:pt x="127" y="605"/>
                      <a:pt x="127" y="605"/>
                      <a:pt x="127" y="605"/>
                    </a:cubicBezTo>
                    <a:cubicBezTo>
                      <a:pt x="127" y="605"/>
                      <a:pt x="127" y="605"/>
                      <a:pt x="127" y="605"/>
                    </a:cubicBezTo>
                    <a:cubicBezTo>
                      <a:pt x="126" y="607"/>
                      <a:pt x="126" y="607"/>
                      <a:pt x="126" y="607"/>
                    </a:cubicBezTo>
                    <a:cubicBezTo>
                      <a:pt x="125" y="607"/>
                      <a:pt x="125" y="607"/>
                      <a:pt x="125" y="607"/>
                    </a:cubicBezTo>
                    <a:cubicBezTo>
                      <a:pt x="125" y="609"/>
                      <a:pt x="125" y="609"/>
                      <a:pt x="125" y="609"/>
                    </a:cubicBezTo>
                    <a:cubicBezTo>
                      <a:pt x="127" y="613"/>
                      <a:pt x="127" y="613"/>
                      <a:pt x="127" y="613"/>
                    </a:cubicBezTo>
                    <a:cubicBezTo>
                      <a:pt x="127" y="615"/>
                      <a:pt x="127" y="615"/>
                      <a:pt x="127" y="615"/>
                    </a:cubicBezTo>
                    <a:cubicBezTo>
                      <a:pt x="127" y="616"/>
                      <a:pt x="127" y="616"/>
                      <a:pt x="127" y="616"/>
                    </a:cubicBezTo>
                    <a:cubicBezTo>
                      <a:pt x="126" y="618"/>
                      <a:pt x="126" y="618"/>
                      <a:pt x="126" y="618"/>
                    </a:cubicBezTo>
                    <a:cubicBezTo>
                      <a:pt x="126" y="618"/>
                      <a:pt x="126" y="618"/>
                      <a:pt x="126" y="618"/>
                    </a:cubicBezTo>
                    <a:cubicBezTo>
                      <a:pt x="125" y="618"/>
                      <a:pt x="125" y="618"/>
                      <a:pt x="125" y="618"/>
                    </a:cubicBezTo>
                    <a:cubicBezTo>
                      <a:pt x="124" y="618"/>
                      <a:pt x="124" y="618"/>
                      <a:pt x="124" y="618"/>
                    </a:cubicBezTo>
                    <a:cubicBezTo>
                      <a:pt x="123" y="616"/>
                      <a:pt x="123" y="616"/>
                      <a:pt x="123" y="616"/>
                    </a:cubicBezTo>
                    <a:cubicBezTo>
                      <a:pt x="122" y="615"/>
                      <a:pt x="122" y="615"/>
                      <a:pt x="122" y="615"/>
                    </a:cubicBezTo>
                    <a:cubicBezTo>
                      <a:pt x="122" y="613"/>
                      <a:pt x="122" y="613"/>
                      <a:pt x="122" y="613"/>
                    </a:cubicBezTo>
                    <a:cubicBezTo>
                      <a:pt x="122" y="611"/>
                      <a:pt x="122" y="611"/>
                      <a:pt x="122" y="611"/>
                    </a:cubicBezTo>
                    <a:cubicBezTo>
                      <a:pt x="123" y="611"/>
                      <a:pt x="123" y="611"/>
                      <a:pt x="123" y="611"/>
                    </a:cubicBezTo>
                    <a:cubicBezTo>
                      <a:pt x="123" y="610"/>
                      <a:pt x="123" y="610"/>
                      <a:pt x="123" y="610"/>
                    </a:cubicBezTo>
                    <a:cubicBezTo>
                      <a:pt x="121" y="610"/>
                      <a:pt x="121" y="610"/>
                      <a:pt x="121" y="610"/>
                    </a:cubicBezTo>
                    <a:cubicBezTo>
                      <a:pt x="121" y="610"/>
                      <a:pt x="121" y="610"/>
                      <a:pt x="121" y="610"/>
                    </a:cubicBezTo>
                    <a:cubicBezTo>
                      <a:pt x="119" y="612"/>
                      <a:pt x="119" y="612"/>
                      <a:pt x="119" y="612"/>
                    </a:cubicBezTo>
                    <a:cubicBezTo>
                      <a:pt x="117" y="613"/>
                      <a:pt x="117" y="613"/>
                      <a:pt x="117" y="613"/>
                    </a:cubicBezTo>
                    <a:cubicBezTo>
                      <a:pt x="116" y="615"/>
                      <a:pt x="116" y="615"/>
                      <a:pt x="116" y="615"/>
                    </a:cubicBezTo>
                    <a:cubicBezTo>
                      <a:pt x="114" y="616"/>
                      <a:pt x="114" y="616"/>
                      <a:pt x="114" y="616"/>
                    </a:cubicBezTo>
                    <a:cubicBezTo>
                      <a:pt x="114" y="617"/>
                      <a:pt x="114" y="617"/>
                      <a:pt x="114" y="617"/>
                    </a:cubicBezTo>
                    <a:cubicBezTo>
                      <a:pt x="112" y="618"/>
                      <a:pt x="112" y="618"/>
                      <a:pt x="112" y="618"/>
                    </a:cubicBezTo>
                    <a:cubicBezTo>
                      <a:pt x="112" y="620"/>
                      <a:pt x="112" y="620"/>
                      <a:pt x="112" y="620"/>
                    </a:cubicBezTo>
                    <a:cubicBezTo>
                      <a:pt x="112" y="622"/>
                      <a:pt x="112" y="622"/>
                      <a:pt x="112" y="622"/>
                    </a:cubicBezTo>
                    <a:cubicBezTo>
                      <a:pt x="111" y="623"/>
                      <a:pt x="111" y="623"/>
                      <a:pt x="111" y="623"/>
                    </a:cubicBezTo>
                    <a:cubicBezTo>
                      <a:pt x="110" y="623"/>
                      <a:pt x="110" y="623"/>
                      <a:pt x="110" y="623"/>
                    </a:cubicBezTo>
                    <a:cubicBezTo>
                      <a:pt x="110" y="622"/>
                      <a:pt x="110" y="622"/>
                      <a:pt x="110" y="622"/>
                    </a:cubicBezTo>
                    <a:cubicBezTo>
                      <a:pt x="109" y="622"/>
                      <a:pt x="109" y="622"/>
                      <a:pt x="109" y="622"/>
                    </a:cubicBezTo>
                    <a:cubicBezTo>
                      <a:pt x="109" y="619"/>
                      <a:pt x="109" y="619"/>
                      <a:pt x="109" y="619"/>
                    </a:cubicBezTo>
                    <a:cubicBezTo>
                      <a:pt x="110" y="616"/>
                      <a:pt x="110" y="616"/>
                      <a:pt x="110" y="616"/>
                    </a:cubicBezTo>
                    <a:cubicBezTo>
                      <a:pt x="110" y="615"/>
                      <a:pt x="110" y="615"/>
                      <a:pt x="110" y="615"/>
                    </a:cubicBezTo>
                    <a:cubicBezTo>
                      <a:pt x="109" y="614"/>
                      <a:pt x="109" y="614"/>
                      <a:pt x="109" y="614"/>
                    </a:cubicBezTo>
                    <a:cubicBezTo>
                      <a:pt x="107" y="614"/>
                      <a:pt x="107" y="614"/>
                      <a:pt x="107" y="614"/>
                    </a:cubicBezTo>
                    <a:cubicBezTo>
                      <a:pt x="105" y="616"/>
                      <a:pt x="105" y="616"/>
                      <a:pt x="105" y="616"/>
                    </a:cubicBezTo>
                    <a:cubicBezTo>
                      <a:pt x="104" y="618"/>
                      <a:pt x="104" y="618"/>
                      <a:pt x="104" y="618"/>
                    </a:cubicBezTo>
                    <a:cubicBezTo>
                      <a:pt x="103" y="620"/>
                      <a:pt x="103" y="620"/>
                      <a:pt x="103" y="620"/>
                    </a:cubicBezTo>
                    <a:cubicBezTo>
                      <a:pt x="103" y="623"/>
                      <a:pt x="103" y="623"/>
                      <a:pt x="103" y="623"/>
                    </a:cubicBezTo>
                    <a:cubicBezTo>
                      <a:pt x="98" y="634"/>
                      <a:pt x="98" y="634"/>
                      <a:pt x="98" y="634"/>
                    </a:cubicBezTo>
                    <a:cubicBezTo>
                      <a:pt x="91" y="648"/>
                      <a:pt x="91" y="648"/>
                      <a:pt x="91" y="648"/>
                    </a:cubicBezTo>
                    <a:cubicBezTo>
                      <a:pt x="83" y="656"/>
                      <a:pt x="83" y="656"/>
                      <a:pt x="83" y="656"/>
                    </a:cubicBezTo>
                    <a:cubicBezTo>
                      <a:pt x="78" y="661"/>
                      <a:pt x="78" y="661"/>
                      <a:pt x="78" y="661"/>
                    </a:cubicBezTo>
                    <a:cubicBezTo>
                      <a:pt x="74" y="667"/>
                      <a:pt x="74" y="667"/>
                      <a:pt x="74" y="667"/>
                    </a:cubicBezTo>
                    <a:cubicBezTo>
                      <a:pt x="74" y="668"/>
                      <a:pt x="74" y="668"/>
                      <a:pt x="74" y="668"/>
                    </a:cubicBezTo>
                    <a:cubicBezTo>
                      <a:pt x="75" y="671"/>
                      <a:pt x="75" y="671"/>
                      <a:pt x="75" y="671"/>
                    </a:cubicBezTo>
                    <a:cubicBezTo>
                      <a:pt x="76" y="674"/>
                      <a:pt x="76" y="674"/>
                      <a:pt x="76" y="674"/>
                    </a:cubicBezTo>
                    <a:cubicBezTo>
                      <a:pt x="74" y="677"/>
                      <a:pt x="74" y="677"/>
                      <a:pt x="74" y="677"/>
                    </a:cubicBezTo>
                    <a:cubicBezTo>
                      <a:pt x="74" y="680"/>
                      <a:pt x="74" y="680"/>
                      <a:pt x="74" y="680"/>
                    </a:cubicBezTo>
                    <a:cubicBezTo>
                      <a:pt x="75" y="682"/>
                      <a:pt x="75" y="682"/>
                      <a:pt x="75" y="682"/>
                    </a:cubicBezTo>
                    <a:cubicBezTo>
                      <a:pt x="77" y="682"/>
                      <a:pt x="77" y="682"/>
                      <a:pt x="77" y="682"/>
                    </a:cubicBezTo>
                    <a:cubicBezTo>
                      <a:pt x="78" y="685"/>
                      <a:pt x="78" y="685"/>
                      <a:pt x="78" y="685"/>
                    </a:cubicBezTo>
                    <a:cubicBezTo>
                      <a:pt x="77" y="689"/>
                      <a:pt x="77" y="689"/>
                      <a:pt x="77" y="689"/>
                    </a:cubicBezTo>
                    <a:cubicBezTo>
                      <a:pt x="80" y="692"/>
                      <a:pt x="80" y="692"/>
                      <a:pt x="80" y="692"/>
                    </a:cubicBezTo>
                    <a:cubicBezTo>
                      <a:pt x="80" y="697"/>
                      <a:pt x="80" y="697"/>
                      <a:pt x="80" y="697"/>
                    </a:cubicBezTo>
                    <a:cubicBezTo>
                      <a:pt x="78" y="705"/>
                      <a:pt x="78" y="705"/>
                      <a:pt x="78" y="705"/>
                    </a:cubicBezTo>
                    <a:cubicBezTo>
                      <a:pt x="70" y="718"/>
                      <a:pt x="70" y="718"/>
                      <a:pt x="70" y="718"/>
                    </a:cubicBezTo>
                    <a:cubicBezTo>
                      <a:pt x="74" y="719"/>
                      <a:pt x="74" y="719"/>
                      <a:pt x="74" y="719"/>
                    </a:cubicBezTo>
                    <a:cubicBezTo>
                      <a:pt x="70" y="721"/>
                      <a:pt x="70" y="721"/>
                      <a:pt x="70" y="721"/>
                    </a:cubicBezTo>
                    <a:cubicBezTo>
                      <a:pt x="66" y="731"/>
                      <a:pt x="66" y="731"/>
                      <a:pt x="66" y="731"/>
                    </a:cubicBezTo>
                    <a:cubicBezTo>
                      <a:pt x="67" y="736"/>
                      <a:pt x="67" y="736"/>
                      <a:pt x="67" y="736"/>
                    </a:cubicBezTo>
                    <a:cubicBezTo>
                      <a:pt x="66" y="740"/>
                      <a:pt x="66" y="740"/>
                      <a:pt x="66" y="740"/>
                    </a:cubicBezTo>
                    <a:cubicBezTo>
                      <a:pt x="67" y="747"/>
                      <a:pt x="67" y="747"/>
                      <a:pt x="67" y="747"/>
                    </a:cubicBezTo>
                    <a:cubicBezTo>
                      <a:pt x="65" y="759"/>
                      <a:pt x="65" y="759"/>
                      <a:pt x="65" y="759"/>
                    </a:cubicBezTo>
                    <a:cubicBezTo>
                      <a:pt x="67" y="766"/>
                      <a:pt x="67" y="766"/>
                      <a:pt x="67" y="766"/>
                    </a:cubicBezTo>
                    <a:cubicBezTo>
                      <a:pt x="74" y="775"/>
                      <a:pt x="74" y="775"/>
                      <a:pt x="74" y="775"/>
                    </a:cubicBezTo>
                    <a:cubicBezTo>
                      <a:pt x="73" y="778"/>
                      <a:pt x="73" y="778"/>
                      <a:pt x="73" y="778"/>
                    </a:cubicBezTo>
                    <a:cubicBezTo>
                      <a:pt x="74" y="778"/>
                      <a:pt x="74" y="778"/>
                      <a:pt x="74" y="778"/>
                    </a:cubicBezTo>
                    <a:cubicBezTo>
                      <a:pt x="74" y="782"/>
                      <a:pt x="74" y="782"/>
                      <a:pt x="74" y="782"/>
                    </a:cubicBezTo>
                    <a:cubicBezTo>
                      <a:pt x="72" y="782"/>
                      <a:pt x="72" y="782"/>
                      <a:pt x="72" y="782"/>
                    </a:cubicBezTo>
                    <a:cubicBezTo>
                      <a:pt x="68" y="791"/>
                      <a:pt x="68" y="791"/>
                      <a:pt x="68" y="791"/>
                    </a:cubicBezTo>
                    <a:cubicBezTo>
                      <a:pt x="63" y="799"/>
                      <a:pt x="63" y="799"/>
                      <a:pt x="63" y="799"/>
                    </a:cubicBezTo>
                    <a:cubicBezTo>
                      <a:pt x="65" y="805"/>
                      <a:pt x="65" y="805"/>
                      <a:pt x="65" y="805"/>
                    </a:cubicBezTo>
                    <a:cubicBezTo>
                      <a:pt x="70" y="807"/>
                      <a:pt x="70" y="807"/>
                      <a:pt x="70" y="807"/>
                    </a:cubicBezTo>
                    <a:cubicBezTo>
                      <a:pt x="68" y="829"/>
                      <a:pt x="68" y="829"/>
                      <a:pt x="68" y="829"/>
                    </a:cubicBezTo>
                    <a:cubicBezTo>
                      <a:pt x="72" y="832"/>
                      <a:pt x="72" y="832"/>
                      <a:pt x="72" y="832"/>
                    </a:cubicBezTo>
                    <a:cubicBezTo>
                      <a:pt x="69" y="831"/>
                      <a:pt x="69" y="831"/>
                      <a:pt x="69" y="831"/>
                    </a:cubicBezTo>
                    <a:cubicBezTo>
                      <a:pt x="65" y="851"/>
                      <a:pt x="65" y="851"/>
                      <a:pt x="65" y="851"/>
                    </a:cubicBezTo>
                    <a:cubicBezTo>
                      <a:pt x="53" y="871"/>
                      <a:pt x="53" y="871"/>
                      <a:pt x="53" y="871"/>
                    </a:cubicBezTo>
                    <a:cubicBezTo>
                      <a:pt x="50" y="878"/>
                      <a:pt x="50" y="878"/>
                      <a:pt x="50" y="878"/>
                    </a:cubicBezTo>
                    <a:cubicBezTo>
                      <a:pt x="47" y="886"/>
                      <a:pt x="47" y="886"/>
                      <a:pt x="47" y="886"/>
                    </a:cubicBezTo>
                    <a:cubicBezTo>
                      <a:pt x="48" y="889"/>
                      <a:pt x="48" y="889"/>
                      <a:pt x="48" y="889"/>
                    </a:cubicBezTo>
                    <a:cubicBezTo>
                      <a:pt x="46" y="896"/>
                      <a:pt x="46" y="896"/>
                      <a:pt x="46" y="896"/>
                    </a:cubicBezTo>
                    <a:cubicBezTo>
                      <a:pt x="34" y="909"/>
                      <a:pt x="34" y="909"/>
                      <a:pt x="34" y="909"/>
                    </a:cubicBezTo>
                    <a:cubicBezTo>
                      <a:pt x="31" y="914"/>
                      <a:pt x="31" y="914"/>
                      <a:pt x="31" y="914"/>
                    </a:cubicBezTo>
                    <a:cubicBezTo>
                      <a:pt x="30" y="916"/>
                      <a:pt x="30" y="916"/>
                      <a:pt x="30" y="916"/>
                    </a:cubicBezTo>
                    <a:cubicBezTo>
                      <a:pt x="30" y="917"/>
                      <a:pt x="30" y="917"/>
                      <a:pt x="30" y="917"/>
                    </a:cubicBezTo>
                    <a:cubicBezTo>
                      <a:pt x="30" y="918"/>
                      <a:pt x="30" y="918"/>
                      <a:pt x="30" y="918"/>
                    </a:cubicBezTo>
                    <a:cubicBezTo>
                      <a:pt x="32" y="916"/>
                      <a:pt x="32" y="916"/>
                      <a:pt x="32" y="916"/>
                    </a:cubicBezTo>
                    <a:cubicBezTo>
                      <a:pt x="37" y="912"/>
                      <a:pt x="37" y="912"/>
                      <a:pt x="37" y="912"/>
                    </a:cubicBezTo>
                    <a:cubicBezTo>
                      <a:pt x="38" y="910"/>
                      <a:pt x="38" y="910"/>
                      <a:pt x="38" y="910"/>
                    </a:cubicBezTo>
                    <a:cubicBezTo>
                      <a:pt x="39" y="909"/>
                      <a:pt x="39" y="909"/>
                      <a:pt x="39" y="909"/>
                    </a:cubicBezTo>
                    <a:cubicBezTo>
                      <a:pt x="40" y="909"/>
                      <a:pt x="40" y="909"/>
                      <a:pt x="40" y="909"/>
                    </a:cubicBezTo>
                    <a:cubicBezTo>
                      <a:pt x="42" y="910"/>
                      <a:pt x="42" y="910"/>
                      <a:pt x="42" y="910"/>
                    </a:cubicBezTo>
                    <a:cubicBezTo>
                      <a:pt x="43" y="911"/>
                      <a:pt x="43" y="911"/>
                      <a:pt x="43" y="911"/>
                    </a:cubicBezTo>
                    <a:cubicBezTo>
                      <a:pt x="44" y="912"/>
                      <a:pt x="44" y="912"/>
                      <a:pt x="44" y="912"/>
                    </a:cubicBezTo>
                    <a:cubicBezTo>
                      <a:pt x="44" y="913"/>
                      <a:pt x="44" y="913"/>
                      <a:pt x="44" y="913"/>
                    </a:cubicBezTo>
                    <a:cubicBezTo>
                      <a:pt x="43" y="914"/>
                      <a:pt x="43" y="914"/>
                      <a:pt x="43" y="914"/>
                    </a:cubicBezTo>
                    <a:cubicBezTo>
                      <a:pt x="41" y="914"/>
                      <a:pt x="41" y="914"/>
                      <a:pt x="41" y="914"/>
                    </a:cubicBezTo>
                    <a:cubicBezTo>
                      <a:pt x="41" y="915"/>
                      <a:pt x="41" y="915"/>
                      <a:pt x="41" y="915"/>
                    </a:cubicBezTo>
                    <a:cubicBezTo>
                      <a:pt x="38" y="916"/>
                      <a:pt x="38" y="916"/>
                      <a:pt x="38" y="916"/>
                    </a:cubicBezTo>
                    <a:cubicBezTo>
                      <a:pt x="36" y="916"/>
                      <a:pt x="36" y="916"/>
                      <a:pt x="36" y="916"/>
                    </a:cubicBezTo>
                    <a:cubicBezTo>
                      <a:pt x="36" y="916"/>
                      <a:pt x="36" y="916"/>
                      <a:pt x="36" y="916"/>
                    </a:cubicBezTo>
                    <a:cubicBezTo>
                      <a:pt x="34" y="917"/>
                      <a:pt x="34" y="917"/>
                      <a:pt x="34" y="917"/>
                    </a:cubicBezTo>
                    <a:cubicBezTo>
                      <a:pt x="33" y="918"/>
                      <a:pt x="33" y="918"/>
                      <a:pt x="33" y="918"/>
                    </a:cubicBezTo>
                    <a:cubicBezTo>
                      <a:pt x="32" y="920"/>
                      <a:pt x="32" y="920"/>
                      <a:pt x="32" y="920"/>
                    </a:cubicBezTo>
                    <a:cubicBezTo>
                      <a:pt x="31" y="921"/>
                      <a:pt x="31" y="921"/>
                      <a:pt x="31" y="921"/>
                    </a:cubicBezTo>
                    <a:cubicBezTo>
                      <a:pt x="30" y="922"/>
                      <a:pt x="30" y="922"/>
                      <a:pt x="30" y="922"/>
                    </a:cubicBezTo>
                    <a:cubicBezTo>
                      <a:pt x="29" y="925"/>
                      <a:pt x="29" y="925"/>
                      <a:pt x="29" y="925"/>
                    </a:cubicBezTo>
                    <a:cubicBezTo>
                      <a:pt x="27" y="927"/>
                      <a:pt x="27" y="927"/>
                      <a:pt x="27" y="927"/>
                    </a:cubicBezTo>
                    <a:cubicBezTo>
                      <a:pt x="27" y="927"/>
                      <a:pt x="27" y="927"/>
                      <a:pt x="27" y="927"/>
                    </a:cubicBezTo>
                    <a:cubicBezTo>
                      <a:pt x="26" y="927"/>
                      <a:pt x="26" y="927"/>
                      <a:pt x="26" y="927"/>
                    </a:cubicBezTo>
                    <a:cubicBezTo>
                      <a:pt x="25" y="926"/>
                      <a:pt x="25" y="926"/>
                      <a:pt x="25" y="926"/>
                    </a:cubicBezTo>
                    <a:cubicBezTo>
                      <a:pt x="25" y="925"/>
                      <a:pt x="25" y="925"/>
                      <a:pt x="25" y="925"/>
                    </a:cubicBezTo>
                    <a:cubicBezTo>
                      <a:pt x="25" y="924"/>
                      <a:pt x="25" y="924"/>
                      <a:pt x="25" y="924"/>
                    </a:cubicBezTo>
                    <a:cubicBezTo>
                      <a:pt x="26" y="922"/>
                      <a:pt x="26" y="922"/>
                      <a:pt x="26" y="922"/>
                    </a:cubicBezTo>
                    <a:cubicBezTo>
                      <a:pt x="27" y="921"/>
                      <a:pt x="27" y="921"/>
                      <a:pt x="27" y="921"/>
                    </a:cubicBezTo>
                    <a:cubicBezTo>
                      <a:pt x="28" y="920"/>
                      <a:pt x="28" y="920"/>
                      <a:pt x="28" y="920"/>
                    </a:cubicBezTo>
                    <a:cubicBezTo>
                      <a:pt x="28" y="919"/>
                      <a:pt x="28" y="919"/>
                      <a:pt x="28" y="919"/>
                    </a:cubicBezTo>
                    <a:cubicBezTo>
                      <a:pt x="27" y="918"/>
                      <a:pt x="27" y="918"/>
                      <a:pt x="27" y="918"/>
                    </a:cubicBezTo>
                    <a:cubicBezTo>
                      <a:pt x="27" y="919"/>
                      <a:pt x="27" y="919"/>
                      <a:pt x="27" y="919"/>
                    </a:cubicBezTo>
                    <a:cubicBezTo>
                      <a:pt x="25" y="920"/>
                      <a:pt x="25" y="920"/>
                      <a:pt x="25" y="920"/>
                    </a:cubicBezTo>
                    <a:cubicBezTo>
                      <a:pt x="25" y="921"/>
                      <a:pt x="25" y="921"/>
                      <a:pt x="25" y="921"/>
                    </a:cubicBezTo>
                    <a:cubicBezTo>
                      <a:pt x="17" y="929"/>
                      <a:pt x="17" y="929"/>
                      <a:pt x="17" y="929"/>
                    </a:cubicBezTo>
                    <a:cubicBezTo>
                      <a:pt x="17" y="931"/>
                      <a:pt x="17" y="931"/>
                      <a:pt x="17" y="931"/>
                    </a:cubicBezTo>
                    <a:cubicBezTo>
                      <a:pt x="16" y="931"/>
                      <a:pt x="16" y="931"/>
                      <a:pt x="16" y="931"/>
                    </a:cubicBezTo>
                    <a:cubicBezTo>
                      <a:pt x="10" y="939"/>
                      <a:pt x="10" y="939"/>
                      <a:pt x="10" y="939"/>
                    </a:cubicBezTo>
                    <a:cubicBezTo>
                      <a:pt x="2" y="951"/>
                      <a:pt x="2" y="951"/>
                      <a:pt x="2" y="951"/>
                    </a:cubicBezTo>
                    <a:cubicBezTo>
                      <a:pt x="3" y="965"/>
                      <a:pt x="3" y="965"/>
                      <a:pt x="3" y="965"/>
                    </a:cubicBezTo>
                    <a:cubicBezTo>
                      <a:pt x="0" y="974"/>
                      <a:pt x="0" y="974"/>
                      <a:pt x="0" y="974"/>
                    </a:cubicBezTo>
                    <a:cubicBezTo>
                      <a:pt x="12" y="995"/>
                      <a:pt x="12" y="995"/>
                      <a:pt x="12" y="995"/>
                    </a:cubicBezTo>
                    <a:cubicBezTo>
                      <a:pt x="16" y="998"/>
                      <a:pt x="16" y="998"/>
                      <a:pt x="16" y="998"/>
                    </a:cubicBezTo>
                    <a:cubicBezTo>
                      <a:pt x="18" y="1002"/>
                      <a:pt x="18" y="1002"/>
                      <a:pt x="18" y="1002"/>
                    </a:cubicBezTo>
                    <a:cubicBezTo>
                      <a:pt x="16" y="1009"/>
                      <a:pt x="16" y="1009"/>
                      <a:pt x="16" y="1009"/>
                    </a:cubicBezTo>
                    <a:cubicBezTo>
                      <a:pt x="19" y="1009"/>
                      <a:pt x="19" y="1009"/>
                      <a:pt x="19" y="1009"/>
                    </a:cubicBezTo>
                    <a:cubicBezTo>
                      <a:pt x="21" y="1012"/>
                      <a:pt x="21" y="1012"/>
                      <a:pt x="21" y="1012"/>
                    </a:cubicBezTo>
                    <a:cubicBezTo>
                      <a:pt x="25" y="1025"/>
                      <a:pt x="25" y="1025"/>
                      <a:pt x="25" y="1025"/>
                    </a:cubicBezTo>
                    <a:cubicBezTo>
                      <a:pt x="26" y="1031"/>
                      <a:pt x="26" y="1031"/>
                      <a:pt x="26" y="1031"/>
                    </a:cubicBezTo>
                    <a:cubicBezTo>
                      <a:pt x="29" y="1037"/>
                      <a:pt x="29" y="1037"/>
                      <a:pt x="29" y="1037"/>
                    </a:cubicBezTo>
                    <a:cubicBezTo>
                      <a:pt x="27" y="1050"/>
                      <a:pt x="27" y="1050"/>
                      <a:pt x="27" y="1050"/>
                    </a:cubicBezTo>
                    <a:cubicBezTo>
                      <a:pt x="29" y="1054"/>
                      <a:pt x="29" y="1054"/>
                      <a:pt x="29" y="1054"/>
                    </a:cubicBezTo>
                    <a:cubicBezTo>
                      <a:pt x="27" y="1065"/>
                      <a:pt x="27" y="1065"/>
                      <a:pt x="27" y="1065"/>
                    </a:cubicBezTo>
                    <a:cubicBezTo>
                      <a:pt x="27" y="1071"/>
                      <a:pt x="27" y="1071"/>
                      <a:pt x="27" y="1071"/>
                    </a:cubicBezTo>
                    <a:cubicBezTo>
                      <a:pt x="21" y="1078"/>
                      <a:pt x="21" y="1078"/>
                      <a:pt x="21" y="1078"/>
                    </a:cubicBezTo>
                    <a:cubicBezTo>
                      <a:pt x="14" y="1094"/>
                      <a:pt x="14" y="1094"/>
                      <a:pt x="14" y="1094"/>
                    </a:cubicBezTo>
                    <a:cubicBezTo>
                      <a:pt x="14" y="1112"/>
                      <a:pt x="14" y="1112"/>
                      <a:pt x="14" y="1112"/>
                    </a:cubicBezTo>
                    <a:cubicBezTo>
                      <a:pt x="16" y="1120"/>
                      <a:pt x="16" y="1120"/>
                      <a:pt x="16" y="1120"/>
                    </a:cubicBezTo>
                    <a:cubicBezTo>
                      <a:pt x="15" y="1132"/>
                      <a:pt x="15" y="1132"/>
                      <a:pt x="15" y="1132"/>
                    </a:cubicBezTo>
                    <a:cubicBezTo>
                      <a:pt x="12" y="1140"/>
                      <a:pt x="12" y="1140"/>
                      <a:pt x="12" y="1140"/>
                    </a:cubicBezTo>
                    <a:cubicBezTo>
                      <a:pt x="8" y="1142"/>
                      <a:pt x="8" y="1142"/>
                      <a:pt x="8" y="1142"/>
                    </a:cubicBezTo>
                    <a:cubicBezTo>
                      <a:pt x="7" y="1145"/>
                      <a:pt x="7" y="1145"/>
                      <a:pt x="7" y="1145"/>
                    </a:cubicBezTo>
                    <a:cubicBezTo>
                      <a:pt x="15" y="1162"/>
                      <a:pt x="15" y="1162"/>
                      <a:pt x="15" y="1162"/>
                    </a:cubicBezTo>
                    <a:cubicBezTo>
                      <a:pt x="25" y="1178"/>
                      <a:pt x="25" y="1178"/>
                      <a:pt x="25" y="1178"/>
                    </a:cubicBezTo>
                    <a:cubicBezTo>
                      <a:pt x="30" y="1198"/>
                      <a:pt x="30" y="1198"/>
                      <a:pt x="30" y="1198"/>
                    </a:cubicBezTo>
                    <a:cubicBezTo>
                      <a:pt x="45" y="1217"/>
                      <a:pt x="45" y="1217"/>
                      <a:pt x="45" y="1217"/>
                    </a:cubicBezTo>
                    <a:cubicBezTo>
                      <a:pt x="45" y="1218"/>
                      <a:pt x="45" y="1218"/>
                      <a:pt x="45" y="1218"/>
                    </a:cubicBezTo>
                    <a:cubicBezTo>
                      <a:pt x="47" y="1227"/>
                      <a:pt x="47" y="1227"/>
                      <a:pt x="47" y="1227"/>
                    </a:cubicBezTo>
                    <a:cubicBezTo>
                      <a:pt x="45" y="1233"/>
                      <a:pt x="45" y="1233"/>
                      <a:pt x="45" y="1233"/>
                    </a:cubicBezTo>
                    <a:cubicBezTo>
                      <a:pt x="46" y="1236"/>
                      <a:pt x="46" y="1236"/>
                      <a:pt x="46" y="1236"/>
                    </a:cubicBezTo>
                    <a:cubicBezTo>
                      <a:pt x="47" y="1236"/>
                      <a:pt x="47" y="1236"/>
                      <a:pt x="47" y="1236"/>
                    </a:cubicBezTo>
                    <a:cubicBezTo>
                      <a:pt x="47" y="1236"/>
                      <a:pt x="47" y="1236"/>
                      <a:pt x="47" y="1236"/>
                    </a:cubicBezTo>
                    <a:cubicBezTo>
                      <a:pt x="50" y="1236"/>
                      <a:pt x="50" y="1236"/>
                      <a:pt x="50" y="1236"/>
                    </a:cubicBezTo>
                    <a:cubicBezTo>
                      <a:pt x="52" y="1238"/>
                      <a:pt x="52" y="1238"/>
                      <a:pt x="52" y="1238"/>
                    </a:cubicBezTo>
                    <a:cubicBezTo>
                      <a:pt x="52" y="1247"/>
                      <a:pt x="52" y="1247"/>
                      <a:pt x="52" y="1247"/>
                    </a:cubicBezTo>
                    <a:cubicBezTo>
                      <a:pt x="56" y="1249"/>
                      <a:pt x="56" y="1249"/>
                      <a:pt x="56" y="1249"/>
                    </a:cubicBezTo>
                    <a:cubicBezTo>
                      <a:pt x="61" y="1269"/>
                      <a:pt x="61" y="1269"/>
                      <a:pt x="61" y="1269"/>
                    </a:cubicBezTo>
                    <a:cubicBezTo>
                      <a:pt x="56" y="1262"/>
                      <a:pt x="56" y="1262"/>
                      <a:pt x="56" y="1262"/>
                    </a:cubicBezTo>
                    <a:cubicBezTo>
                      <a:pt x="51" y="1245"/>
                      <a:pt x="51" y="1245"/>
                      <a:pt x="51" y="1245"/>
                    </a:cubicBezTo>
                    <a:cubicBezTo>
                      <a:pt x="52" y="1256"/>
                      <a:pt x="52" y="1256"/>
                      <a:pt x="52" y="1256"/>
                    </a:cubicBezTo>
                    <a:cubicBezTo>
                      <a:pt x="40" y="1273"/>
                      <a:pt x="40" y="1273"/>
                      <a:pt x="40" y="1273"/>
                    </a:cubicBezTo>
                    <a:cubicBezTo>
                      <a:pt x="45" y="1274"/>
                      <a:pt x="45" y="1274"/>
                      <a:pt x="45" y="1274"/>
                    </a:cubicBezTo>
                    <a:cubicBezTo>
                      <a:pt x="44" y="1271"/>
                      <a:pt x="44" y="1271"/>
                      <a:pt x="44" y="1271"/>
                    </a:cubicBezTo>
                    <a:cubicBezTo>
                      <a:pt x="47" y="1270"/>
                      <a:pt x="47" y="1270"/>
                      <a:pt x="47" y="1270"/>
                    </a:cubicBezTo>
                    <a:cubicBezTo>
                      <a:pt x="49" y="1271"/>
                      <a:pt x="49" y="1271"/>
                      <a:pt x="49" y="1271"/>
                    </a:cubicBezTo>
                    <a:cubicBezTo>
                      <a:pt x="47" y="1267"/>
                      <a:pt x="47" y="1267"/>
                      <a:pt x="47" y="1267"/>
                    </a:cubicBezTo>
                    <a:cubicBezTo>
                      <a:pt x="50" y="1265"/>
                      <a:pt x="50" y="1265"/>
                      <a:pt x="50" y="1265"/>
                    </a:cubicBezTo>
                    <a:cubicBezTo>
                      <a:pt x="50" y="1267"/>
                      <a:pt x="50" y="1267"/>
                      <a:pt x="50" y="1267"/>
                    </a:cubicBezTo>
                    <a:cubicBezTo>
                      <a:pt x="52" y="1267"/>
                      <a:pt x="52" y="1267"/>
                      <a:pt x="52" y="1267"/>
                    </a:cubicBezTo>
                    <a:cubicBezTo>
                      <a:pt x="50" y="1268"/>
                      <a:pt x="50" y="1268"/>
                      <a:pt x="50" y="1268"/>
                    </a:cubicBezTo>
                    <a:cubicBezTo>
                      <a:pt x="50" y="1272"/>
                      <a:pt x="50" y="1272"/>
                      <a:pt x="50" y="1272"/>
                    </a:cubicBezTo>
                    <a:cubicBezTo>
                      <a:pt x="57" y="1276"/>
                      <a:pt x="57" y="1276"/>
                      <a:pt x="57" y="1276"/>
                    </a:cubicBezTo>
                    <a:cubicBezTo>
                      <a:pt x="60" y="1285"/>
                      <a:pt x="60" y="1285"/>
                      <a:pt x="60" y="1285"/>
                    </a:cubicBezTo>
                    <a:cubicBezTo>
                      <a:pt x="65" y="1293"/>
                      <a:pt x="65" y="1293"/>
                      <a:pt x="65" y="1293"/>
                    </a:cubicBezTo>
                    <a:cubicBezTo>
                      <a:pt x="68" y="1292"/>
                      <a:pt x="68" y="1292"/>
                      <a:pt x="68" y="1292"/>
                    </a:cubicBezTo>
                    <a:cubicBezTo>
                      <a:pt x="69" y="1289"/>
                      <a:pt x="69" y="1289"/>
                      <a:pt x="69" y="1289"/>
                    </a:cubicBezTo>
                    <a:cubicBezTo>
                      <a:pt x="69" y="1293"/>
                      <a:pt x="69" y="1293"/>
                      <a:pt x="69" y="1293"/>
                    </a:cubicBezTo>
                    <a:cubicBezTo>
                      <a:pt x="78" y="1306"/>
                      <a:pt x="78" y="1306"/>
                      <a:pt x="78" y="1306"/>
                    </a:cubicBezTo>
                    <a:cubicBezTo>
                      <a:pt x="82" y="1307"/>
                      <a:pt x="82" y="1307"/>
                      <a:pt x="82" y="1307"/>
                    </a:cubicBezTo>
                    <a:cubicBezTo>
                      <a:pt x="85" y="1306"/>
                      <a:pt x="85" y="1306"/>
                      <a:pt x="85" y="1306"/>
                    </a:cubicBezTo>
                    <a:cubicBezTo>
                      <a:pt x="83" y="1299"/>
                      <a:pt x="83" y="1299"/>
                      <a:pt x="83" y="1299"/>
                    </a:cubicBezTo>
                    <a:cubicBezTo>
                      <a:pt x="85" y="1299"/>
                      <a:pt x="85" y="1299"/>
                      <a:pt x="85" y="1299"/>
                    </a:cubicBezTo>
                    <a:cubicBezTo>
                      <a:pt x="85" y="1302"/>
                      <a:pt x="85" y="1302"/>
                      <a:pt x="85" y="1302"/>
                    </a:cubicBezTo>
                    <a:cubicBezTo>
                      <a:pt x="86" y="1302"/>
                      <a:pt x="86" y="1302"/>
                      <a:pt x="86" y="1302"/>
                    </a:cubicBezTo>
                    <a:cubicBezTo>
                      <a:pt x="87" y="1302"/>
                      <a:pt x="87" y="1302"/>
                      <a:pt x="87" y="1302"/>
                    </a:cubicBezTo>
                    <a:cubicBezTo>
                      <a:pt x="88" y="1302"/>
                      <a:pt x="88" y="1302"/>
                      <a:pt x="88" y="1302"/>
                    </a:cubicBezTo>
                    <a:cubicBezTo>
                      <a:pt x="89" y="1302"/>
                      <a:pt x="89" y="1302"/>
                      <a:pt x="89" y="1302"/>
                    </a:cubicBezTo>
                    <a:cubicBezTo>
                      <a:pt x="89" y="1301"/>
                      <a:pt x="89" y="1301"/>
                      <a:pt x="89" y="1301"/>
                    </a:cubicBezTo>
                    <a:cubicBezTo>
                      <a:pt x="88" y="1299"/>
                      <a:pt x="88" y="1299"/>
                      <a:pt x="88" y="1299"/>
                    </a:cubicBezTo>
                    <a:cubicBezTo>
                      <a:pt x="87" y="1297"/>
                      <a:pt x="87" y="1297"/>
                      <a:pt x="87" y="1297"/>
                    </a:cubicBezTo>
                    <a:cubicBezTo>
                      <a:pt x="85" y="1296"/>
                      <a:pt x="85" y="1296"/>
                      <a:pt x="85" y="1296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6" y="1292"/>
                      <a:pt x="86" y="1292"/>
                      <a:pt x="86" y="1292"/>
                    </a:cubicBezTo>
                    <a:cubicBezTo>
                      <a:pt x="86" y="1291"/>
                      <a:pt x="86" y="1291"/>
                      <a:pt x="86" y="1291"/>
                    </a:cubicBezTo>
                    <a:cubicBezTo>
                      <a:pt x="87" y="1289"/>
                      <a:pt x="87" y="1289"/>
                      <a:pt x="87" y="1289"/>
                    </a:cubicBezTo>
                    <a:cubicBezTo>
                      <a:pt x="89" y="1289"/>
                      <a:pt x="89" y="1289"/>
                      <a:pt x="89" y="1289"/>
                    </a:cubicBezTo>
                    <a:cubicBezTo>
                      <a:pt x="91" y="1289"/>
                      <a:pt x="91" y="1289"/>
                      <a:pt x="91" y="1289"/>
                    </a:cubicBezTo>
                    <a:cubicBezTo>
                      <a:pt x="92" y="1289"/>
                      <a:pt x="92" y="1289"/>
                      <a:pt x="92" y="1289"/>
                    </a:cubicBezTo>
                    <a:cubicBezTo>
                      <a:pt x="92" y="1287"/>
                      <a:pt x="92" y="1287"/>
                      <a:pt x="92" y="1287"/>
                    </a:cubicBezTo>
                    <a:cubicBezTo>
                      <a:pt x="90" y="1287"/>
                      <a:pt x="90" y="1287"/>
                      <a:pt x="90" y="1287"/>
                    </a:cubicBezTo>
                    <a:cubicBezTo>
                      <a:pt x="88" y="1284"/>
                      <a:pt x="88" y="1284"/>
                      <a:pt x="88" y="1284"/>
                    </a:cubicBezTo>
                    <a:cubicBezTo>
                      <a:pt x="88" y="1283"/>
                      <a:pt x="88" y="1283"/>
                      <a:pt x="88" y="1283"/>
                    </a:cubicBezTo>
                    <a:cubicBezTo>
                      <a:pt x="87" y="1282"/>
                      <a:pt x="87" y="1282"/>
                      <a:pt x="87" y="1282"/>
                    </a:cubicBezTo>
                    <a:cubicBezTo>
                      <a:pt x="90" y="1281"/>
                      <a:pt x="90" y="1281"/>
                      <a:pt x="90" y="1281"/>
                    </a:cubicBezTo>
                    <a:cubicBezTo>
                      <a:pt x="92" y="1278"/>
                      <a:pt x="92" y="1278"/>
                      <a:pt x="92" y="1278"/>
                    </a:cubicBezTo>
                    <a:cubicBezTo>
                      <a:pt x="92" y="1276"/>
                      <a:pt x="92" y="1276"/>
                      <a:pt x="92" y="1276"/>
                    </a:cubicBezTo>
                    <a:cubicBezTo>
                      <a:pt x="91" y="1274"/>
                      <a:pt x="91" y="1274"/>
                      <a:pt x="91" y="1274"/>
                    </a:cubicBezTo>
                    <a:cubicBezTo>
                      <a:pt x="91" y="1272"/>
                      <a:pt x="91" y="1272"/>
                      <a:pt x="91" y="1272"/>
                    </a:cubicBezTo>
                    <a:cubicBezTo>
                      <a:pt x="93" y="1272"/>
                      <a:pt x="93" y="1272"/>
                      <a:pt x="93" y="1272"/>
                    </a:cubicBezTo>
                    <a:cubicBezTo>
                      <a:pt x="94" y="1273"/>
                      <a:pt x="94" y="1273"/>
                      <a:pt x="94" y="1273"/>
                    </a:cubicBezTo>
                    <a:cubicBezTo>
                      <a:pt x="96" y="1274"/>
                      <a:pt x="96" y="1274"/>
                      <a:pt x="96" y="1274"/>
                    </a:cubicBezTo>
                    <a:cubicBezTo>
                      <a:pt x="97" y="1274"/>
                      <a:pt x="97" y="1274"/>
                      <a:pt x="97" y="1274"/>
                    </a:cubicBezTo>
                    <a:cubicBezTo>
                      <a:pt x="98" y="1271"/>
                      <a:pt x="98" y="1271"/>
                      <a:pt x="98" y="1271"/>
                    </a:cubicBezTo>
                    <a:cubicBezTo>
                      <a:pt x="99" y="1269"/>
                      <a:pt x="99" y="1269"/>
                      <a:pt x="99" y="1269"/>
                    </a:cubicBezTo>
                    <a:cubicBezTo>
                      <a:pt x="101" y="1269"/>
                      <a:pt x="101" y="1269"/>
                      <a:pt x="101" y="1269"/>
                    </a:cubicBezTo>
                    <a:cubicBezTo>
                      <a:pt x="103" y="1271"/>
                      <a:pt x="103" y="1271"/>
                      <a:pt x="103" y="1271"/>
                    </a:cubicBezTo>
                    <a:cubicBezTo>
                      <a:pt x="105" y="1274"/>
                      <a:pt x="105" y="1274"/>
                      <a:pt x="105" y="1274"/>
                    </a:cubicBezTo>
                    <a:cubicBezTo>
                      <a:pt x="108" y="1277"/>
                      <a:pt x="108" y="1277"/>
                      <a:pt x="108" y="1277"/>
                    </a:cubicBezTo>
                    <a:cubicBezTo>
                      <a:pt x="110" y="1280"/>
                      <a:pt x="110" y="1280"/>
                      <a:pt x="110" y="1280"/>
                    </a:cubicBezTo>
                    <a:cubicBezTo>
                      <a:pt x="110" y="1281"/>
                      <a:pt x="110" y="1281"/>
                      <a:pt x="110" y="1281"/>
                    </a:cubicBezTo>
                    <a:cubicBezTo>
                      <a:pt x="110" y="1282"/>
                      <a:pt x="110" y="1282"/>
                      <a:pt x="110" y="1282"/>
                    </a:cubicBezTo>
                    <a:cubicBezTo>
                      <a:pt x="111" y="1282"/>
                      <a:pt x="111" y="1282"/>
                      <a:pt x="111" y="1282"/>
                    </a:cubicBezTo>
                    <a:cubicBezTo>
                      <a:pt x="111" y="1281"/>
                      <a:pt x="111" y="1281"/>
                      <a:pt x="111" y="1281"/>
                    </a:cubicBezTo>
                    <a:cubicBezTo>
                      <a:pt x="110" y="1275"/>
                      <a:pt x="110" y="1275"/>
                      <a:pt x="110" y="1275"/>
                    </a:cubicBezTo>
                    <a:cubicBezTo>
                      <a:pt x="111" y="1271"/>
                      <a:pt x="111" y="1271"/>
                      <a:pt x="111" y="1271"/>
                    </a:cubicBezTo>
                    <a:cubicBezTo>
                      <a:pt x="109" y="1269"/>
                      <a:pt x="109" y="1269"/>
                      <a:pt x="109" y="1269"/>
                    </a:cubicBezTo>
                    <a:cubicBezTo>
                      <a:pt x="107" y="1268"/>
                      <a:pt x="107" y="1268"/>
                      <a:pt x="107" y="1268"/>
                    </a:cubicBezTo>
                    <a:cubicBezTo>
                      <a:pt x="107" y="1267"/>
                      <a:pt x="107" y="1267"/>
                      <a:pt x="107" y="1267"/>
                    </a:cubicBezTo>
                    <a:cubicBezTo>
                      <a:pt x="109" y="1266"/>
                      <a:pt x="109" y="1266"/>
                      <a:pt x="109" y="1266"/>
                    </a:cubicBezTo>
                    <a:cubicBezTo>
                      <a:pt x="110" y="1266"/>
                      <a:pt x="110" y="1266"/>
                      <a:pt x="110" y="1266"/>
                    </a:cubicBezTo>
                    <a:cubicBezTo>
                      <a:pt x="111" y="1267"/>
                      <a:pt x="111" y="1267"/>
                      <a:pt x="111" y="1267"/>
                    </a:cubicBezTo>
                    <a:cubicBezTo>
                      <a:pt x="111" y="1267"/>
                      <a:pt x="111" y="1267"/>
                      <a:pt x="111" y="1267"/>
                    </a:cubicBezTo>
                    <a:cubicBezTo>
                      <a:pt x="112" y="1269"/>
                      <a:pt x="112" y="1269"/>
                      <a:pt x="112" y="1269"/>
                    </a:cubicBezTo>
                    <a:cubicBezTo>
                      <a:pt x="113" y="1271"/>
                      <a:pt x="113" y="1271"/>
                      <a:pt x="113" y="1271"/>
                    </a:cubicBezTo>
                    <a:cubicBezTo>
                      <a:pt x="113" y="1274"/>
                      <a:pt x="113" y="1274"/>
                      <a:pt x="113" y="1274"/>
                    </a:cubicBezTo>
                    <a:cubicBezTo>
                      <a:pt x="112" y="1278"/>
                      <a:pt x="112" y="1278"/>
                      <a:pt x="112" y="1278"/>
                    </a:cubicBezTo>
                    <a:cubicBezTo>
                      <a:pt x="113" y="1281"/>
                      <a:pt x="113" y="1281"/>
                      <a:pt x="113" y="1281"/>
                    </a:cubicBezTo>
                    <a:cubicBezTo>
                      <a:pt x="113" y="1284"/>
                      <a:pt x="113" y="1284"/>
                      <a:pt x="113" y="1284"/>
                    </a:cubicBezTo>
                    <a:cubicBezTo>
                      <a:pt x="114" y="1285"/>
                      <a:pt x="114" y="1285"/>
                      <a:pt x="114" y="1285"/>
                    </a:cubicBezTo>
                    <a:cubicBezTo>
                      <a:pt x="116" y="1285"/>
                      <a:pt x="116" y="1285"/>
                      <a:pt x="116" y="1285"/>
                    </a:cubicBezTo>
                    <a:cubicBezTo>
                      <a:pt x="118" y="1287"/>
                      <a:pt x="118" y="1287"/>
                      <a:pt x="118" y="1287"/>
                    </a:cubicBezTo>
                    <a:cubicBezTo>
                      <a:pt x="121" y="1290"/>
                      <a:pt x="121" y="1290"/>
                      <a:pt x="121" y="1290"/>
                    </a:cubicBezTo>
                    <a:cubicBezTo>
                      <a:pt x="122" y="1290"/>
                      <a:pt x="122" y="1290"/>
                      <a:pt x="122" y="1290"/>
                    </a:cubicBezTo>
                    <a:cubicBezTo>
                      <a:pt x="126" y="1287"/>
                      <a:pt x="126" y="1287"/>
                      <a:pt x="126" y="1287"/>
                    </a:cubicBezTo>
                    <a:cubicBezTo>
                      <a:pt x="129" y="1285"/>
                      <a:pt x="129" y="1285"/>
                      <a:pt x="129" y="1285"/>
                    </a:cubicBezTo>
                    <a:cubicBezTo>
                      <a:pt x="130" y="1282"/>
                      <a:pt x="130" y="1282"/>
                      <a:pt x="130" y="1282"/>
                    </a:cubicBezTo>
                    <a:cubicBezTo>
                      <a:pt x="132" y="1280"/>
                      <a:pt x="132" y="1280"/>
                      <a:pt x="132" y="1280"/>
                    </a:cubicBezTo>
                    <a:cubicBezTo>
                      <a:pt x="134" y="1280"/>
                      <a:pt x="134" y="1280"/>
                      <a:pt x="134" y="1280"/>
                    </a:cubicBezTo>
                    <a:cubicBezTo>
                      <a:pt x="136" y="1280"/>
                      <a:pt x="136" y="1280"/>
                      <a:pt x="136" y="1280"/>
                    </a:cubicBezTo>
                    <a:cubicBezTo>
                      <a:pt x="136" y="1282"/>
                      <a:pt x="136" y="1282"/>
                      <a:pt x="136" y="1282"/>
                    </a:cubicBezTo>
                    <a:cubicBezTo>
                      <a:pt x="138" y="1282"/>
                      <a:pt x="138" y="1282"/>
                      <a:pt x="138" y="1282"/>
                    </a:cubicBezTo>
                    <a:cubicBezTo>
                      <a:pt x="138" y="1283"/>
                      <a:pt x="138" y="1283"/>
                      <a:pt x="138" y="1283"/>
                    </a:cubicBezTo>
                    <a:cubicBezTo>
                      <a:pt x="138" y="1285"/>
                      <a:pt x="138" y="1285"/>
                      <a:pt x="138" y="1285"/>
                    </a:cubicBezTo>
                    <a:cubicBezTo>
                      <a:pt x="138" y="1285"/>
                      <a:pt x="138" y="1285"/>
                      <a:pt x="138" y="1285"/>
                    </a:cubicBezTo>
                    <a:cubicBezTo>
                      <a:pt x="138" y="1286"/>
                      <a:pt x="138" y="1286"/>
                      <a:pt x="138" y="1286"/>
                    </a:cubicBezTo>
                    <a:cubicBezTo>
                      <a:pt x="135" y="1287"/>
                      <a:pt x="135" y="1287"/>
                      <a:pt x="135" y="1287"/>
                    </a:cubicBezTo>
                    <a:cubicBezTo>
                      <a:pt x="134" y="1287"/>
                      <a:pt x="134" y="1287"/>
                      <a:pt x="134" y="1287"/>
                    </a:cubicBezTo>
                    <a:cubicBezTo>
                      <a:pt x="136" y="1289"/>
                      <a:pt x="136" y="1289"/>
                      <a:pt x="136" y="1289"/>
                    </a:cubicBezTo>
                    <a:cubicBezTo>
                      <a:pt x="138" y="1290"/>
                      <a:pt x="138" y="1290"/>
                      <a:pt x="138" y="1290"/>
                    </a:cubicBezTo>
                    <a:cubicBezTo>
                      <a:pt x="142" y="1290"/>
                      <a:pt x="142" y="1290"/>
                      <a:pt x="142" y="1290"/>
                    </a:cubicBezTo>
                    <a:cubicBezTo>
                      <a:pt x="143" y="1291"/>
                      <a:pt x="143" y="1291"/>
                      <a:pt x="143" y="1291"/>
                    </a:cubicBezTo>
                    <a:cubicBezTo>
                      <a:pt x="143" y="1291"/>
                      <a:pt x="143" y="1291"/>
                      <a:pt x="143" y="1291"/>
                    </a:cubicBezTo>
                    <a:cubicBezTo>
                      <a:pt x="141" y="1294"/>
                      <a:pt x="141" y="1294"/>
                      <a:pt x="141" y="1294"/>
                    </a:cubicBezTo>
                    <a:cubicBezTo>
                      <a:pt x="143" y="1295"/>
                      <a:pt x="143" y="1295"/>
                      <a:pt x="143" y="1295"/>
                    </a:cubicBezTo>
                    <a:cubicBezTo>
                      <a:pt x="143" y="1295"/>
                      <a:pt x="143" y="1295"/>
                      <a:pt x="143" y="1295"/>
                    </a:cubicBezTo>
                    <a:cubicBezTo>
                      <a:pt x="145" y="1295"/>
                      <a:pt x="145" y="1295"/>
                      <a:pt x="145" y="1295"/>
                    </a:cubicBezTo>
                    <a:cubicBezTo>
                      <a:pt x="146" y="1294"/>
                      <a:pt x="146" y="1294"/>
                      <a:pt x="146" y="1294"/>
                    </a:cubicBezTo>
                    <a:cubicBezTo>
                      <a:pt x="154" y="1295"/>
                      <a:pt x="154" y="1295"/>
                      <a:pt x="154" y="1295"/>
                    </a:cubicBezTo>
                    <a:cubicBezTo>
                      <a:pt x="157" y="1295"/>
                      <a:pt x="157" y="1295"/>
                      <a:pt x="157" y="1295"/>
                    </a:cubicBezTo>
                    <a:cubicBezTo>
                      <a:pt x="159" y="1294"/>
                      <a:pt x="159" y="1294"/>
                      <a:pt x="159" y="1294"/>
                    </a:cubicBezTo>
                    <a:cubicBezTo>
                      <a:pt x="163" y="1289"/>
                      <a:pt x="163" y="1289"/>
                      <a:pt x="163" y="1289"/>
                    </a:cubicBezTo>
                    <a:cubicBezTo>
                      <a:pt x="165" y="1288"/>
                      <a:pt x="165" y="1288"/>
                      <a:pt x="165" y="1288"/>
                    </a:cubicBezTo>
                    <a:cubicBezTo>
                      <a:pt x="167" y="1287"/>
                      <a:pt x="167" y="1287"/>
                      <a:pt x="167" y="1287"/>
                    </a:cubicBezTo>
                    <a:cubicBezTo>
                      <a:pt x="167" y="1287"/>
                      <a:pt x="167" y="1287"/>
                      <a:pt x="167" y="1287"/>
                    </a:cubicBezTo>
                    <a:cubicBezTo>
                      <a:pt x="167" y="1288"/>
                      <a:pt x="167" y="1288"/>
                      <a:pt x="167" y="1288"/>
                    </a:cubicBezTo>
                    <a:cubicBezTo>
                      <a:pt x="165" y="1291"/>
                      <a:pt x="165" y="1291"/>
                      <a:pt x="165" y="1291"/>
                    </a:cubicBezTo>
                    <a:cubicBezTo>
                      <a:pt x="164" y="1293"/>
                      <a:pt x="164" y="1293"/>
                      <a:pt x="164" y="1293"/>
                    </a:cubicBezTo>
                    <a:cubicBezTo>
                      <a:pt x="161" y="1296"/>
                      <a:pt x="161" y="1296"/>
                      <a:pt x="161" y="1296"/>
                    </a:cubicBezTo>
                    <a:cubicBezTo>
                      <a:pt x="160" y="1297"/>
                      <a:pt x="160" y="1297"/>
                      <a:pt x="160" y="1297"/>
                    </a:cubicBezTo>
                    <a:cubicBezTo>
                      <a:pt x="156" y="1298"/>
                      <a:pt x="156" y="1298"/>
                      <a:pt x="156" y="1298"/>
                    </a:cubicBezTo>
                    <a:cubicBezTo>
                      <a:pt x="154" y="1297"/>
                      <a:pt x="154" y="1297"/>
                      <a:pt x="154" y="1297"/>
                    </a:cubicBezTo>
                    <a:cubicBezTo>
                      <a:pt x="154" y="1298"/>
                      <a:pt x="154" y="1298"/>
                      <a:pt x="154" y="1298"/>
                    </a:cubicBezTo>
                    <a:cubicBezTo>
                      <a:pt x="154" y="1299"/>
                      <a:pt x="154" y="1299"/>
                      <a:pt x="154" y="1299"/>
                    </a:cubicBezTo>
                    <a:cubicBezTo>
                      <a:pt x="156" y="1300"/>
                      <a:pt x="156" y="1300"/>
                      <a:pt x="156" y="1300"/>
                    </a:cubicBezTo>
                    <a:cubicBezTo>
                      <a:pt x="158" y="1301"/>
                      <a:pt x="158" y="1301"/>
                      <a:pt x="158" y="1301"/>
                    </a:cubicBezTo>
                    <a:cubicBezTo>
                      <a:pt x="159" y="1301"/>
                      <a:pt x="159" y="1301"/>
                      <a:pt x="159" y="1301"/>
                    </a:cubicBezTo>
                    <a:cubicBezTo>
                      <a:pt x="162" y="1300"/>
                      <a:pt x="162" y="1300"/>
                      <a:pt x="162" y="1300"/>
                    </a:cubicBezTo>
                    <a:cubicBezTo>
                      <a:pt x="163" y="1300"/>
                      <a:pt x="163" y="1300"/>
                      <a:pt x="163" y="1300"/>
                    </a:cubicBezTo>
                    <a:cubicBezTo>
                      <a:pt x="163" y="1298"/>
                      <a:pt x="163" y="1298"/>
                      <a:pt x="163" y="1298"/>
                    </a:cubicBezTo>
                    <a:cubicBezTo>
                      <a:pt x="164" y="1296"/>
                      <a:pt x="164" y="1296"/>
                      <a:pt x="164" y="1296"/>
                    </a:cubicBezTo>
                    <a:cubicBezTo>
                      <a:pt x="165" y="1296"/>
                      <a:pt x="165" y="1296"/>
                      <a:pt x="165" y="1296"/>
                    </a:cubicBezTo>
                    <a:cubicBezTo>
                      <a:pt x="172" y="1296"/>
                      <a:pt x="172" y="1296"/>
                      <a:pt x="172" y="1296"/>
                    </a:cubicBezTo>
                    <a:cubicBezTo>
                      <a:pt x="174" y="1296"/>
                      <a:pt x="174" y="1296"/>
                      <a:pt x="174" y="1296"/>
                    </a:cubicBezTo>
                    <a:cubicBezTo>
                      <a:pt x="174" y="1297"/>
                      <a:pt x="174" y="1297"/>
                      <a:pt x="174" y="1297"/>
                    </a:cubicBezTo>
                    <a:cubicBezTo>
                      <a:pt x="174" y="1298"/>
                      <a:pt x="174" y="1298"/>
                      <a:pt x="174" y="1298"/>
                    </a:cubicBezTo>
                    <a:cubicBezTo>
                      <a:pt x="175" y="1299"/>
                      <a:pt x="175" y="1299"/>
                      <a:pt x="175" y="1299"/>
                    </a:cubicBezTo>
                    <a:cubicBezTo>
                      <a:pt x="174" y="1300"/>
                      <a:pt x="174" y="1300"/>
                      <a:pt x="174" y="1300"/>
                    </a:cubicBezTo>
                    <a:cubicBezTo>
                      <a:pt x="176" y="1302"/>
                      <a:pt x="176" y="1302"/>
                      <a:pt x="176" y="1302"/>
                    </a:cubicBezTo>
                    <a:cubicBezTo>
                      <a:pt x="177" y="1302"/>
                      <a:pt x="177" y="1302"/>
                      <a:pt x="177" y="1302"/>
                    </a:cubicBezTo>
                    <a:cubicBezTo>
                      <a:pt x="178" y="1302"/>
                      <a:pt x="178" y="1302"/>
                      <a:pt x="178" y="1302"/>
                    </a:cubicBezTo>
                    <a:cubicBezTo>
                      <a:pt x="179" y="1304"/>
                      <a:pt x="179" y="1304"/>
                      <a:pt x="179" y="1304"/>
                    </a:cubicBezTo>
                    <a:cubicBezTo>
                      <a:pt x="181" y="1306"/>
                      <a:pt x="181" y="1306"/>
                      <a:pt x="181" y="1306"/>
                    </a:cubicBezTo>
                    <a:cubicBezTo>
                      <a:pt x="182" y="1308"/>
                      <a:pt x="182" y="1308"/>
                      <a:pt x="182" y="1308"/>
                    </a:cubicBezTo>
                    <a:cubicBezTo>
                      <a:pt x="183" y="1308"/>
                      <a:pt x="183" y="1308"/>
                      <a:pt x="183" y="1308"/>
                    </a:cubicBezTo>
                    <a:cubicBezTo>
                      <a:pt x="183" y="1311"/>
                      <a:pt x="183" y="1311"/>
                      <a:pt x="183" y="1311"/>
                    </a:cubicBezTo>
                    <a:cubicBezTo>
                      <a:pt x="183" y="1313"/>
                      <a:pt x="183" y="1313"/>
                      <a:pt x="183" y="1313"/>
                    </a:cubicBezTo>
                    <a:cubicBezTo>
                      <a:pt x="183" y="1314"/>
                      <a:pt x="183" y="1314"/>
                      <a:pt x="183" y="1314"/>
                    </a:cubicBezTo>
                    <a:cubicBezTo>
                      <a:pt x="182" y="1314"/>
                      <a:pt x="182" y="1314"/>
                      <a:pt x="182" y="1314"/>
                    </a:cubicBezTo>
                    <a:cubicBezTo>
                      <a:pt x="181" y="1312"/>
                      <a:pt x="181" y="1312"/>
                      <a:pt x="181" y="1312"/>
                    </a:cubicBezTo>
                    <a:cubicBezTo>
                      <a:pt x="180" y="1310"/>
                      <a:pt x="180" y="1310"/>
                      <a:pt x="180" y="1310"/>
                    </a:cubicBezTo>
                    <a:cubicBezTo>
                      <a:pt x="179" y="1307"/>
                      <a:pt x="179" y="1307"/>
                      <a:pt x="179" y="1307"/>
                    </a:cubicBezTo>
                    <a:cubicBezTo>
                      <a:pt x="178" y="1306"/>
                      <a:pt x="178" y="1306"/>
                      <a:pt x="178" y="1306"/>
                    </a:cubicBezTo>
                    <a:cubicBezTo>
                      <a:pt x="177" y="1307"/>
                      <a:pt x="177" y="1307"/>
                      <a:pt x="177" y="1307"/>
                    </a:cubicBezTo>
                    <a:cubicBezTo>
                      <a:pt x="175" y="1305"/>
                      <a:pt x="175" y="1305"/>
                      <a:pt x="175" y="1305"/>
                    </a:cubicBezTo>
                    <a:cubicBezTo>
                      <a:pt x="174" y="1302"/>
                      <a:pt x="174" y="1302"/>
                      <a:pt x="174" y="1302"/>
                    </a:cubicBezTo>
                    <a:cubicBezTo>
                      <a:pt x="173" y="1302"/>
                      <a:pt x="173" y="1302"/>
                      <a:pt x="173" y="1302"/>
                    </a:cubicBezTo>
                    <a:cubicBezTo>
                      <a:pt x="173" y="1300"/>
                      <a:pt x="173" y="1300"/>
                      <a:pt x="173" y="1300"/>
                    </a:cubicBezTo>
                    <a:cubicBezTo>
                      <a:pt x="173" y="1299"/>
                      <a:pt x="173" y="1299"/>
                      <a:pt x="173" y="1299"/>
                    </a:cubicBezTo>
                    <a:cubicBezTo>
                      <a:pt x="170" y="1298"/>
                      <a:pt x="170" y="1298"/>
                      <a:pt x="170" y="1298"/>
                    </a:cubicBezTo>
                    <a:cubicBezTo>
                      <a:pt x="167" y="1298"/>
                      <a:pt x="167" y="1298"/>
                      <a:pt x="167" y="1298"/>
                    </a:cubicBezTo>
                    <a:cubicBezTo>
                      <a:pt x="165" y="1298"/>
                      <a:pt x="165" y="1298"/>
                      <a:pt x="165" y="1298"/>
                    </a:cubicBezTo>
                    <a:cubicBezTo>
                      <a:pt x="165" y="1300"/>
                      <a:pt x="165" y="1300"/>
                      <a:pt x="165" y="1300"/>
                    </a:cubicBezTo>
                    <a:cubicBezTo>
                      <a:pt x="164" y="1301"/>
                      <a:pt x="164" y="1301"/>
                      <a:pt x="164" y="1301"/>
                    </a:cubicBezTo>
                    <a:cubicBezTo>
                      <a:pt x="163" y="1302"/>
                      <a:pt x="163" y="1302"/>
                      <a:pt x="163" y="1302"/>
                    </a:cubicBezTo>
                    <a:cubicBezTo>
                      <a:pt x="161" y="1302"/>
                      <a:pt x="161" y="1302"/>
                      <a:pt x="161" y="1302"/>
                    </a:cubicBezTo>
                    <a:cubicBezTo>
                      <a:pt x="161" y="1304"/>
                      <a:pt x="161" y="1304"/>
                      <a:pt x="161" y="1304"/>
                    </a:cubicBezTo>
                    <a:cubicBezTo>
                      <a:pt x="162" y="1305"/>
                      <a:pt x="162" y="1305"/>
                      <a:pt x="162" y="1305"/>
                    </a:cubicBezTo>
                    <a:cubicBezTo>
                      <a:pt x="160" y="1305"/>
                      <a:pt x="160" y="1305"/>
                      <a:pt x="160" y="1305"/>
                    </a:cubicBezTo>
                    <a:cubicBezTo>
                      <a:pt x="152" y="1302"/>
                      <a:pt x="152" y="1302"/>
                      <a:pt x="152" y="1302"/>
                    </a:cubicBezTo>
                    <a:cubicBezTo>
                      <a:pt x="145" y="1298"/>
                      <a:pt x="145" y="1298"/>
                      <a:pt x="145" y="1298"/>
                    </a:cubicBezTo>
                    <a:cubicBezTo>
                      <a:pt x="138" y="1295"/>
                      <a:pt x="138" y="1295"/>
                      <a:pt x="138" y="1295"/>
                    </a:cubicBezTo>
                    <a:cubicBezTo>
                      <a:pt x="135" y="1294"/>
                      <a:pt x="135" y="1294"/>
                      <a:pt x="135" y="1294"/>
                    </a:cubicBezTo>
                    <a:cubicBezTo>
                      <a:pt x="134" y="1292"/>
                      <a:pt x="134" y="1292"/>
                      <a:pt x="134" y="1292"/>
                    </a:cubicBezTo>
                    <a:cubicBezTo>
                      <a:pt x="130" y="1292"/>
                      <a:pt x="130" y="1292"/>
                      <a:pt x="130" y="1292"/>
                    </a:cubicBezTo>
                    <a:cubicBezTo>
                      <a:pt x="127" y="1293"/>
                      <a:pt x="127" y="1293"/>
                      <a:pt x="127" y="1293"/>
                    </a:cubicBezTo>
                    <a:cubicBezTo>
                      <a:pt x="120" y="1292"/>
                      <a:pt x="120" y="1292"/>
                      <a:pt x="120" y="1292"/>
                    </a:cubicBezTo>
                    <a:cubicBezTo>
                      <a:pt x="118" y="1291"/>
                      <a:pt x="118" y="1291"/>
                      <a:pt x="118" y="1291"/>
                    </a:cubicBezTo>
                    <a:cubicBezTo>
                      <a:pt x="117" y="1289"/>
                      <a:pt x="117" y="1289"/>
                      <a:pt x="117" y="1289"/>
                    </a:cubicBezTo>
                    <a:cubicBezTo>
                      <a:pt x="114" y="1288"/>
                      <a:pt x="114" y="1288"/>
                      <a:pt x="114" y="1288"/>
                    </a:cubicBezTo>
                    <a:cubicBezTo>
                      <a:pt x="112" y="1287"/>
                      <a:pt x="112" y="1287"/>
                      <a:pt x="112" y="1287"/>
                    </a:cubicBezTo>
                    <a:cubicBezTo>
                      <a:pt x="108" y="1287"/>
                      <a:pt x="108" y="1287"/>
                      <a:pt x="108" y="1287"/>
                    </a:cubicBezTo>
                    <a:cubicBezTo>
                      <a:pt x="105" y="1289"/>
                      <a:pt x="105" y="1289"/>
                      <a:pt x="105" y="1289"/>
                    </a:cubicBezTo>
                    <a:cubicBezTo>
                      <a:pt x="103" y="1289"/>
                      <a:pt x="103" y="1289"/>
                      <a:pt x="103" y="1289"/>
                    </a:cubicBezTo>
                    <a:cubicBezTo>
                      <a:pt x="100" y="1288"/>
                      <a:pt x="100" y="1288"/>
                      <a:pt x="100" y="1288"/>
                    </a:cubicBezTo>
                    <a:cubicBezTo>
                      <a:pt x="99" y="1288"/>
                      <a:pt x="99" y="1288"/>
                      <a:pt x="99" y="1288"/>
                    </a:cubicBezTo>
                    <a:cubicBezTo>
                      <a:pt x="98" y="1291"/>
                      <a:pt x="98" y="1291"/>
                      <a:pt x="98" y="1291"/>
                    </a:cubicBezTo>
                    <a:cubicBezTo>
                      <a:pt x="96" y="1293"/>
                      <a:pt x="96" y="1293"/>
                      <a:pt x="96" y="1293"/>
                    </a:cubicBezTo>
                    <a:cubicBezTo>
                      <a:pt x="94" y="1294"/>
                      <a:pt x="94" y="1294"/>
                      <a:pt x="94" y="1294"/>
                    </a:cubicBezTo>
                    <a:cubicBezTo>
                      <a:pt x="93" y="1294"/>
                      <a:pt x="93" y="1294"/>
                      <a:pt x="93" y="1294"/>
                    </a:cubicBezTo>
                    <a:cubicBezTo>
                      <a:pt x="93" y="1295"/>
                      <a:pt x="93" y="1295"/>
                      <a:pt x="93" y="1295"/>
                    </a:cubicBezTo>
                    <a:cubicBezTo>
                      <a:pt x="94" y="1297"/>
                      <a:pt x="94" y="1297"/>
                      <a:pt x="94" y="1297"/>
                    </a:cubicBezTo>
                    <a:cubicBezTo>
                      <a:pt x="94" y="1299"/>
                      <a:pt x="94" y="1299"/>
                      <a:pt x="94" y="1299"/>
                    </a:cubicBezTo>
                    <a:cubicBezTo>
                      <a:pt x="95" y="1299"/>
                      <a:pt x="95" y="1299"/>
                      <a:pt x="95" y="1299"/>
                    </a:cubicBezTo>
                    <a:cubicBezTo>
                      <a:pt x="97" y="1300"/>
                      <a:pt x="97" y="1300"/>
                      <a:pt x="97" y="1300"/>
                    </a:cubicBezTo>
                    <a:cubicBezTo>
                      <a:pt x="99" y="1301"/>
                      <a:pt x="99" y="1301"/>
                      <a:pt x="99" y="1301"/>
                    </a:cubicBezTo>
                    <a:cubicBezTo>
                      <a:pt x="100" y="1303"/>
                      <a:pt x="100" y="1303"/>
                      <a:pt x="100" y="1303"/>
                    </a:cubicBezTo>
                    <a:cubicBezTo>
                      <a:pt x="101" y="1304"/>
                      <a:pt x="101" y="1304"/>
                      <a:pt x="101" y="1304"/>
                    </a:cubicBezTo>
                    <a:cubicBezTo>
                      <a:pt x="101" y="1307"/>
                      <a:pt x="101" y="1307"/>
                      <a:pt x="101" y="1307"/>
                    </a:cubicBezTo>
                    <a:cubicBezTo>
                      <a:pt x="100" y="1309"/>
                      <a:pt x="100" y="1309"/>
                      <a:pt x="100" y="1309"/>
                    </a:cubicBezTo>
                    <a:cubicBezTo>
                      <a:pt x="99" y="1310"/>
                      <a:pt x="99" y="1310"/>
                      <a:pt x="99" y="1310"/>
                    </a:cubicBezTo>
                    <a:cubicBezTo>
                      <a:pt x="96" y="1311"/>
                      <a:pt x="96" y="1311"/>
                      <a:pt x="96" y="1311"/>
                    </a:cubicBezTo>
                    <a:cubicBezTo>
                      <a:pt x="96" y="1314"/>
                      <a:pt x="96" y="1314"/>
                      <a:pt x="96" y="1314"/>
                    </a:cubicBezTo>
                    <a:cubicBezTo>
                      <a:pt x="96" y="1316"/>
                      <a:pt x="96" y="1316"/>
                      <a:pt x="96" y="1316"/>
                    </a:cubicBezTo>
                    <a:cubicBezTo>
                      <a:pt x="100" y="1318"/>
                      <a:pt x="100" y="1318"/>
                      <a:pt x="100" y="1318"/>
                    </a:cubicBezTo>
                    <a:cubicBezTo>
                      <a:pt x="105" y="1322"/>
                      <a:pt x="105" y="1322"/>
                      <a:pt x="105" y="1322"/>
                    </a:cubicBezTo>
                    <a:cubicBezTo>
                      <a:pt x="105" y="1323"/>
                      <a:pt x="105" y="1323"/>
                      <a:pt x="105" y="1323"/>
                    </a:cubicBezTo>
                    <a:cubicBezTo>
                      <a:pt x="105" y="1323"/>
                      <a:pt x="105" y="1323"/>
                      <a:pt x="105" y="1323"/>
                    </a:cubicBezTo>
                    <a:cubicBezTo>
                      <a:pt x="103" y="1323"/>
                      <a:pt x="103" y="1323"/>
                      <a:pt x="103" y="1323"/>
                    </a:cubicBezTo>
                    <a:cubicBezTo>
                      <a:pt x="102" y="1323"/>
                      <a:pt x="102" y="1323"/>
                      <a:pt x="102" y="1323"/>
                    </a:cubicBezTo>
                    <a:cubicBezTo>
                      <a:pt x="102" y="1325"/>
                      <a:pt x="102" y="1325"/>
                      <a:pt x="102" y="1325"/>
                    </a:cubicBezTo>
                    <a:cubicBezTo>
                      <a:pt x="103" y="1325"/>
                      <a:pt x="103" y="1325"/>
                      <a:pt x="103" y="1325"/>
                    </a:cubicBezTo>
                    <a:cubicBezTo>
                      <a:pt x="103" y="1327"/>
                      <a:pt x="103" y="1327"/>
                      <a:pt x="103" y="1327"/>
                    </a:cubicBezTo>
                    <a:cubicBezTo>
                      <a:pt x="105" y="1327"/>
                      <a:pt x="105" y="1327"/>
                      <a:pt x="105" y="1327"/>
                    </a:cubicBezTo>
                    <a:cubicBezTo>
                      <a:pt x="106" y="1330"/>
                      <a:pt x="106" y="1330"/>
                      <a:pt x="106" y="1330"/>
                    </a:cubicBezTo>
                    <a:cubicBezTo>
                      <a:pt x="107" y="1334"/>
                      <a:pt x="107" y="1334"/>
                      <a:pt x="107" y="1334"/>
                    </a:cubicBezTo>
                    <a:cubicBezTo>
                      <a:pt x="106" y="1338"/>
                      <a:pt x="106" y="1338"/>
                      <a:pt x="106" y="1338"/>
                    </a:cubicBezTo>
                    <a:cubicBezTo>
                      <a:pt x="105" y="1344"/>
                      <a:pt x="105" y="1344"/>
                      <a:pt x="105" y="1344"/>
                    </a:cubicBezTo>
                    <a:cubicBezTo>
                      <a:pt x="107" y="1349"/>
                      <a:pt x="107" y="1349"/>
                      <a:pt x="107" y="1349"/>
                    </a:cubicBezTo>
                    <a:cubicBezTo>
                      <a:pt x="107" y="1354"/>
                      <a:pt x="107" y="1354"/>
                      <a:pt x="107" y="1354"/>
                    </a:cubicBezTo>
                    <a:cubicBezTo>
                      <a:pt x="108" y="1355"/>
                      <a:pt x="108" y="1355"/>
                      <a:pt x="108" y="1355"/>
                    </a:cubicBezTo>
                    <a:cubicBezTo>
                      <a:pt x="110" y="1355"/>
                      <a:pt x="110" y="1355"/>
                      <a:pt x="110" y="1355"/>
                    </a:cubicBezTo>
                    <a:cubicBezTo>
                      <a:pt x="110" y="1356"/>
                      <a:pt x="110" y="1356"/>
                      <a:pt x="110" y="1356"/>
                    </a:cubicBezTo>
                    <a:cubicBezTo>
                      <a:pt x="111" y="1359"/>
                      <a:pt x="111" y="1359"/>
                      <a:pt x="111" y="1359"/>
                    </a:cubicBezTo>
                    <a:cubicBezTo>
                      <a:pt x="114" y="1360"/>
                      <a:pt x="114" y="1360"/>
                      <a:pt x="114" y="1360"/>
                    </a:cubicBezTo>
                    <a:cubicBezTo>
                      <a:pt x="116" y="1362"/>
                      <a:pt x="116" y="1362"/>
                      <a:pt x="116" y="1362"/>
                    </a:cubicBezTo>
                    <a:cubicBezTo>
                      <a:pt x="116" y="1363"/>
                      <a:pt x="116" y="1363"/>
                      <a:pt x="116" y="1363"/>
                    </a:cubicBezTo>
                    <a:cubicBezTo>
                      <a:pt x="115" y="1363"/>
                      <a:pt x="115" y="1363"/>
                      <a:pt x="115" y="1363"/>
                    </a:cubicBezTo>
                    <a:cubicBezTo>
                      <a:pt x="114" y="1363"/>
                      <a:pt x="114" y="1363"/>
                      <a:pt x="114" y="1363"/>
                    </a:cubicBezTo>
                    <a:cubicBezTo>
                      <a:pt x="111" y="1363"/>
                      <a:pt x="111" y="1363"/>
                      <a:pt x="111" y="1363"/>
                    </a:cubicBezTo>
                    <a:cubicBezTo>
                      <a:pt x="108" y="1362"/>
                      <a:pt x="108" y="1362"/>
                      <a:pt x="108" y="1362"/>
                    </a:cubicBezTo>
                    <a:cubicBezTo>
                      <a:pt x="106" y="1361"/>
                      <a:pt x="106" y="1361"/>
                      <a:pt x="106" y="1361"/>
                    </a:cubicBezTo>
                    <a:cubicBezTo>
                      <a:pt x="104" y="1358"/>
                      <a:pt x="104" y="1358"/>
                      <a:pt x="104" y="1358"/>
                    </a:cubicBezTo>
                    <a:cubicBezTo>
                      <a:pt x="103" y="1354"/>
                      <a:pt x="103" y="1354"/>
                      <a:pt x="103" y="1354"/>
                    </a:cubicBezTo>
                    <a:cubicBezTo>
                      <a:pt x="101" y="1354"/>
                      <a:pt x="101" y="1354"/>
                      <a:pt x="101" y="1354"/>
                    </a:cubicBezTo>
                    <a:cubicBezTo>
                      <a:pt x="99" y="1349"/>
                      <a:pt x="99" y="1349"/>
                      <a:pt x="99" y="1349"/>
                    </a:cubicBezTo>
                    <a:cubicBezTo>
                      <a:pt x="98" y="1348"/>
                      <a:pt x="98" y="1348"/>
                      <a:pt x="98" y="1348"/>
                    </a:cubicBezTo>
                    <a:cubicBezTo>
                      <a:pt x="95" y="1345"/>
                      <a:pt x="95" y="1345"/>
                      <a:pt x="95" y="1345"/>
                    </a:cubicBezTo>
                    <a:cubicBezTo>
                      <a:pt x="94" y="1343"/>
                      <a:pt x="94" y="1343"/>
                      <a:pt x="94" y="1343"/>
                    </a:cubicBezTo>
                    <a:cubicBezTo>
                      <a:pt x="91" y="1341"/>
                      <a:pt x="91" y="1341"/>
                      <a:pt x="91" y="1341"/>
                    </a:cubicBezTo>
                    <a:cubicBezTo>
                      <a:pt x="86" y="1335"/>
                      <a:pt x="86" y="1335"/>
                      <a:pt x="86" y="1335"/>
                    </a:cubicBezTo>
                    <a:cubicBezTo>
                      <a:pt x="86" y="1330"/>
                      <a:pt x="86" y="1330"/>
                      <a:pt x="86" y="1330"/>
                    </a:cubicBezTo>
                    <a:cubicBezTo>
                      <a:pt x="87" y="1329"/>
                      <a:pt x="87" y="1329"/>
                      <a:pt x="87" y="1329"/>
                    </a:cubicBezTo>
                    <a:cubicBezTo>
                      <a:pt x="89" y="1322"/>
                      <a:pt x="89" y="1322"/>
                      <a:pt x="89" y="1322"/>
                    </a:cubicBezTo>
                    <a:cubicBezTo>
                      <a:pt x="90" y="1321"/>
                      <a:pt x="90" y="1321"/>
                      <a:pt x="90" y="1321"/>
                    </a:cubicBezTo>
                    <a:cubicBezTo>
                      <a:pt x="90" y="1319"/>
                      <a:pt x="90" y="1319"/>
                      <a:pt x="90" y="1319"/>
                    </a:cubicBezTo>
                    <a:cubicBezTo>
                      <a:pt x="90" y="1311"/>
                      <a:pt x="90" y="1311"/>
                      <a:pt x="90" y="1311"/>
                    </a:cubicBezTo>
                    <a:cubicBezTo>
                      <a:pt x="83" y="1309"/>
                      <a:pt x="83" y="1309"/>
                      <a:pt x="83" y="1309"/>
                    </a:cubicBezTo>
                    <a:cubicBezTo>
                      <a:pt x="81" y="1311"/>
                      <a:pt x="81" y="1311"/>
                      <a:pt x="81" y="1311"/>
                    </a:cubicBezTo>
                    <a:cubicBezTo>
                      <a:pt x="79" y="1311"/>
                      <a:pt x="79" y="1311"/>
                      <a:pt x="79" y="1311"/>
                    </a:cubicBezTo>
                    <a:cubicBezTo>
                      <a:pt x="76" y="1320"/>
                      <a:pt x="76" y="1320"/>
                      <a:pt x="76" y="1320"/>
                    </a:cubicBezTo>
                    <a:cubicBezTo>
                      <a:pt x="76" y="1328"/>
                      <a:pt x="76" y="1328"/>
                      <a:pt x="76" y="1328"/>
                    </a:cubicBezTo>
                    <a:cubicBezTo>
                      <a:pt x="74" y="1331"/>
                      <a:pt x="74" y="1331"/>
                      <a:pt x="74" y="1331"/>
                    </a:cubicBezTo>
                    <a:cubicBezTo>
                      <a:pt x="72" y="1333"/>
                      <a:pt x="72" y="1333"/>
                      <a:pt x="72" y="1333"/>
                    </a:cubicBezTo>
                    <a:cubicBezTo>
                      <a:pt x="70" y="1341"/>
                      <a:pt x="70" y="1341"/>
                      <a:pt x="70" y="1341"/>
                    </a:cubicBezTo>
                    <a:cubicBezTo>
                      <a:pt x="70" y="1345"/>
                      <a:pt x="70" y="1345"/>
                      <a:pt x="70" y="1345"/>
                    </a:cubicBezTo>
                    <a:cubicBezTo>
                      <a:pt x="72" y="1345"/>
                      <a:pt x="72" y="1345"/>
                      <a:pt x="72" y="1345"/>
                    </a:cubicBezTo>
                    <a:cubicBezTo>
                      <a:pt x="74" y="1348"/>
                      <a:pt x="74" y="1348"/>
                      <a:pt x="74" y="1348"/>
                    </a:cubicBezTo>
                    <a:cubicBezTo>
                      <a:pt x="74" y="1364"/>
                      <a:pt x="74" y="1364"/>
                      <a:pt x="74" y="1364"/>
                    </a:cubicBezTo>
                    <a:cubicBezTo>
                      <a:pt x="69" y="1377"/>
                      <a:pt x="69" y="1377"/>
                      <a:pt x="69" y="1377"/>
                    </a:cubicBezTo>
                    <a:cubicBezTo>
                      <a:pt x="70" y="1383"/>
                      <a:pt x="70" y="1383"/>
                      <a:pt x="70" y="1383"/>
                    </a:cubicBezTo>
                    <a:cubicBezTo>
                      <a:pt x="72" y="1387"/>
                      <a:pt x="72" y="1387"/>
                      <a:pt x="72" y="1387"/>
                    </a:cubicBezTo>
                    <a:cubicBezTo>
                      <a:pt x="74" y="1394"/>
                      <a:pt x="74" y="1394"/>
                      <a:pt x="74" y="1394"/>
                    </a:cubicBezTo>
                    <a:cubicBezTo>
                      <a:pt x="77" y="1396"/>
                      <a:pt x="77" y="1396"/>
                      <a:pt x="77" y="1396"/>
                    </a:cubicBezTo>
                    <a:cubicBezTo>
                      <a:pt x="80" y="1404"/>
                      <a:pt x="80" y="1404"/>
                      <a:pt x="80" y="1404"/>
                    </a:cubicBezTo>
                    <a:cubicBezTo>
                      <a:pt x="85" y="1414"/>
                      <a:pt x="85" y="1414"/>
                      <a:pt x="85" y="1414"/>
                    </a:cubicBezTo>
                    <a:cubicBezTo>
                      <a:pt x="88" y="1418"/>
                      <a:pt x="88" y="1418"/>
                      <a:pt x="88" y="1418"/>
                    </a:cubicBezTo>
                    <a:cubicBezTo>
                      <a:pt x="92" y="1420"/>
                      <a:pt x="92" y="1420"/>
                      <a:pt x="92" y="1420"/>
                    </a:cubicBezTo>
                    <a:cubicBezTo>
                      <a:pt x="96" y="1420"/>
                      <a:pt x="96" y="1420"/>
                      <a:pt x="96" y="1420"/>
                    </a:cubicBezTo>
                    <a:cubicBezTo>
                      <a:pt x="98" y="1420"/>
                      <a:pt x="98" y="1420"/>
                      <a:pt x="98" y="1420"/>
                    </a:cubicBezTo>
                    <a:cubicBezTo>
                      <a:pt x="100" y="1422"/>
                      <a:pt x="100" y="1422"/>
                      <a:pt x="100" y="1422"/>
                    </a:cubicBezTo>
                    <a:cubicBezTo>
                      <a:pt x="101" y="1423"/>
                      <a:pt x="101" y="1423"/>
                      <a:pt x="101" y="1423"/>
                    </a:cubicBezTo>
                    <a:cubicBezTo>
                      <a:pt x="102" y="1422"/>
                      <a:pt x="102" y="1422"/>
                      <a:pt x="102" y="1422"/>
                    </a:cubicBezTo>
                    <a:cubicBezTo>
                      <a:pt x="103" y="1421"/>
                      <a:pt x="103" y="1421"/>
                      <a:pt x="103" y="1421"/>
                    </a:cubicBezTo>
                    <a:cubicBezTo>
                      <a:pt x="106" y="1421"/>
                      <a:pt x="106" y="1421"/>
                      <a:pt x="106" y="1421"/>
                    </a:cubicBezTo>
                    <a:cubicBezTo>
                      <a:pt x="109" y="1425"/>
                      <a:pt x="109" y="1425"/>
                      <a:pt x="109" y="1425"/>
                    </a:cubicBezTo>
                    <a:cubicBezTo>
                      <a:pt x="111" y="1429"/>
                      <a:pt x="111" y="1429"/>
                      <a:pt x="111" y="1429"/>
                    </a:cubicBezTo>
                    <a:cubicBezTo>
                      <a:pt x="113" y="1436"/>
                      <a:pt x="113" y="1436"/>
                      <a:pt x="113" y="1436"/>
                    </a:cubicBezTo>
                    <a:cubicBezTo>
                      <a:pt x="114" y="1442"/>
                      <a:pt x="114" y="1442"/>
                      <a:pt x="114" y="1442"/>
                    </a:cubicBezTo>
                    <a:cubicBezTo>
                      <a:pt x="114" y="1443"/>
                      <a:pt x="114" y="1443"/>
                      <a:pt x="114" y="1443"/>
                    </a:cubicBezTo>
                    <a:cubicBezTo>
                      <a:pt x="111" y="1449"/>
                      <a:pt x="111" y="1449"/>
                      <a:pt x="111" y="1449"/>
                    </a:cubicBezTo>
                    <a:cubicBezTo>
                      <a:pt x="111" y="1450"/>
                      <a:pt x="111" y="1450"/>
                      <a:pt x="111" y="1450"/>
                    </a:cubicBezTo>
                    <a:cubicBezTo>
                      <a:pt x="113" y="1451"/>
                      <a:pt x="113" y="1451"/>
                      <a:pt x="113" y="1451"/>
                    </a:cubicBezTo>
                    <a:cubicBezTo>
                      <a:pt x="113" y="1451"/>
                      <a:pt x="113" y="1451"/>
                      <a:pt x="113" y="1451"/>
                    </a:cubicBezTo>
                    <a:cubicBezTo>
                      <a:pt x="114" y="1452"/>
                      <a:pt x="114" y="1452"/>
                      <a:pt x="114" y="1452"/>
                    </a:cubicBezTo>
                    <a:cubicBezTo>
                      <a:pt x="114" y="1454"/>
                      <a:pt x="114" y="1454"/>
                      <a:pt x="114" y="1454"/>
                    </a:cubicBezTo>
                    <a:cubicBezTo>
                      <a:pt x="113" y="1455"/>
                      <a:pt x="113" y="1455"/>
                      <a:pt x="113" y="1455"/>
                    </a:cubicBezTo>
                    <a:cubicBezTo>
                      <a:pt x="113" y="1456"/>
                      <a:pt x="113" y="1456"/>
                      <a:pt x="113" y="1456"/>
                    </a:cubicBezTo>
                    <a:cubicBezTo>
                      <a:pt x="112" y="1456"/>
                      <a:pt x="112" y="1456"/>
                      <a:pt x="112" y="1456"/>
                    </a:cubicBezTo>
                    <a:cubicBezTo>
                      <a:pt x="111" y="1454"/>
                      <a:pt x="111" y="1454"/>
                      <a:pt x="111" y="1454"/>
                    </a:cubicBezTo>
                    <a:cubicBezTo>
                      <a:pt x="110" y="1451"/>
                      <a:pt x="110" y="1451"/>
                      <a:pt x="110" y="1451"/>
                    </a:cubicBezTo>
                    <a:cubicBezTo>
                      <a:pt x="105" y="1462"/>
                      <a:pt x="105" y="1462"/>
                      <a:pt x="105" y="1462"/>
                    </a:cubicBezTo>
                    <a:cubicBezTo>
                      <a:pt x="101" y="1465"/>
                      <a:pt x="101" y="1465"/>
                      <a:pt x="101" y="1465"/>
                    </a:cubicBezTo>
                    <a:cubicBezTo>
                      <a:pt x="99" y="1465"/>
                      <a:pt x="99" y="1465"/>
                      <a:pt x="99" y="1465"/>
                    </a:cubicBezTo>
                    <a:cubicBezTo>
                      <a:pt x="98" y="1465"/>
                      <a:pt x="98" y="1465"/>
                      <a:pt x="98" y="1465"/>
                    </a:cubicBezTo>
                    <a:cubicBezTo>
                      <a:pt x="96" y="1460"/>
                      <a:pt x="96" y="1460"/>
                      <a:pt x="96" y="1460"/>
                    </a:cubicBezTo>
                    <a:cubicBezTo>
                      <a:pt x="95" y="1460"/>
                      <a:pt x="95" y="1460"/>
                      <a:pt x="95" y="1460"/>
                    </a:cubicBezTo>
                    <a:cubicBezTo>
                      <a:pt x="94" y="1460"/>
                      <a:pt x="94" y="1460"/>
                      <a:pt x="94" y="1460"/>
                    </a:cubicBezTo>
                    <a:cubicBezTo>
                      <a:pt x="92" y="1462"/>
                      <a:pt x="92" y="1462"/>
                      <a:pt x="92" y="1462"/>
                    </a:cubicBezTo>
                    <a:cubicBezTo>
                      <a:pt x="90" y="1465"/>
                      <a:pt x="90" y="1465"/>
                      <a:pt x="90" y="1465"/>
                    </a:cubicBezTo>
                    <a:cubicBezTo>
                      <a:pt x="89" y="1465"/>
                      <a:pt x="89" y="1465"/>
                      <a:pt x="89" y="1465"/>
                    </a:cubicBezTo>
                    <a:cubicBezTo>
                      <a:pt x="90" y="1467"/>
                      <a:pt x="90" y="1467"/>
                      <a:pt x="90" y="1467"/>
                    </a:cubicBezTo>
                    <a:cubicBezTo>
                      <a:pt x="92" y="1471"/>
                      <a:pt x="92" y="1471"/>
                      <a:pt x="92" y="1471"/>
                    </a:cubicBezTo>
                    <a:cubicBezTo>
                      <a:pt x="92" y="1471"/>
                      <a:pt x="92" y="1471"/>
                      <a:pt x="92" y="1471"/>
                    </a:cubicBezTo>
                    <a:cubicBezTo>
                      <a:pt x="92" y="1472"/>
                      <a:pt x="92" y="1472"/>
                      <a:pt x="92" y="1472"/>
                    </a:cubicBezTo>
                    <a:cubicBezTo>
                      <a:pt x="89" y="1474"/>
                      <a:pt x="89" y="1474"/>
                      <a:pt x="89" y="1474"/>
                    </a:cubicBezTo>
                    <a:cubicBezTo>
                      <a:pt x="89" y="1474"/>
                      <a:pt x="89" y="1474"/>
                      <a:pt x="89" y="1474"/>
                    </a:cubicBezTo>
                    <a:cubicBezTo>
                      <a:pt x="90" y="1482"/>
                      <a:pt x="90" y="1482"/>
                      <a:pt x="90" y="1482"/>
                    </a:cubicBezTo>
                    <a:cubicBezTo>
                      <a:pt x="90" y="1485"/>
                      <a:pt x="90" y="1485"/>
                      <a:pt x="90" y="1485"/>
                    </a:cubicBezTo>
                    <a:cubicBezTo>
                      <a:pt x="90" y="1490"/>
                      <a:pt x="90" y="1490"/>
                      <a:pt x="90" y="1490"/>
                    </a:cubicBezTo>
                    <a:cubicBezTo>
                      <a:pt x="88" y="1491"/>
                      <a:pt x="88" y="1491"/>
                      <a:pt x="88" y="1491"/>
                    </a:cubicBezTo>
                    <a:cubicBezTo>
                      <a:pt x="87" y="1494"/>
                      <a:pt x="87" y="1494"/>
                      <a:pt x="87" y="1494"/>
                    </a:cubicBezTo>
                    <a:cubicBezTo>
                      <a:pt x="87" y="1497"/>
                      <a:pt x="87" y="1497"/>
                      <a:pt x="87" y="1497"/>
                    </a:cubicBezTo>
                    <a:cubicBezTo>
                      <a:pt x="87" y="1500"/>
                      <a:pt x="87" y="1500"/>
                      <a:pt x="87" y="1500"/>
                    </a:cubicBezTo>
                    <a:cubicBezTo>
                      <a:pt x="91" y="1505"/>
                      <a:pt x="91" y="1505"/>
                      <a:pt x="91" y="1505"/>
                    </a:cubicBezTo>
                    <a:cubicBezTo>
                      <a:pt x="90" y="1508"/>
                      <a:pt x="90" y="1508"/>
                      <a:pt x="90" y="1508"/>
                    </a:cubicBezTo>
                    <a:cubicBezTo>
                      <a:pt x="92" y="1511"/>
                      <a:pt x="92" y="1511"/>
                      <a:pt x="92" y="1511"/>
                    </a:cubicBezTo>
                    <a:cubicBezTo>
                      <a:pt x="94" y="1511"/>
                      <a:pt x="94" y="1511"/>
                      <a:pt x="94" y="1511"/>
                    </a:cubicBezTo>
                    <a:cubicBezTo>
                      <a:pt x="101" y="1520"/>
                      <a:pt x="101" y="1520"/>
                      <a:pt x="101" y="1520"/>
                    </a:cubicBezTo>
                    <a:cubicBezTo>
                      <a:pt x="106" y="1531"/>
                      <a:pt x="106" y="1531"/>
                      <a:pt x="106" y="1531"/>
                    </a:cubicBezTo>
                    <a:cubicBezTo>
                      <a:pt x="107" y="1542"/>
                      <a:pt x="107" y="1542"/>
                      <a:pt x="107" y="1542"/>
                    </a:cubicBezTo>
                    <a:cubicBezTo>
                      <a:pt x="114" y="1547"/>
                      <a:pt x="114" y="1547"/>
                      <a:pt x="114" y="1547"/>
                    </a:cubicBezTo>
                    <a:cubicBezTo>
                      <a:pt x="114" y="1563"/>
                      <a:pt x="114" y="1563"/>
                      <a:pt x="114" y="1563"/>
                    </a:cubicBezTo>
                    <a:cubicBezTo>
                      <a:pt x="122" y="1574"/>
                      <a:pt x="122" y="1574"/>
                      <a:pt x="122" y="1574"/>
                    </a:cubicBezTo>
                    <a:cubicBezTo>
                      <a:pt x="123" y="1576"/>
                      <a:pt x="123" y="1576"/>
                      <a:pt x="123" y="1576"/>
                    </a:cubicBezTo>
                    <a:cubicBezTo>
                      <a:pt x="123" y="1578"/>
                      <a:pt x="123" y="1578"/>
                      <a:pt x="123" y="1578"/>
                    </a:cubicBezTo>
                    <a:cubicBezTo>
                      <a:pt x="123" y="1580"/>
                      <a:pt x="123" y="1580"/>
                      <a:pt x="123" y="1580"/>
                    </a:cubicBezTo>
                    <a:cubicBezTo>
                      <a:pt x="122" y="1581"/>
                      <a:pt x="122" y="1581"/>
                      <a:pt x="122" y="1581"/>
                    </a:cubicBezTo>
                    <a:cubicBezTo>
                      <a:pt x="122" y="1584"/>
                      <a:pt x="122" y="1584"/>
                      <a:pt x="122" y="1584"/>
                    </a:cubicBezTo>
                    <a:cubicBezTo>
                      <a:pt x="122" y="1587"/>
                      <a:pt x="122" y="1587"/>
                      <a:pt x="122" y="1587"/>
                    </a:cubicBezTo>
                    <a:cubicBezTo>
                      <a:pt x="123" y="1591"/>
                      <a:pt x="123" y="1591"/>
                      <a:pt x="123" y="1591"/>
                    </a:cubicBezTo>
                    <a:cubicBezTo>
                      <a:pt x="128" y="1596"/>
                      <a:pt x="128" y="1596"/>
                      <a:pt x="128" y="1596"/>
                    </a:cubicBezTo>
                    <a:cubicBezTo>
                      <a:pt x="134" y="1598"/>
                      <a:pt x="134" y="1598"/>
                      <a:pt x="134" y="1598"/>
                    </a:cubicBezTo>
                    <a:cubicBezTo>
                      <a:pt x="136" y="1604"/>
                      <a:pt x="136" y="1604"/>
                      <a:pt x="136" y="1604"/>
                    </a:cubicBezTo>
                    <a:cubicBezTo>
                      <a:pt x="137" y="1611"/>
                      <a:pt x="137" y="1611"/>
                      <a:pt x="137" y="1611"/>
                    </a:cubicBezTo>
                    <a:cubicBezTo>
                      <a:pt x="140" y="1616"/>
                      <a:pt x="140" y="1616"/>
                      <a:pt x="140" y="1616"/>
                    </a:cubicBezTo>
                    <a:cubicBezTo>
                      <a:pt x="143" y="1623"/>
                      <a:pt x="143" y="1623"/>
                      <a:pt x="143" y="1623"/>
                    </a:cubicBezTo>
                    <a:cubicBezTo>
                      <a:pt x="148" y="1627"/>
                      <a:pt x="148" y="1627"/>
                      <a:pt x="148" y="1627"/>
                    </a:cubicBezTo>
                    <a:cubicBezTo>
                      <a:pt x="153" y="1629"/>
                      <a:pt x="153" y="1629"/>
                      <a:pt x="153" y="1629"/>
                    </a:cubicBezTo>
                    <a:cubicBezTo>
                      <a:pt x="154" y="1631"/>
                      <a:pt x="154" y="1631"/>
                      <a:pt x="154" y="1631"/>
                    </a:cubicBezTo>
                    <a:cubicBezTo>
                      <a:pt x="155" y="1636"/>
                      <a:pt x="155" y="1636"/>
                      <a:pt x="155" y="1636"/>
                    </a:cubicBezTo>
                    <a:cubicBezTo>
                      <a:pt x="156" y="1638"/>
                      <a:pt x="156" y="1638"/>
                      <a:pt x="156" y="1638"/>
                    </a:cubicBezTo>
                    <a:cubicBezTo>
                      <a:pt x="156" y="1641"/>
                      <a:pt x="156" y="1641"/>
                      <a:pt x="156" y="1641"/>
                    </a:cubicBezTo>
                    <a:cubicBezTo>
                      <a:pt x="156" y="1642"/>
                      <a:pt x="156" y="1642"/>
                      <a:pt x="156" y="1642"/>
                    </a:cubicBezTo>
                    <a:cubicBezTo>
                      <a:pt x="152" y="1643"/>
                      <a:pt x="152" y="1643"/>
                      <a:pt x="152" y="1643"/>
                    </a:cubicBezTo>
                    <a:cubicBezTo>
                      <a:pt x="149" y="1645"/>
                      <a:pt x="149" y="1645"/>
                      <a:pt x="149" y="1645"/>
                    </a:cubicBezTo>
                    <a:cubicBezTo>
                      <a:pt x="147" y="1648"/>
                      <a:pt x="147" y="1648"/>
                      <a:pt x="147" y="1648"/>
                    </a:cubicBezTo>
                    <a:cubicBezTo>
                      <a:pt x="147" y="1655"/>
                      <a:pt x="147" y="1655"/>
                      <a:pt x="147" y="1655"/>
                    </a:cubicBezTo>
                    <a:cubicBezTo>
                      <a:pt x="156" y="1664"/>
                      <a:pt x="156" y="1664"/>
                      <a:pt x="156" y="1664"/>
                    </a:cubicBezTo>
                    <a:cubicBezTo>
                      <a:pt x="159" y="1662"/>
                      <a:pt x="159" y="1662"/>
                      <a:pt x="159" y="1662"/>
                    </a:cubicBezTo>
                    <a:cubicBezTo>
                      <a:pt x="167" y="1669"/>
                      <a:pt x="167" y="1669"/>
                      <a:pt x="167" y="1669"/>
                    </a:cubicBezTo>
                    <a:cubicBezTo>
                      <a:pt x="167" y="1673"/>
                      <a:pt x="167" y="1673"/>
                      <a:pt x="167" y="1673"/>
                    </a:cubicBezTo>
                    <a:cubicBezTo>
                      <a:pt x="167" y="1676"/>
                      <a:pt x="167" y="1676"/>
                      <a:pt x="167" y="1676"/>
                    </a:cubicBezTo>
                    <a:cubicBezTo>
                      <a:pt x="167" y="1676"/>
                      <a:pt x="167" y="1676"/>
                      <a:pt x="167" y="1676"/>
                    </a:cubicBezTo>
                    <a:cubicBezTo>
                      <a:pt x="163" y="1681"/>
                      <a:pt x="163" y="1681"/>
                      <a:pt x="163" y="1681"/>
                    </a:cubicBezTo>
                    <a:cubicBezTo>
                      <a:pt x="160" y="1687"/>
                      <a:pt x="160" y="1687"/>
                      <a:pt x="160" y="1687"/>
                    </a:cubicBezTo>
                    <a:cubicBezTo>
                      <a:pt x="158" y="1692"/>
                      <a:pt x="158" y="1692"/>
                      <a:pt x="158" y="1692"/>
                    </a:cubicBezTo>
                    <a:cubicBezTo>
                      <a:pt x="156" y="1696"/>
                      <a:pt x="156" y="1696"/>
                      <a:pt x="156" y="1696"/>
                    </a:cubicBezTo>
                    <a:cubicBezTo>
                      <a:pt x="159" y="1699"/>
                      <a:pt x="159" y="1699"/>
                      <a:pt x="159" y="1699"/>
                    </a:cubicBezTo>
                    <a:cubicBezTo>
                      <a:pt x="161" y="1703"/>
                      <a:pt x="161" y="1703"/>
                      <a:pt x="161" y="1703"/>
                    </a:cubicBezTo>
                    <a:cubicBezTo>
                      <a:pt x="158" y="1707"/>
                      <a:pt x="158" y="1707"/>
                      <a:pt x="158" y="1707"/>
                    </a:cubicBezTo>
                    <a:cubicBezTo>
                      <a:pt x="155" y="1714"/>
                      <a:pt x="155" y="1714"/>
                      <a:pt x="155" y="1714"/>
                    </a:cubicBezTo>
                    <a:cubicBezTo>
                      <a:pt x="156" y="1717"/>
                      <a:pt x="156" y="1717"/>
                      <a:pt x="156" y="1717"/>
                    </a:cubicBezTo>
                    <a:cubicBezTo>
                      <a:pt x="156" y="1721"/>
                      <a:pt x="156" y="1721"/>
                      <a:pt x="156" y="1721"/>
                    </a:cubicBezTo>
                    <a:cubicBezTo>
                      <a:pt x="152" y="1726"/>
                      <a:pt x="152" y="1726"/>
                      <a:pt x="152" y="1726"/>
                    </a:cubicBezTo>
                    <a:cubicBezTo>
                      <a:pt x="150" y="1731"/>
                      <a:pt x="150" y="1731"/>
                      <a:pt x="150" y="1731"/>
                    </a:cubicBezTo>
                    <a:cubicBezTo>
                      <a:pt x="149" y="1734"/>
                      <a:pt x="149" y="1734"/>
                      <a:pt x="149" y="1734"/>
                    </a:cubicBezTo>
                    <a:cubicBezTo>
                      <a:pt x="149" y="1736"/>
                      <a:pt x="149" y="1736"/>
                      <a:pt x="149" y="1736"/>
                    </a:cubicBezTo>
                    <a:cubicBezTo>
                      <a:pt x="150" y="1737"/>
                      <a:pt x="150" y="1737"/>
                      <a:pt x="150" y="1737"/>
                    </a:cubicBezTo>
                    <a:cubicBezTo>
                      <a:pt x="150" y="1738"/>
                      <a:pt x="150" y="1738"/>
                      <a:pt x="150" y="1738"/>
                    </a:cubicBezTo>
                    <a:cubicBezTo>
                      <a:pt x="154" y="1738"/>
                      <a:pt x="154" y="1738"/>
                      <a:pt x="154" y="1738"/>
                    </a:cubicBezTo>
                    <a:cubicBezTo>
                      <a:pt x="157" y="1740"/>
                      <a:pt x="157" y="1740"/>
                      <a:pt x="157" y="1740"/>
                    </a:cubicBezTo>
                    <a:cubicBezTo>
                      <a:pt x="160" y="1745"/>
                      <a:pt x="160" y="1745"/>
                      <a:pt x="160" y="1745"/>
                    </a:cubicBezTo>
                    <a:cubicBezTo>
                      <a:pt x="161" y="1754"/>
                      <a:pt x="161" y="1754"/>
                      <a:pt x="161" y="1754"/>
                    </a:cubicBezTo>
                    <a:cubicBezTo>
                      <a:pt x="162" y="1755"/>
                      <a:pt x="162" y="1755"/>
                      <a:pt x="162" y="1755"/>
                    </a:cubicBezTo>
                    <a:cubicBezTo>
                      <a:pt x="163" y="1756"/>
                      <a:pt x="163" y="1756"/>
                      <a:pt x="163" y="1756"/>
                    </a:cubicBezTo>
                    <a:cubicBezTo>
                      <a:pt x="170" y="1756"/>
                      <a:pt x="170" y="1756"/>
                      <a:pt x="170" y="1756"/>
                    </a:cubicBezTo>
                    <a:cubicBezTo>
                      <a:pt x="178" y="1756"/>
                      <a:pt x="178" y="1756"/>
                      <a:pt x="178" y="1756"/>
                    </a:cubicBezTo>
                    <a:cubicBezTo>
                      <a:pt x="183" y="1756"/>
                      <a:pt x="183" y="1756"/>
                      <a:pt x="183" y="1756"/>
                    </a:cubicBezTo>
                    <a:cubicBezTo>
                      <a:pt x="186" y="1758"/>
                      <a:pt x="186" y="1758"/>
                      <a:pt x="186" y="1758"/>
                    </a:cubicBezTo>
                    <a:cubicBezTo>
                      <a:pt x="194" y="1759"/>
                      <a:pt x="194" y="1759"/>
                      <a:pt x="194" y="1759"/>
                    </a:cubicBezTo>
                    <a:cubicBezTo>
                      <a:pt x="198" y="1763"/>
                      <a:pt x="198" y="1763"/>
                      <a:pt x="198" y="1763"/>
                    </a:cubicBezTo>
                    <a:cubicBezTo>
                      <a:pt x="205" y="1764"/>
                      <a:pt x="205" y="1764"/>
                      <a:pt x="205" y="1764"/>
                    </a:cubicBezTo>
                    <a:cubicBezTo>
                      <a:pt x="217" y="1772"/>
                      <a:pt x="217" y="1772"/>
                      <a:pt x="217" y="1772"/>
                    </a:cubicBezTo>
                    <a:cubicBezTo>
                      <a:pt x="225" y="1774"/>
                      <a:pt x="225" y="1774"/>
                      <a:pt x="225" y="1774"/>
                    </a:cubicBezTo>
                    <a:cubicBezTo>
                      <a:pt x="233" y="1777"/>
                      <a:pt x="233" y="1777"/>
                      <a:pt x="233" y="1777"/>
                    </a:cubicBezTo>
                    <a:cubicBezTo>
                      <a:pt x="240" y="1778"/>
                      <a:pt x="240" y="1778"/>
                      <a:pt x="240" y="1778"/>
                    </a:cubicBezTo>
                    <a:cubicBezTo>
                      <a:pt x="247" y="1781"/>
                      <a:pt x="247" y="1781"/>
                      <a:pt x="247" y="1781"/>
                    </a:cubicBezTo>
                    <a:cubicBezTo>
                      <a:pt x="255" y="1788"/>
                      <a:pt x="255" y="1788"/>
                      <a:pt x="255" y="1788"/>
                    </a:cubicBezTo>
                    <a:cubicBezTo>
                      <a:pt x="258" y="1792"/>
                      <a:pt x="258" y="1792"/>
                      <a:pt x="258" y="1792"/>
                    </a:cubicBezTo>
                    <a:cubicBezTo>
                      <a:pt x="261" y="1796"/>
                      <a:pt x="261" y="1796"/>
                      <a:pt x="261" y="1796"/>
                    </a:cubicBezTo>
                    <a:cubicBezTo>
                      <a:pt x="263" y="1796"/>
                      <a:pt x="263" y="1796"/>
                      <a:pt x="263" y="1796"/>
                    </a:cubicBezTo>
                    <a:cubicBezTo>
                      <a:pt x="264" y="1798"/>
                      <a:pt x="264" y="1798"/>
                      <a:pt x="264" y="1798"/>
                    </a:cubicBezTo>
                    <a:cubicBezTo>
                      <a:pt x="265" y="1800"/>
                      <a:pt x="265" y="1800"/>
                      <a:pt x="265" y="1800"/>
                    </a:cubicBezTo>
                    <a:cubicBezTo>
                      <a:pt x="266" y="1803"/>
                      <a:pt x="266" y="1803"/>
                      <a:pt x="266" y="1803"/>
                    </a:cubicBezTo>
                    <a:cubicBezTo>
                      <a:pt x="269" y="1803"/>
                      <a:pt x="269" y="1803"/>
                      <a:pt x="269" y="1803"/>
                    </a:cubicBezTo>
                    <a:cubicBezTo>
                      <a:pt x="270" y="1804"/>
                      <a:pt x="270" y="1804"/>
                      <a:pt x="270" y="1804"/>
                    </a:cubicBezTo>
                    <a:cubicBezTo>
                      <a:pt x="271" y="1805"/>
                      <a:pt x="271" y="1805"/>
                      <a:pt x="271" y="1805"/>
                    </a:cubicBezTo>
                    <a:cubicBezTo>
                      <a:pt x="270" y="1808"/>
                      <a:pt x="270" y="1808"/>
                      <a:pt x="270" y="1808"/>
                    </a:cubicBezTo>
                    <a:cubicBezTo>
                      <a:pt x="271" y="1810"/>
                      <a:pt x="271" y="1810"/>
                      <a:pt x="271" y="1810"/>
                    </a:cubicBezTo>
                    <a:cubicBezTo>
                      <a:pt x="270" y="1814"/>
                      <a:pt x="270" y="1814"/>
                      <a:pt x="270" y="1814"/>
                    </a:cubicBezTo>
                    <a:cubicBezTo>
                      <a:pt x="271" y="1818"/>
                      <a:pt x="271" y="1818"/>
                      <a:pt x="271" y="1818"/>
                    </a:cubicBezTo>
                    <a:cubicBezTo>
                      <a:pt x="272" y="1820"/>
                      <a:pt x="272" y="1820"/>
                      <a:pt x="272" y="1820"/>
                    </a:cubicBezTo>
                    <a:cubicBezTo>
                      <a:pt x="274" y="1820"/>
                      <a:pt x="274" y="1820"/>
                      <a:pt x="274" y="1820"/>
                    </a:cubicBezTo>
                    <a:cubicBezTo>
                      <a:pt x="280" y="1828"/>
                      <a:pt x="280" y="1828"/>
                      <a:pt x="280" y="1828"/>
                    </a:cubicBezTo>
                    <a:cubicBezTo>
                      <a:pt x="283" y="1829"/>
                      <a:pt x="283" y="1829"/>
                      <a:pt x="283" y="1829"/>
                    </a:cubicBezTo>
                    <a:cubicBezTo>
                      <a:pt x="280" y="1826"/>
                      <a:pt x="280" y="1826"/>
                      <a:pt x="280" y="1826"/>
                    </a:cubicBezTo>
                    <a:cubicBezTo>
                      <a:pt x="283" y="1828"/>
                      <a:pt x="283" y="1828"/>
                      <a:pt x="283" y="1828"/>
                    </a:cubicBezTo>
                    <a:cubicBezTo>
                      <a:pt x="294" y="1838"/>
                      <a:pt x="294" y="1838"/>
                      <a:pt x="294" y="1838"/>
                    </a:cubicBezTo>
                    <a:cubicBezTo>
                      <a:pt x="304" y="1843"/>
                      <a:pt x="304" y="1843"/>
                      <a:pt x="304" y="1843"/>
                    </a:cubicBezTo>
                    <a:cubicBezTo>
                      <a:pt x="307" y="1847"/>
                      <a:pt x="307" y="1847"/>
                      <a:pt x="307" y="1847"/>
                    </a:cubicBezTo>
                    <a:cubicBezTo>
                      <a:pt x="310" y="1845"/>
                      <a:pt x="310" y="1845"/>
                      <a:pt x="310" y="1845"/>
                    </a:cubicBezTo>
                    <a:cubicBezTo>
                      <a:pt x="321" y="1846"/>
                      <a:pt x="321" y="1846"/>
                      <a:pt x="321" y="1846"/>
                    </a:cubicBezTo>
                    <a:cubicBezTo>
                      <a:pt x="334" y="1849"/>
                      <a:pt x="334" y="1849"/>
                      <a:pt x="334" y="1849"/>
                    </a:cubicBezTo>
                    <a:cubicBezTo>
                      <a:pt x="337" y="1852"/>
                      <a:pt x="337" y="1852"/>
                      <a:pt x="337" y="1852"/>
                    </a:cubicBezTo>
                    <a:cubicBezTo>
                      <a:pt x="341" y="1862"/>
                      <a:pt x="341" y="1862"/>
                      <a:pt x="341" y="1862"/>
                    </a:cubicBezTo>
                    <a:cubicBezTo>
                      <a:pt x="343" y="1875"/>
                      <a:pt x="343" y="1875"/>
                      <a:pt x="343" y="1875"/>
                    </a:cubicBezTo>
                    <a:cubicBezTo>
                      <a:pt x="343" y="1880"/>
                      <a:pt x="343" y="1880"/>
                      <a:pt x="343" y="1880"/>
                    </a:cubicBezTo>
                    <a:cubicBezTo>
                      <a:pt x="341" y="1882"/>
                      <a:pt x="341" y="1882"/>
                      <a:pt x="341" y="1882"/>
                    </a:cubicBezTo>
                    <a:cubicBezTo>
                      <a:pt x="338" y="1883"/>
                      <a:pt x="338" y="1883"/>
                      <a:pt x="338" y="1883"/>
                    </a:cubicBezTo>
                    <a:cubicBezTo>
                      <a:pt x="338" y="1885"/>
                      <a:pt x="338" y="1885"/>
                      <a:pt x="338" y="1885"/>
                    </a:cubicBezTo>
                    <a:cubicBezTo>
                      <a:pt x="338" y="1887"/>
                      <a:pt x="338" y="1887"/>
                      <a:pt x="338" y="1887"/>
                    </a:cubicBezTo>
                    <a:cubicBezTo>
                      <a:pt x="339" y="1887"/>
                      <a:pt x="339" y="1887"/>
                      <a:pt x="339" y="1887"/>
                    </a:cubicBezTo>
                    <a:cubicBezTo>
                      <a:pt x="344" y="1889"/>
                      <a:pt x="344" y="1889"/>
                      <a:pt x="344" y="1889"/>
                    </a:cubicBezTo>
                    <a:cubicBezTo>
                      <a:pt x="345" y="1891"/>
                      <a:pt x="345" y="1891"/>
                      <a:pt x="345" y="1891"/>
                    </a:cubicBezTo>
                    <a:cubicBezTo>
                      <a:pt x="348" y="1894"/>
                      <a:pt x="348" y="1894"/>
                      <a:pt x="348" y="1894"/>
                    </a:cubicBezTo>
                    <a:cubicBezTo>
                      <a:pt x="350" y="1894"/>
                      <a:pt x="350" y="1894"/>
                      <a:pt x="350" y="1894"/>
                    </a:cubicBezTo>
                    <a:cubicBezTo>
                      <a:pt x="351" y="1894"/>
                      <a:pt x="351" y="1894"/>
                      <a:pt x="351" y="1894"/>
                    </a:cubicBezTo>
                    <a:cubicBezTo>
                      <a:pt x="352" y="1892"/>
                      <a:pt x="352" y="1892"/>
                      <a:pt x="352" y="1892"/>
                    </a:cubicBezTo>
                    <a:cubicBezTo>
                      <a:pt x="352" y="1889"/>
                      <a:pt x="352" y="1889"/>
                      <a:pt x="352" y="1889"/>
                    </a:cubicBezTo>
                    <a:cubicBezTo>
                      <a:pt x="353" y="1888"/>
                      <a:pt x="353" y="1888"/>
                      <a:pt x="353" y="1888"/>
                    </a:cubicBezTo>
                    <a:cubicBezTo>
                      <a:pt x="354" y="1887"/>
                      <a:pt x="354" y="1887"/>
                      <a:pt x="354" y="1887"/>
                    </a:cubicBezTo>
                    <a:cubicBezTo>
                      <a:pt x="354" y="1887"/>
                      <a:pt x="354" y="1887"/>
                      <a:pt x="354" y="1887"/>
                    </a:cubicBezTo>
                    <a:cubicBezTo>
                      <a:pt x="357" y="1887"/>
                      <a:pt x="357" y="1887"/>
                      <a:pt x="357" y="1887"/>
                    </a:cubicBezTo>
                    <a:cubicBezTo>
                      <a:pt x="358" y="1887"/>
                      <a:pt x="358" y="1887"/>
                      <a:pt x="358" y="1887"/>
                    </a:cubicBezTo>
                    <a:cubicBezTo>
                      <a:pt x="359" y="1888"/>
                      <a:pt x="359" y="1888"/>
                      <a:pt x="359" y="1888"/>
                    </a:cubicBezTo>
                    <a:cubicBezTo>
                      <a:pt x="359" y="1890"/>
                      <a:pt x="359" y="1890"/>
                      <a:pt x="359" y="1890"/>
                    </a:cubicBezTo>
                    <a:cubicBezTo>
                      <a:pt x="360" y="1890"/>
                      <a:pt x="360" y="1890"/>
                      <a:pt x="360" y="1890"/>
                    </a:cubicBezTo>
                    <a:cubicBezTo>
                      <a:pt x="362" y="1890"/>
                      <a:pt x="362" y="1890"/>
                      <a:pt x="362" y="1890"/>
                    </a:cubicBezTo>
                    <a:cubicBezTo>
                      <a:pt x="367" y="1894"/>
                      <a:pt x="367" y="1894"/>
                      <a:pt x="367" y="1894"/>
                    </a:cubicBezTo>
                    <a:cubicBezTo>
                      <a:pt x="371" y="1898"/>
                      <a:pt x="371" y="1898"/>
                      <a:pt x="371" y="1898"/>
                    </a:cubicBezTo>
                    <a:cubicBezTo>
                      <a:pt x="375" y="1905"/>
                      <a:pt x="375" y="1905"/>
                      <a:pt x="375" y="1905"/>
                    </a:cubicBezTo>
                    <a:cubicBezTo>
                      <a:pt x="382" y="1915"/>
                      <a:pt x="382" y="1915"/>
                      <a:pt x="382" y="1915"/>
                    </a:cubicBezTo>
                    <a:cubicBezTo>
                      <a:pt x="383" y="1916"/>
                      <a:pt x="383" y="1916"/>
                      <a:pt x="383" y="1916"/>
                    </a:cubicBezTo>
                    <a:cubicBezTo>
                      <a:pt x="383" y="1916"/>
                      <a:pt x="383" y="1916"/>
                      <a:pt x="383" y="1916"/>
                    </a:cubicBezTo>
                    <a:cubicBezTo>
                      <a:pt x="384" y="1916"/>
                      <a:pt x="384" y="1916"/>
                      <a:pt x="384" y="1916"/>
                    </a:cubicBezTo>
                    <a:cubicBezTo>
                      <a:pt x="384" y="1915"/>
                      <a:pt x="384" y="1915"/>
                      <a:pt x="384" y="1915"/>
                    </a:cubicBezTo>
                    <a:cubicBezTo>
                      <a:pt x="382" y="1914"/>
                      <a:pt x="382" y="1914"/>
                      <a:pt x="382" y="1914"/>
                    </a:cubicBezTo>
                    <a:cubicBezTo>
                      <a:pt x="383" y="1913"/>
                      <a:pt x="383" y="1913"/>
                      <a:pt x="383" y="1913"/>
                    </a:cubicBezTo>
                    <a:cubicBezTo>
                      <a:pt x="385" y="1914"/>
                      <a:pt x="385" y="1914"/>
                      <a:pt x="385" y="1914"/>
                    </a:cubicBezTo>
                    <a:cubicBezTo>
                      <a:pt x="385" y="1914"/>
                      <a:pt x="385" y="1914"/>
                      <a:pt x="385" y="1914"/>
                    </a:cubicBezTo>
                    <a:cubicBezTo>
                      <a:pt x="387" y="1917"/>
                      <a:pt x="387" y="1917"/>
                      <a:pt x="387" y="1917"/>
                    </a:cubicBezTo>
                    <a:cubicBezTo>
                      <a:pt x="394" y="1925"/>
                      <a:pt x="394" y="1925"/>
                      <a:pt x="394" y="1925"/>
                    </a:cubicBezTo>
                    <a:cubicBezTo>
                      <a:pt x="399" y="1936"/>
                      <a:pt x="399" y="1936"/>
                      <a:pt x="399" y="1936"/>
                    </a:cubicBezTo>
                    <a:cubicBezTo>
                      <a:pt x="407" y="1944"/>
                      <a:pt x="407" y="1944"/>
                      <a:pt x="407" y="1944"/>
                    </a:cubicBezTo>
                    <a:cubicBezTo>
                      <a:pt x="423" y="1970"/>
                      <a:pt x="423" y="1970"/>
                      <a:pt x="423" y="1970"/>
                    </a:cubicBezTo>
                    <a:cubicBezTo>
                      <a:pt x="427" y="1986"/>
                      <a:pt x="427" y="1986"/>
                      <a:pt x="427" y="1986"/>
                    </a:cubicBezTo>
                    <a:cubicBezTo>
                      <a:pt x="429" y="2000"/>
                      <a:pt x="429" y="2000"/>
                      <a:pt x="429" y="2000"/>
                    </a:cubicBezTo>
                    <a:cubicBezTo>
                      <a:pt x="428" y="2017"/>
                      <a:pt x="428" y="2017"/>
                      <a:pt x="428" y="2017"/>
                    </a:cubicBezTo>
                    <a:cubicBezTo>
                      <a:pt x="424" y="2018"/>
                      <a:pt x="424" y="2018"/>
                      <a:pt x="424" y="2018"/>
                    </a:cubicBezTo>
                    <a:cubicBezTo>
                      <a:pt x="423" y="2020"/>
                      <a:pt x="423" y="2020"/>
                      <a:pt x="423" y="2020"/>
                    </a:cubicBezTo>
                    <a:cubicBezTo>
                      <a:pt x="423" y="2023"/>
                      <a:pt x="423" y="2023"/>
                      <a:pt x="423" y="2023"/>
                    </a:cubicBezTo>
                    <a:cubicBezTo>
                      <a:pt x="424" y="2027"/>
                      <a:pt x="424" y="2027"/>
                      <a:pt x="424" y="2027"/>
                    </a:cubicBezTo>
                    <a:cubicBezTo>
                      <a:pt x="425" y="2028"/>
                      <a:pt x="425" y="2028"/>
                      <a:pt x="425" y="2028"/>
                    </a:cubicBezTo>
                    <a:cubicBezTo>
                      <a:pt x="425" y="2028"/>
                      <a:pt x="425" y="2028"/>
                      <a:pt x="425" y="2028"/>
                    </a:cubicBezTo>
                    <a:cubicBezTo>
                      <a:pt x="427" y="2026"/>
                      <a:pt x="427" y="2026"/>
                      <a:pt x="427" y="2026"/>
                    </a:cubicBezTo>
                    <a:cubicBezTo>
                      <a:pt x="427" y="2025"/>
                      <a:pt x="427" y="2025"/>
                      <a:pt x="427" y="2025"/>
                    </a:cubicBezTo>
                    <a:cubicBezTo>
                      <a:pt x="428" y="2026"/>
                      <a:pt x="428" y="2026"/>
                      <a:pt x="428" y="2026"/>
                    </a:cubicBezTo>
                    <a:cubicBezTo>
                      <a:pt x="429" y="2027"/>
                      <a:pt x="429" y="2027"/>
                      <a:pt x="429" y="2027"/>
                    </a:cubicBezTo>
                    <a:cubicBezTo>
                      <a:pt x="429" y="2028"/>
                      <a:pt x="429" y="2028"/>
                      <a:pt x="429" y="2028"/>
                    </a:cubicBezTo>
                    <a:cubicBezTo>
                      <a:pt x="427" y="2029"/>
                      <a:pt x="427" y="2029"/>
                      <a:pt x="427" y="2029"/>
                    </a:cubicBezTo>
                    <a:cubicBezTo>
                      <a:pt x="425" y="2030"/>
                      <a:pt x="425" y="2030"/>
                      <a:pt x="425" y="2030"/>
                    </a:cubicBezTo>
                    <a:cubicBezTo>
                      <a:pt x="425" y="2031"/>
                      <a:pt x="425" y="2031"/>
                      <a:pt x="425" y="2031"/>
                    </a:cubicBezTo>
                    <a:cubicBezTo>
                      <a:pt x="424" y="2031"/>
                      <a:pt x="424" y="2031"/>
                      <a:pt x="424" y="2031"/>
                    </a:cubicBezTo>
                    <a:cubicBezTo>
                      <a:pt x="423" y="2034"/>
                      <a:pt x="423" y="2034"/>
                      <a:pt x="423" y="2034"/>
                    </a:cubicBezTo>
                    <a:cubicBezTo>
                      <a:pt x="424" y="2036"/>
                      <a:pt x="424" y="2036"/>
                      <a:pt x="424" y="2036"/>
                    </a:cubicBezTo>
                    <a:cubicBezTo>
                      <a:pt x="425" y="2037"/>
                      <a:pt x="425" y="2037"/>
                      <a:pt x="425" y="2037"/>
                    </a:cubicBezTo>
                    <a:cubicBezTo>
                      <a:pt x="425" y="2036"/>
                      <a:pt x="425" y="2036"/>
                      <a:pt x="425" y="2036"/>
                    </a:cubicBezTo>
                    <a:cubicBezTo>
                      <a:pt x="426" y="2036"/>
                      <a:pt x="426" y="2036"/>
                      <a:pt x="426" y="2036"/>
                    </a:cubicBezTo>
                    <a:cubicBezTo>
                      <a:pt x="426" y="2034"/>
                      <a:pt x="426" y="2034"/>
                      <a:pt x="426" y="2034"/>
                    </a:cubicBezTo>
                    <a:cubicBezTo>
                      <a:pt x="427" y="2034"/>
                      <a:pt x="427" y="2034"/>
                      <a:pt x="427" y="2034"/>
                    </a:cubicBezTo>
                    <a:cubicBezTo>
                      <a:pt x="430" y="2034"/>
                      <a:pt x="430" y="2034"/>
                      <a:pt x="430" y="2034"/>
                    </a:cubicBezTo>
                    <a:cubicBezTo>
                      <a:pt x="432" y="2035"/>
                      <a:pt x="432" y="2035"/>
                      <a:pt x="432" y="2035"/>
                    </a:cubicBezTo>
                    <a:cubicBezTo>
                      <a:pt x="434" y="2038"/>
                      <a:pt x="434" y="2038"/>
                      <a:pt x="434" y="2038"/>
                    </a:cubicBezTo>
                    <a:cubicBezTo>
                      <a:pt x="435" y="2041"/>
                      <a:pt x="435" y="2041"/>
                      <a:pt x="435" y="2041"/>
                    </a:cubicBezTo>
                    <a:cubicBezTo>
                      <a:pt x="436" y="2043"/>
                      <a:pt x="436" y="2043"/>
                      <a:pt x="436" y="2043"/>
                    </a:cubicBezTo>
                    <a:cubicBezTo>
                      <a:pt x="436" y="2045"/>
                      <a:pt x="436" y="2045"/>
                      <a:pt x="436" y="2045"/>
                    </a:cubicBezTo>
                    <a:cubicBezTo>
                      <a:pt x="436" y="2048"/>
                      <a:pt x="436" y="2048"/>
                      <a:pt x="436" y="2048"/>
                    </a:cubicBezTo>
                    <a:cubicBezTo>
                      <a:pt x="436" y="2050"/>
                      <a:pt x="436" y="2050"/>
                      <a:pt x="436" y="2050"/>
                    </a:cubicBezTo>
                    <a:cubicBezTo>
                      <a:pt x="436" y="2051"/>
                      <a:pt x="436" y="2051"/>
                      <a:pt x="436" y="2051"/>
                    </a:cubicBezTo>
                    <a:cubicBezTo>
                      <a:pt x="436" y="2051"/>
                      <a:pt x="436" y="2051"/>
                      <a:pt x="436" y="2051"/>
                    </a:cubicBezTo>
                    <a:cubicBezTo>
                      <a:pt x="435" y="2052"/>
                      <a:pt x="435" y="2052"/>
                      <a:pt x="435" y="2052"/>
                    </a:cubicBezTo>
                    <a:cubicBezTo>
                      <a:pt x="434" y="2051"/>
                      <a:pt x="434" y="2051"/>
                      <a:pt x="434" y="2051"/>
                    </a:cubicBezTo>
                    <a:cubicBezTo>
                      <a:pt x="433" y="2049"/>
                      <a:pt x="433" y="2049"/>
                      <a:pt x="433" y="2049"/>
                    </a:cubicBezTo>
                    <a:cubicBezTo>
                      <a:pt x="432" y="2046"/>
                      <a:pt x="432" y="2046"/>
                      <a:pt x="432" y="2046"/>
                    </a:cubicBezTo>
                    <a:cubicBezTo>
                      <a:pt x="432" y="2040"/>
                      <a:pt x="432" y="2040"/>
                      <a:pt x="432" y="2040"/>
                    </a:cubicBezTo>
                    <a:cubicBezTo>
                      <a:pt x="431" y="2038"/>
                      <a:pt x="431" y="2038"/>
                      <a:pt x="431" y="2038"/>
                    </a:cubicBezTo>
                    <a:cubicBezTo>
                      <a:pt x="430" y="2037"/>
                      <a:pt x="430" y="2037"/>
                      <a:pt x="430" y="2037"/>
                    </a:cubicBezTo>
                    <a:cubicBezTo>
                      <a:pt x="429" y="2036"/>
                      <a:pt x="429" y="2036"/>
                      <a:pt x="429" y="2036"/>
                    </a:cubicBezTo>
                    <a:cubicBezTo>
                      <a:pt x="428" y="2036"/>
                      <a:pt x="428" y="2036"/>
                      <a:pt x="428" y="2036"/>
                    </a:cubicBezTo>
                    <a:cubicBezTo>
                      <a:pt x="426" y="2038"/>
                      <a:pt x="426" y="2038"/>
                      <a:pt x="426" y="2038"/>
                    </a:cubicBezTo>
                    <a:cubicBezTo>
                      <a:pt x="427" y="2040"/>
                      <a:pt x="427" y="2040"/>
                      <a:pt x="427" y="2040"/>
                    </a:cubicBezTo>
                    <a:cubicBezTo>
                      <a:pt x="429" y="2040"/>
                      <a:pt x="429" y="2040"/>
                      <a:pt x="429" y="2040"/>
                    </a:cubicBezTo>
                    <a:cubicBezTo>
                      <a:pt x="430" y="2047"/>
                      <a:pt x="430" y="2047"/>
                      <a:pt x="430" y="2047"/>
                    </a:cubicBezTo>
                    <a:cubicBezTo>
                      <a:pt x="431" y="2059"/>
                      <a:pt x="431" y="2059"/>
                      <a:pt x="431" y="2059"/>
                    </a:cubicBezTo>
                    <a:cubicBezTo>
                      <a:pt x="674" y="2087"/>
                      <a:pt x="674" y="2087"/>
                      <a:pt x="674" y="2087"/>
                    </a:cubicBezTo>
                    <a:cubicBezTo>
                      <a:pt x="667" y="2097"/>
                      <a:pt x="667" y="2097"/>
                      <a:pt x="667" y="2097"/>
                    </a:cubicBezTo>
                    <a:cubicBezTo>
                      <a:pt x="664" y="2099"/>
                      <a:pt x="664" y="2099"/>
                      <a:pt x="664" y="2099"/>
                    </a:cubicBezTo>
                    <a:cubicBezTo>
                      <a:pt x="663" y="2104"/>
                      <a:pt x="663" y="2104"/>
                      <a:pt x="663" y="2104"/>
                    </a:cubicBezTo>
                    <a:cubicBezTo>
                      <a:pt x="663" y="2107"/>
                      <a:pt x="663" y="2107"/>
                      <a:pt x="663" y="2107"/>
                    </a:cubicBezTo>
                    <a:cubicBezTo>
                      <a:pt x="661" y="2108"/>
                      <a:pt x="661" y="2108"/>
                      <a:pt x="661" y="2108"/>
                    </a:cubicBezTo>
                    <a:cubicBezTo>
                      <a:pt x="661" y="2109"/>
                      <a:pt x="661" y="2109"/>
                      <a:pt x="661" y="2109"/>
                    </a:cubicBezTo>
                    <a:cubicBezTo>
                      <a:pt x="659" y="2114"/>
                      <a:pt x="659" y="2114"/>
                      <a:pt x="659" y="2114"/>
                    </a:cubicBezTo>
                    <a:cubicBezTo>
                      <a:pt x="798" y="2196"/>
                      <a:pt x="798" y="2196"/>
                      <a:pt x="798" y="2196"/>
                    </a:cubicBezTo>
                    <a:cubicBezTo>
                      <a:pt x="1010" y="2318"/>
                      <a:pt x="1010" y="2318"/>
                      <a:pt x="1010" y="2318"/>
                    </a:cubicBezTo>
                    <a:cubicBezTo>
                      <a:pt x="1159" y="2341"/>
                      <a:pt x="1159" y="2341"/>
                      <a:pt x="1159" y="2341"/>
                    </a:cubicBezTo>
                    <a:cubicBezTo>
                      <a:pt x="1211" y="2347"/>
                      <a:pt x="1211" y="2347"/>
                      <a:pt x="1211" y="2347"/>
                    </a:cubicBezTo>
                    <a:cubicBezTo>
                      <a:pt x="1218" y="2348"/>
                      <a:pt x="1218" y="2348"/>
                      <a:pt x="1218" y="2348"/>
                    </a:cubicBezTo>
                    <a:cubicBezTo>
                      <a:pt x="1221" y="2349"/>
                      <a:pt x="1221" y="2349"/>
                      <a:pt x="1221" y="2349"/>
                    </a:cubicBezTo>
                    <a:cubicBezTo>
                      <a:pt x="1221" y="2349"/>
                      <a:pt x="1221" y="2349"/>
                      <a:pt x="1221" y="2349"/>
                    </a:cubicBezTo>
                    <a:cubicBezTo>
                      <a:pt x="1303" y="2360"/>
                      <a:pt x="1303" y="2360"/>
                      <a:pt x="1303" y="2360"/>
                    </a:cubicBezTo>
                    <a:cubicBezTo>
                      <a:pt x="1310" y="2307"/>
                      <a:pt x="1310" y="2307"/>
                      <a:pt x="1310" y="2307"/>
                    </a:cubicBezTo>
                    <a:cubicBezTo>
                      <a:pt x="1474" y="2326"/>
                      <a:pt x="1474" y="2326"/>
                      <a:pt x="1474" y="2326"/>
                    </a:cubicBezTo>
                    <a:cubicBezTo>
                      <a:pt x="1478" y="2329"/>
                      <a:pt x="1478" y="2329"/>
                      <a:pt x="1478" y="2329"/>
                    </a:cubicBezTo>
                    <a:cubicBezTo>
                      <a:pt x="1478" y="2329"/>
                      <a:pt x="1478" y="2329"/>
                      <a:pt x="1478" y="2329"/>
                    </a:cubicBezTo>
                    <a:cubicBezTo>
                      <a:pt x="1480" y="2330"/>
                      <a:pt x="1480" y="2330"/>
                      <a:pt x="1480" y="2330"/>
                    </a:cubicBezTo>
                    <a:cubicBezTo>
                      <a:pt x="1480" y="2327"/>
                      <a:pt x="1480" y="2327"/>
                      <a:pt x="1480" y="2327"/>
                    </a:cubicBezTo>
                    <a:cubicBezTo>
                      <a:pt x="1485" y="2332"/>
                      <a:pt x="1485" y="2332"/>
                      <a:pt x="1485" y="2332"/>
                    </a:cubicBezTo>
                    <a:cubicBezTo>
                      <a:pt x="1490" y="2330"/>
                      <a:pt x="1490" y="2330"/>
                      <a:pt x="1490" y="2330"/>
                    </a:cubicBezTo>
                    <a:cubicBezTo>
                      <a:pt x="1495" y="2335"/>
                      <a:pt x="1495" y="2335"/>
                      <a:pt x="1495" y="2335"/>
                    </a:cubicBezTo>
                    <a:cubicBezTo>
                      <a:pt x="1503" y="2356"/>
                      <a:pt x="1503" y="2356"/>
                      <a:pt x="1503" y="2356"/>
                    </a:cubicBezTo>
                    <a:cubicBezTo>
                      <a:pt x="1508" y="2359"/>
                      <a:pt x="1508" y="2359"/>
                      <a:pt x="1508" y="2359"/>
                    </a:cubicBezTo>
                    <a:cubicBezTo>
                      <a:pt x="1510" y="2368"/>
                      <a:pt x="1510" y="2368"/>
                      <a:pt x="1510" y="2368"/>
                    </a:cubicBezTo>
                    <a:cubicBezTo>
                      <a:pt x="1521" y="2377"/>
                      <a:pt x="1521" y="2377"/>
                      <a:pt x="1521" y="2377"/>
                    </a:cubicBezTo>
                    <a:cubicBezTo>
                      <a:pt x="1530" y="2381"/>
                      <a:pt x="1530" y="2381"/>
                      <a:pt x="1530" y="2381"/>
                    </a:cubicBezTo>
                    <a:cubicBezTo>
                      <a:pt x="1534" y="2384"/>
                      <a:pt x="1534" y="2384"/>
                      <a:pt x="1534" y="2384"/>
                    </a:cubicBezTo>
                    <a:cubicBezTo>
                      <a:pt x="1535" y="2390"/>
                      <a:pt x="1535" y="2390"/>
                      <a:pt x="1535" y="2390"/>
                    </a:cubicBezTo>
                    <a:cubicBezTo>
                      <a:pt x="1542" y="2394"/>
                      <a:pt x="1542" y="2394"/>
                      <a:pt x="1542" y="2394"/>
                    </a:cubicBezTo>
                    <a:cubicBezTo>
                      <a:pt x="1551" y="2410"/>
                      <a:pt x="1551" y="2410"/>
                      <a:pt x="1551" y="2410"/>
                    </a:cubicBezTo>
                    <a:cubicBezTo>
                      <a:pt x="1567" y="2421"/>
                      <a:pt x="1567" y="2421"/>
                      <a:pt x="1567" y="2421"/>
                    </a:cubicBezTo>
                    <a:cubicBezTo>
                      <a:pt x="1571" y="2432"/>
                      <a:pt x="1571" y="2432"/>
                      <a:pt x="1571" y="2432"/>
                    </a:cubicBezTo>
                    <a:cubicBezTo>
                      <a:pt x="1585" y="2445"/>
                      <a:pt x="1585" y="2445"/>
                      <a:pt x="1585" y="2445"/>
                    </a:cubicBezTo>
                    <a:cubicBezTo>
                      <a:pt x="1585" y="2448"/>
                      <a:pt x="1585" y="2448"/>
                      <a:pt x="1585" y="2448"/>
                    </a:cubicBezTo>
                    <a:cubicBezTo>
                      <a:pt x="1586" y="2452"/>
                      <a:pt x="1586" y="2452"/>
                      <a:pt x="1586" y="2452"/>
                    </a:cubicBezTo>
                    <a:cubicBezTo>
                      <a:pt x="1592" y="2455"/>
                      <a:pt x="1592" y="2455"/>
                      <a:pt x="1592" y="2455"/>
                    </a:cubicBezTo>
                    <a:cubicBezTo>
                      <a:pt x="1594" y="2457"/>
                      <a:pt x="1594" y="2457"/>
                      <a:pt x="1594" y="2457"/>
                    </a:cubicBezTo>
                    <a:cubicBezTo>
                      <a:pt x="1596" y="2457"/>
                      <a:pt x="1596" y="2457"/>
                      <a:pt x="1596" y="2457"/>
                    </a:cubicBezTo>
                    <a:cubicBezTo>
                      <a:pt x="1599" y="2460"/>
                      <a:pt x="1599" y="2460"/>
                      <a:pt x="1599" y="2460"/>
                    </a:cubicBezTo>
                    <a:cubicBezTo>
                      <a:pt x="1602" y="2460"/>
                      <a:pt x="1602" y="2460"/>
                      <a:pt x="1602" y="2460"/>
                    </a:cubicBezTo>
                    <a:cubicBezTo>
                      <a:pt x="1603" y="2461"/>
                      <a:pt x="1603" y="2461"/>
                      <a:pt x="1603" y="2461"/>
                    </a:cubicBezTo>
                    <a:cubicBezTo>
                      <a:pt x="1605" y="2461"/>
                      <a:pt x="1605" y="2461"/>
                      <a:pt x="1605" y="2461"/>
                    </a:cubicBezTo>
                    <a:cubicBezTo>
                      <a:pt x="1610" y="2466"/>
                      <a:pt x="1610" y="2466"/>
                      <a:pt x="1610" y="2466"/>
                    </a:cubicBezTo>
                    <a:cubicBezTo>
                      <a:pt x="1613" y="2467"/>
                      <a:pt x="1613" y="2467"/>
                      <a:pt x="1613" y="2467"/>
                    </a:cubicBezTo>
                    <a:cubicBezTo>
                      <a:pt x="1618" y="2475"/>
                      <a:pt x="1618" y="2475"/>
                      <a:pt x="1618" y="2475"/>
                    </a:cubicBezTo>
                    <a:cubicBezTo>
                      <a:pt x="1623" y="2477"/>
                      <a:pt x="1623" y="2477"/>
                      <a:pt x="1623" y="2477"/>
                    </a:cubicBezTo>
                    <a:cubicBezTo>
                      <a:pt x="1625" y="2481"/>
                      <a:pt x="1625" y="2481"/>
                      <a:pt x="1625" y="2481"/>
                    </a:cubicBezTo>
                    <a:cubicBezTo>
                      <a:pt x="1627" y="2485"/>
                      <a:pt x="1627" y="2485"/>
                      <a:pt x="1627" y="2485"/>
                    </a:cubicBezTo>
                    <a:cubicBezTo>
                      <a:pt x="1632" y="2487"/>
                      <a:pt x="1632" y="2487"/>
                      <a:pt x="1632" y="2487"/>
                    </a:cubicBezTo>
                    <a:cubicBezTo>
                      <a:pt x="1634" y="2491"/>
                      <a:pt x="1634" y="2491"/>
                      <a:pt x="1634" y="2491"/>
                    </a:cubicBezTo>
                    <a:cubicBezTo>
                      <a:pt x="1636" y="2501"/>
                      <a:pt x="1636" y="2501"/>
                      <a:pt x="1636" y="2501"/>
                    </a:cubicBezTo>
                    <a:cubicBezTo>
                      <a:pt x="1636" y="2506"/>
                      <a:pt x="1636" y="2506"/>
                      <a:pt x="1636" y="2506"/>
                    </a:cubicBezTo>
                    <a:cubicBezTo>
                      <a:pt x="1638" y="2510"/>
                      <a:pt x="1638" y="2510"/>
                      <a:pt x="1638" y="2510"/>
                    </a:cubicBezTo>
                    <a:cubicBezTo>
                      <a:pt x="1638" y="2512"/>
                      <a:pt x="1638" y="2512"/>
                      <a:pt x="1638" y="2512"/>
                    </a:cubicBezTo>
                    <a:cubicBezTo>
                      <a:pt x="1639" y="2515"/>
                      <a:pt x="1639" y="2515"/>
                      <a:pt x="1639" y="2515"/>
                    </a:cubicBezTo>
                    <a:cubicBezTo>
                      <a:pt x="1640" y="2518"/>
                      <a:pt x="1640" y="2518"/>
                      <a:pt x="1640" y="2518"/>
                    </a:cubicBezTo>
                    <a:cubicBezTo>
                      <a:pt x="1645" y="2524"/>
                      <a:pt x="1645" y="2524"/>
                      <a:pt x="1645" y="2524"/>
                    </a:cubicBezTo>
                    <a:cubicBezTo>
                      <a:pt x="1645" y="2527"/>
                      <a:pt x="1645" y="2527"/>
                      <a:pt x="1645" y="2527"/>
                    </a:cubicBezTo>
                    <a:cubicBezTo>
                      <a:pt x="1650" y="2532"/>
                      <a:pt x="1650" y="2532"/>
                      <a:pt x="1650" y="2532"/>
                    </a:cubicBezTo>
                    <a:cubicBezTo>
                      <a:pt x="1652" y="2543"/>
                      <a:pt x="1652" y="2543"/>
                      <a:pt x="1652" y="2543"/>
                    </a:cubicBezTo>
                    <a:cubicBezTo>
                      <a:pt x="1649" y="2554"/>
                      <a:pt x="1649" y="2554"/>
                      <a:pt x="1649" y="2554"/>
                    </a:cubicBezTo>
                    <a:cubicBezTo>
                      <a:pt x="1649" y="2563"/>
                      <a:pt x="1649" y="2563"/>
                      <a:pt x="1649" y="2563"/>
                    </a:cubicBezTo>
                    <a:cubicBezTo>
                      <a:pt x="1651" y="2566"/>
                      <a:pt x="1651" y="2566"/>
                      <a:pt x="1651" y="2566"/>
                    </a:cubicBezTo>
                    <a:cubicBezTo>
                      <a:pt x="1652" y="2572"/>
                      <a:pt x="1652" y="2572"/>
                      <a:pt x="1652" y="2572"/>
                    </a:cubicBezTo>
                    <a:cubicBezTo>
                      <a:pt x="1654" y="2577"/>
                      <a:pt x="1654" y="2577"/>
                      <a:pt x="1654" y="2577"/>
                    </a:cubicBezTo>
                    <a:cubicBezTo>
                      <a:pt x="1656" y="2581"/>
                      <a:pt x="1656" y="2581"/>
                      <a:pt x="1656" y="2581"/>
                    </a:cubicBezTo>
                    <a:cubicBezTo>
                      <a:pt x="1659" y="2585"/>
                      <a:pt x="1659" y="2585"/>
                      <a:pt x="1659" y="2585"/>
                    </a:cubicBezTo>
                    <a:cubicBezTo>
                      <a:pt x="1663" y="2599"/>
                      <a:pt x="1663" y="2599"/>
                      <a:pt x="1663" y="2599"/>
                    </a:cubicBezTo>
                    <a:cubicBezTo>
                      <a:pt x="1676" y="2618"/>
                      <a:pt x="1676" y="2618"/>
                      <a:pt x="1676" y="2618"/>
                    </a:cubicBezTo>
                    <a:cubicBezTo>
                      <a:pt x="1681" y="2621"/>
                      <a:pt x="1681" y="2621"/>
                      <a:pt x="1681" y="2621"/>
                    </a:cubicBezTo>
                    <a:cubicBezTo>
                      <a:pt x="1683" y="2621"/>
                      <a:pt x="1683" y="2621"/>
                      <a:pt x="1683" y="2621"/>
                    </a:cubicBezTo>
                    <a:cubicBezTo>
                      <a:pt x="1690" y="2628"/>
                      <a:pt x="1690" y="2628"/>
                      <a:pt x="1690" y="2628"/>
                    </a:cubicBezTo>
                    <a:cubicBezTo>
                      <a:pt x="1693" y="2631"/>
                      <a:pt x="1693" y="2631"/>
                      <a:pt x="1693" y="2631"/>
                    </a:cubicBezTo>
                    <a:cubicBezTo>
                      <a:pt x="1695" y="2634"/>
                      <a:pt x="1695" y="2634"/>
                      <a:pt x="1695" y="2634"/>
                    </a:cubicBezTo>
                    <a:cubicBezTo>
                      <a:pt x="1697" y="2638"/>
                      <a:pt x="1697" y="2638"/>
                      <a:pt x="1697" y="2638"/>
                    </a:cubicBezTo>
                    <a:cubicBezTo>
                      <a:pt x="1709" y="2647"/>
                      <a:pt x="1709" y="2647"/>
                      <a:pt x="1709" y="2647"/>
                    </a:cubicBezTo>
                    <a:cubicBezTo>
                      <a:pt x="1736" y="2657"/>
                      <a:pt x="1736" y="2657"/>
                      <a:pt x="1736" y="2657"/>
                    </a:cubicBezTo>
                    <a:cubicBezTo>
                      <a:pt x="1737" y="2657"/>
                      <a:pt x="1737" y="2657"/>
                      <a:pt x="1737" y="2657"/>
                    </a:cubicBezTo>
                    <a:cubicBezTo>
                      <a:pt x="1738" y="2658"/>
                      <a:pt x="1738" y="2658"/>
                      <a:pt x="1738" y="2658"/>
                    </a:cubicBezTo>
                    <a:cubicBezTo>
                      <a:pt x="1739" y="2660"/>
                      <a:pt x="1739" y="2660"/>
                      <a:pt x="1739" y="2660"/>
                    </a:cubicBezTo>
                    <a:cubicBezTo>
                      <a:pt x="1739" y="2661"/>
                      <a:pt x="1739" y="2661"/>
                      <a:pt x="1739" y="2661"/>
                    </a:cubicBezTo>
                    <a:cubicBezTo>
                      <a:pt x="1739" y="2661"/>
                      <a:pt x="1739" y="2661"/>
                      <a:pt x="1739" y="2661"/>
                    </a:cubicBezTo>
                    <a:cubicBezTo>
                      <a:pt x="1739" y="2662"/>
                      <a:pt x="1739" y="2662"/>
                      <a:pt x="1739" y="2662"/>
                    </a:cubicBezTo>
                    <a:cubicBezTo>
                      <a:pt x="1740" y="2663"/>
                      <a:pt x="1740" y="2663"/>
                      <a:pt x="1740" y="2663"/>
                    </a:cubicBezTo>
                    <a:cubicBezTo>
                      <a:pt x="1741" y="2663"/>
                      <a:pt x="1741" y="2663"/>
                      <a:pt x="1741" y="2663"/>
                    </a:cubicBezTo>
                    <a:cubicBezTo>
                      <a:pt x="1742" y="2663"/>
                      <a:pt x="1742" y="2663"/>
                      <a:pt x="1742" y="2663"/>
                    </a:cubicBezTo>
                    <a:cubicBezTo>
                      <a:pt x="1743" y="2664"/>
                      <a:pt x="1743" y="2664"/>
                      <a:pt x="1743" y="2664"/>
                    </a:cubicBezTo>
                    <a:cubicBezTo>
                      <a:pt x="1743" y="2665"/>
                      <a:pt x="1743" y="2665"/>
                      <a:pt x="1743" y="2665"/>
                    </a:cubicBezTo>
                    <a:cubicBezTo>
                      <a:pt x="1745" y="2667"/>
                      <a:pt x="1745" y="2667"/>
                      <a:pt x="1745" y="2667"/>
                    </a:cubicBezTo>
                    <a:cubicBezTo>
                      <a:pt x="1748" y="2668"/>
                      <a:pt x="1748" y="2668"/>
                      <a:pt x="1748" y="2668"/>
                    </a:cubicBezTo>
                    <a:cubicBezTo>
                      <a:pt x="1749" y="2669"/>
                      <a:pt x="1749" y="2669"/>
                      <a:pt x="1749" y="2669"/>
                    </a:cubicBezTo>
                    <a:cubicBezTo>
                      <a:pt x="1750" y="2670"/>
                      <a:pt x="1750" y="2670"/>
                      <a:pt x="1750" y="2670"/>
                    </a:cubicBezTo>
                    <a:cubicBezTo>
                      <a:pt x="1752" y="2670"/>
                      <a:pt x="1752" y="2670"/>
                      <a:pt x="1752" y="2670"/>
                    </a:cubicBezTo>
                    <a:cubicBezTo>
                      <a:pt x="1754" y="2671"/>
                      <a:pt x="1754" y="2671"/>
                      <a:pt x="1754" y="2671"/>
                    </a:cubicBezTo>
                    <a:cubicBezTo>
                      <a:pt x="1758" y="2672"/>
                      <a:pt x="1758" y="2672"/>
                      <a:pt x="1758" y="2672"/>
                    </a:cubicBezTo>
                    <a:cubicBezTo>
                      <a:pt x="1759" y="2672"/>
                      <a:pt x="1759" y="2672"/>
                      <a:pt x="1759" y="2672"/>
                    </a:cubicBezTo>
                    <a:cubicBezTo>
                      <a:pt x="1760" y="2672"/>
                      <a:pt x="1760" y="2672"/>
                      <a:pt x="1760" y="2672"/>
                    </a:cubicBezTo>
                    <a:cubicBezTo>
                      <a:pt x="1762" y="2674"/>
                      <a:pt x="1762" y="2674"/>
                      <a:pt x="1762" y="2674"/>
                    </a:cubicBezTo>
                    <a:cubicBezTo>
                      <a:pt x="1763" y="2675"/>
                      <a:pt x="1763" y="2675"/>
                      <a:pt x="1763" y="2675"/>
                    </a:cubicBezTo>
                    <a:cubicBezTo>
                      <a:pt x="1766" y="2678"/>
                      <a:pt x="1766" y="2678"/>
                      <a:pt x="1766" y="2678"/>
                    </a:cubicBezTo>
                    <a:cubicBezTo>
                      <a:pt x="1768" y="2679"/>
                      <a:pt x="1768" y="2679"/>
                      <a:pt x="1768" y="2679"/>
                    </a:cubicBezTo>
                    <a:cubicBezTo>
                      <a:pt x="1769" y="2681"/>
                      <a:pt x="1769" y="2681"/>
                      <a:pt x="1769" y="2681"/>
                    </a:cubicBezTo>
                    <a:cubicBezTo>
                      <a:pt x="1771" y="2683"/>
                      <a:pt x="1771" y="2683"/>
                      <a:pt x="1771" y="2683"/>
                    </a:cubicBezTo>
                    <a:cubicBezTo>
                      <a:pt x="1773" y="2687"/>
                      <a:pt x="1773" y="2687"/>
                      <a:pt x="1773" y="2687"/>
                    </a:cubicBezTo>
                    <a:cubicBezTo>
                      <a:pt x="1777" y="2689"/>
                      <a:pt x="1777" y="2689"/>
                      <a:pt x="1777" y="2689"/>
                    </a:cubicBezTo>
                    <a:cubicBezTo>
                      <a:pt x="1779" y="2689"/>
                      <a:pt x="1779" y="2689"/>
                      <a:pt x="1779" y="2689"/>
                    </a:cubicBezTo>
                    <a:cubicBezTo>
                      <a:pt x="1780" y="2690"/>
                      <a:pt x="1780" y="2690"/>
                      <a:pt x="1780" y="2690"/>
                    </a:cubicBezTo>
                    <a:cubicBezTo>
                      <a:pt x="1781" y="2690"/>
                      <a:pt x="1781" y="2690"/>
                      <a:pt x="1781" y="2690"/>
                    </a:cubicBezTo>
                    <a:cubicBezTo>
                      <a:pt x="1781" y="2690"/>
                      <a:pt x="1781" y="2690"/>
                      <a:pt x="1781" y="2690"/>
                    </a:cubicBezTo>
                    <a:cubicBezTo>
                      <a:pt x="1783" y="2690"/>
                      <a:pt x="1783" y="2690"/>
                      <a:pt x="1783" y="2690"/>
                    </a:cubicBezTo>
                    <a:cubicBezTo>
                      <a:pt x="1783" y="2691"/>
                      <a:pt x="1783" y="2691"/>
                      <a:pt x="1783" y="2691"/>
                    </a:cubicBezTo>
                    <a:cubicBezTo>
                      <a:pt x="1785" y="2693"/>
                      <a:pt x="1785" y="2693"/>
                      <a:pt x="1785" y="2693"/>
                    </a:cubicBezTo>
                    <a:cubicBezTo>
                      <a:pt x="1788" y="2694"/>
                      <a:pt x="1788" y="2694"/>
                      <a:pt x="1788" y="2694"/>
                    </a:cubicBezTo>
                    <a:cubicBezTo>
                      <a:pt x="1789" y="2694"/>
                      <a:pt x="1789" y="2694"/>
                      <a:pt x="1789" y="2694"/>
                    </a:cubicBezTo>
                    <a:cubicBezTo>
                      <a:pt x="1790" y="2695"/>
                      <a:pt x="1790" y="2695"/>
                      <a:pt x="1790" y="2695"/>
                    </a:cubicBezTo>
                    <a:cubicBezTo>
                      <a:pt x="1794" y="2696"/>
                      <a:pt x="1794" y="2696"/>
                      <a:pt x="1794" y="2696"/>
                    </a:cubicBezTo>
                    <a:cubicBezTo>
                      <a:pt x="1799" y="2696"/>
                      <a:pt x="1799" y="2696"/>
                      <a:pt x="1799" y="2696"/>
                    </a:cubicBezTo>
                    <a:cubicBezTo>
                      <a:pt x="1801" y="2696"/>
                      <a:pt x="1801" y="2696"/>
                      <a:pt x="1801" y="2696"/>
                    </a:cubicBezTo>
                    <a:cubicBezTo>
                      <a:pt x="1804" y="2694"/>
                      <a:pt x="1804" y="2694"/>
                      <a:pt x="1804" y="2694"/>
                    </a:cubicBezTo>
                    <a:cubicBezTo>
                      <a:pt x="1805" y="2694"/>
                      <a:pt x="1805" y="2694"/>
                      <a:pt x="1805" y="2694"/>
                    </a:cubicBezTo>
                    <a:cubicBezTo>
                      <a:pt x="1805" y="2694"/>
                      <a:pt x="1805" y="2694"/>
                      <a:pt x="1805" y="2694"/>
                    </a:cubicBezTo>
                    <a:cubicBezTo>
                      <a:pt x="1807" y="2692"/>
                      <a:pt x="1807" y="2692"/>
                      <a:pt x="1807" y="2692"/>
                    </a:cubicBezTo>
                    <a:cubicBezTo>
                      <a:pt x="1808" y="2691"/>
                      <a:pt x="1808" y="2691"/>
                      <a:pt x="1808" y="2691"/>
                    </a:cubicBezTo>
                    <a:cubicBezTo>
                      <a:pt x="1810" y="2686"/>
                      <a:pt x="1810" y="2686"/>
                      <a:pt x="1810" y="2686"/>
                    </a:cubicBezTo>
                    <a:cubicBezTo>
                      <a:pt x="1814" y="2683"/>
                      <a:pt x="1814" y="2683"/>
                      <a:pt x="1814" y="2683"/>
                    </a:cubicBezTo>
                    <a:cubicBezTo>
                      <a:pt x="1818" y="2676"/>
                      <a:pt x="1818" y="2676"/>
                      <a:pt x="1818" y="2676"/>
                    </a:cubicBezTo>
                    <a:cubicBezTo>
                      <a:pt x="1820" y="2674"/>
                      <a:pt x="1820" y="2674"/>
                      <a:pt x="1820" y="2674"/>
                    </a:cubicBezTo>
                    <a:cubicBezTo>
                      <a:pt x="1825" y="2673"/>
                      <a:pt x="1825" y="2673"/>
                      <a:pt x="1825" y="2673"/>
                    </a:cubicBezTo>
                    <a:cubicBezTo>
                      <a:pt x="1827" y="2672"/>
                      <a:pt x="1827" y="2672"/>
                      <a:pt x="1827" y="2672"/>
                    </a:cubicBezTo>
                    <a:cubicBezTo>
                      <a:pt x="1829" y="2670"/>
                      <a:pt x="1829" y="2670"/>
                      <a:pt x="1829" y="2670"/>
                    </a:cubicBezTo>
                    <a:cubicBezTo>
                      <a:pt x="1832" y="2670"/>
                      <a:pt x="1832" y="2670"/>
                      <a:pt x="1832" y="2670"/>
                    </a:cubicBezTo>
                    <a:cubicBezTo>
                      <a:pt x="1834" y="2669"/>
                      <a:pt x="1834" y="2669"/>
                      <a:pt x="1834" y="2669"/>
                    </a:cubicBezTo>
                    <a:cubicBezTo>
                      <a:pt x="1834" y="2668"/>
                      <a:pt x="1834" y="2668"/>
                      <a:pt x="1834" y="2668"/>
                    </a:cubicBezTo>
                    <a:cubicBezTo>
                      <a:pt x="1834" y="2667"/>
                      <a:pt x="1834" y="2667"/>
                      <a:pt x="1834" y="2667"/>
                    </a:cubicBezTo>
                    <a:cubicBezTo>
                      <a:pt x="1832" y="2663"/>
                      <a:pt x="1832" y="2663"/>
                      <a:pt x="1832" y="2663"/>
                    </a:cubicBezTo>
                    <a:cubicBezTo>
                      <a:pt x="1832" y="2662"/>
                      <a:pt x="1832" y="2662"/>
                      <a:pt x="1832" y="2662"/>
                    </a:cubicBezTo>
                    <a:cubicBezTo>
                      <a:pt x="1831" y="2661"/>
                      <a:pt x="1831" y="2661"/>
                      <a:pt x="1831" y="2661"/>
                    </a:cubicBezTo>
                    <a:cubicBezTo>
                      <a:pt x="1831" y="2658"/>
                      <a:pt x="1831" y="2658"/>
                      <a:pt x="1831" y="2658"/>
                    </a:cubicBezTo>
                    <a:cubicBezTo>
                      <a:pt x="1833" y="2655"/>
                      <a:pt x="1833" y="2655"/>
                      <a:pt x="1833" y="2655"/>
                    </a:cubicBezTo>
                    <a:cubicBezTo>
                      <a:pt x="1834" y="2652"/>
                      <a:pt x="1834" y="2652"/>
                      <a:pt x="1834" y="2652"/>
                    </a:cubicBezTo>
                    <a:cubicBezTo>
                      <a:pt x="1835" y="2652"/>
                      <a:pt x="1835" y="2652"/>
                      <a:pt x="1835" y="2652"/>
                    </a:cubicBezTo>
                    <a:cubicBezTo>
                      <a:pt x="1835" y="2652"/>
                      <a:pt x="1835" y="2652"/>
                      <a:pt x="1835" y="2652"/>
                    </a:cubicBezTo>
                    <a:cubicBezTo>
                      <a:pt x="1835" y="2651"/>
                      <a:pt x="1835" y="2651"/>
                      <a:pt x="1835" y="2651"/>
                    </a:cubicBezTo>
                    <a:cubicBezTo>
                      <a:pt x="1839" y="2647"/>
                      <a:pt x="1839" y="2647"/>
                      <a:pt x="1839" y="2647"/>
                    </a:cubicBezTo>
                    <a:cubicBezTo>
                      <a:pt x="1841" y="2634"/>
                      <a:pt x="1841" y="2634"/>
                      <a:pt x="1841" y="2634"/>
                    </a:cubicBezTo>
                    <a:cubicBezTo>
                      <a:pt x="1845" y="2631"/>
                      <a:pt x="1845" y="2631"/>
                      <a:pt x="1845" y="2631"/>
                    </a:cubicBezTo>
                    <a:cubicBezTo>
                      <a:pt x="1846" y="2625"/>
                      <a:pt x="1846" y="2625"/>
                      <a:pt x="1846" y="2625"/>
                    </a:cubicBezTo>
                    <a:cubicBezTo>
                      <a:pt x="1848" y="2625"/>
                      <a:pt x="1848" y="2625"/>
                      <a:pt x="1848" y="2625"/>
                    </a:cubicBezTo>
                    <a:cubicBezTo>
                      <a:pt x="1850" y="2620"/>
                      <a:pt x="1850" y="2620"/>
                      <a:pt x="1850" y="2620"/>
                    </a:cubicBezTo>
                    <a:cubicBezTo>
                      <a:pt x="1854" y="2617"/>
                      <a:pt x="1854" y="2617"/>
                      <a:pt x="1854" y="2617"/>
                    </a:cubicBezTo>
                    <a:cubicBezTo>
                      <a:pt x="1858" y="2612"/>
                      <a:pt x="1858" y="2612"/>
                      <a:pt x="1858" y="2612"/>
                    </a:cubicBezTo>
                    <a:cubicBezTo>
                      <a:pt x="1861" y="2610"/>
                      <a:pt x="1861" y="2610"/>
                      <a:pt x="1861" y="2610"/>
                    </a:cubicBezTo>
                    <a:cubicBezTo>
                      <a:pt x="1863" y="2609"/>
                      <a:pt x="1863" y="2609"/>
                      <a:pt x="1863" y="2609"/>
                    </a:cubicBezTo>
                    <a:cubicBezTo>
                      <a:pt x="1865" y="2609"/>
                      <a:pt x="1865" y="2609"/>
                      <a:pt x="1865" y="2609"/>
                    </a:cubicBezTo>
                    <a:cubicBezTo>
                      <a:pt x="1868" y="2608"/>
                      <a:pt x="1868" y="2608"/>
                      <a:pt x="1868" y="2608"/>
                    </a:cubicBezTo>
                    <a:cubicBezTo>
                      <a:pt x="1870" y="2609"/>
                      <a:pt x="1870" y="2609"/>
                      <a:pt x="1870" y="2609"/>
                    </a:cubicBezTo>
                    <a:cubicBezTo>
                      <a:pt x="1874" y="2608"/>
                      <a:pt x="1874" y="2608"/>
                      <a:pt x="1874" y="2608"/>
                    </a:cubicBezTo>
                    <a:cubicBezTo>
                      <a:pt x="1874" y="2607"/>
                      <a:pt x="1874" y="2607"/>
                      <a:pt x="1874" y="2607"/>
                    </a:cubicBezTo>
                    <a:cubicBezTo>
                      <a:pt x="1876" y="2607"/>
                      <a:pt x="1876" y="2607"/>
                      <a:pt x="1876" y="2607"/>
                    </a:cubicBezTo>
                    <a:cubicBezTo>
                      <a:pt x="1888" y="2608"/>
                      <a:pt x="1888" y="2608"/>
                      <a:pt x="1888" y="2608"/>
                    </a:cubicBezTo>
                    <a:cubicBezTo>
                      <a:pt x="1888" y="2606"/>
                      <a:pt x="1888" y="2606"/>
                      <a:pt x="1888" y="2606"/>
                    </a:cubicBezTo>
                    <a:cubicBezTo>
                      <a:pt x="1888" y="2605"/>
                      <a:pt x="1888" y="2605"/>
                      <a:pt x="1888" y="2605"/>
                    </a:cubicBezTo>
                    <a:cubicBezTo>
                      <a:pt x="1890" y="2599"/>
                      <a:pt x="1890" y="2599"/>
                      <a:pt x="1890" y="2599"/>
                    </a:cubicBezTo>
                    <a:cubicBezTo>
                      <a:pt x="1895" y="2595"/>
                      <a:pt x="1895" y="2595"/>
                      <a:pt x="1895" y="2595"/>
                    </a:cubicBezTo>
                    <a:cubicBezTo>
                      <a:pt x="1898" y="2596"/>
                      <a:pt x="1898" y="2596"/>
                      <a:pt x="1898" y="2596"/>
                    </a:cubicBezTo>
                    <a:cubicBezTo>
                      <a:pt x="1899" y="2597"/>
                      <a:pt x="1899" y="2597"/>
                      <a:pt x="1899" y="2597"/>
                    </a:cubicBezTo>
                    <a:cubicBezTo>
                      <a:pt x="1900" y="2598"/>
                      <a:pt x="1900" y="2598"/>
                      <a:pt x="1900" y="2598"/>
                    </a:cubicBezTo>
                    <a:cubicBezTo>
                      <a:pt x="1901" y="2598"/>
                      <a:pt x="1901" y="2598"/>
                      <a:pt x="1901" y="2598"/>
                    </a:cubicBezTo>
                    <a:cubicBezTo>
                      <a:pt x="1902" y="2598"/>
                      <a:pt x="1902" y="2598"/>
                      <a:pt x="1902" y="2598"/>
                    </a:cubicBezTo>
                    <a:cubicBezTo>
                      <a:pt x="1903" y="2599"/>
                      <a:pt x="1903" y="2599"/>
                      <a:pt x="1903" y="2599"/>
                    </a:cubicBezTo>
                    <a:cubicBezTo>
                      <a:pt x="1907" y="2601"/>
                      <a:pt x="1907" y="2601"/>
                      <a:pt x="1907" y="2601"/>
                    </a:cubicBezTo>
                    <a:cubicBezTo>
                      <a:pt x="1909" y="2601"/>
                      <a:pt x="1909" y="2601"/>
                      <a:pt x="1909" y="2601"/>
                    </a:cubicBezTo>
                    <a:cubicBezTo>
                      <a:pt x="1912" y="2605"/>
                      <a:pt x="1912" y="2605"/>
                      <a:pt x="1912" y="2605"/>
                    </a:cubicBezTo>
                    <a:cubicBezTo>
                      <a:pt x="1921" y="2608"/>
                      <a:pt x="1921" y="2608"/>
                      <a:pt x="1921" y="2608"/>
                    </a:cubicBezTo>
                    <a:cubicBezTo>
                      <a:pt x="1924" y="2608"/>
                      <a:pt x="1924" y="2608"/>
                      <a:pt x="1924" y="2608"/>
                    </a:cubicBezTo>
                    <a:cubicBezTo>
                      <a:pt x="1925" y="2607"/>
                      <a:pt x="1925" y="2607"/>
                      <a:pt x="1925" y="2607"/>
                    </a:cubicBezTo>
                    <a:cubicBezTo>
                      <a:pt x="1930" y="2607"/>
                      <a:pt x="1930" y="2607"/>
                      <a:pt x="1930" y="2607"/>
                    </a:cubicBezTo>
                    <a:cubicBezTo>
                      <a:pt x="1932" y="2606"/>
                      <a:pt x="1932" y="2606"/>
                      <a:pt x="1932" y="2606"/>
                    </a:cubicBezTo>
                    <a:cubicBezTo>
                      <a:pt x="1936" y="2609"/>
                      <a:pt x="1936" y="2609"/>
                      <a:pt x="1936" y="2609"/>
                    </a:cubicBezTo>
                    <a:cubicBezTo>
                      <a:pt x="1943" y="2608"/>
                      <a:pt x="1943" y="2608"/>
                      <a:pt x="1943" y="2608"/>
                    </a:cubicBezTo>
                    <a:cubicBezTo>
                      <a:pt x="1946" y="2609"/>
                      <a:pt x="1946" y="2609"/>
                      <a:pt x="1946" y="2609"/>
                    </a:cubicBezTo>
                    <a:cubicBezTo>
                      <a:pt x="1947" y="2608"/>
                      <a:pt x="1947" y="2608"/>
                      <a:pt x="1947" y="2608"/>
                    </a:cubicBezTo>
                    <a:cubicBezTo>
                      <a:pt x="1948" y="2608"/>
                      <a:pt x="1948" y="2608"/>
                      <a:pt x="1948" y="2608"/>
                    </a:cubicBezTo>
                    <a:cubicBezTo>
                      <a:pt x="1948" y="2610"/>
                      <a:pt x="1948" y="2610"/>
                      <a:pt x="1948" y="2610"/>
                    </a:cubicBezTo>
                    <a:cubicBezTo>
                      <a:pt x="1952" y="2610"/>
                      <a:pt x="1952" y="2610"/>
                      <a:pt x="1952" y="2610"/>
                    </a:cubicBezTo>
                    <a:cubicBezTo>
                      <a:pt x="1955" y="2611"/>
                      <a:pt x="1955" y="2611"/>
                      <a:pt x="1955" y="2611"/>
                    </a:cubicBezTo>
                    <a:cubicBezTo>
                      <a:pt x="1965" y="2614"/>
                      <a:pt x="1965" y="2614"/>
                      <a:pt x="1965" y="2614"/>
                    </a:cubicBezTo>
                    <a:cubicBezTo>
                      <a:pt x="1968" y="2613"/>
                      <a:pt x="1968" y="2613"/>
                      <a:pt x="1968" y="2613"/>
                    </a:cubicBezTo>
                    <a:cubicBezTo>
                      <a:pt x="1972" y="2612"/>
                      <a:pt x="1972" y="2612"/>
                      <a:pt x="1972" y="2612"/>
                    </a:cubicBezTo>
                    <a:cubicBezTo>
                      <a:pt x="1974" y="2611"/>
                      <a:pt x="1974" y="2611"/>
                      <a:pt x="1974" y="2611"/>
                    </a:cubicBezTo>
                    <a:cubicBezTo>
                      <a:pt x="1977" y="2611"/>
                      <a:pt x="1977" y="2611"/>
                      <a:pt x="1977" y="2611"/>
                    </a:cubicBezTo>
                    <a:cubicBezTo>
                      <a:pt x="1978" y="2612"/>
                      <a:pt x="1978" y="2612"/>
                      <a:pt x="1978" y="2612"/>
                    </a:cubicBezTo>
                    <a:cubicBezTo>
                      <a:pt x="1979" y="2614"/>
                      <a:pt x="1979" y="2614"/>
                      <a:pt x="1979" y="2614"/>
                    </a:cubicBezTo>
                    <a:cubicBezTo>
                      <a:pt x="1983" y="2612"/>
                      <a:pt x="1983" y="2612"/>
                      <a:pt x="1983" y="2612"/>
                    </a:cubicBezTo>
                    <a:cubicBezTo>
                      <a:pt x="1986" y="2614"/>
                      <a:pt x="1986" y="2614"/>
                      <a:pt x="1986" y="2614"/>
                    </a:cubicBezTo>
                    <a:cubicBezTo>
                      <a:pt x="1990" y="2616"/>
                      <a:pt x="1990" y="2616"/>
                      <a:pt x="1990" y="2616"/>
                    </a:cubicBezTo>
                    <a:cubicBezTo>
                      <a:pt x="1994" y="2619"/>
                      <a:pt x="1994" y="2619"/>
                      <a:pt x="1994" y="2619"/>
                    </a:cubicBezTo>
                    <a:cubicBezTo>
                      <a:pt x="1995" y="2621"/>
                      <a:pt x="1995" y="2621"/>
                      <a:pt x="1995" y="2621"/>
                    </a:cubicBezTo>
                    <a:cubicBezTo>
                      <a:pt x="1995" y="2625"/>
                      <a:pt x="1995" y="2625"/>
                      <a:pt x="1995" y="2625"/>
                    </a:cubicBezTo>
                    <a:cubicBezTo>
                      <a:pt x="1997" y="2626"/>
                      <a:pt x="1997" y="2626"/>
                      <a:pt x="1997" y="2626"/>
                    </a:cubicBezTo>
                    <a:cubicBezTo>
                      <a:pt x="1999" y="2627"/>
                      <a:pt x="1999" y="2627"/>
                      <a:pt x="1999" y="2627"/>
                    </a:cubicBezTo>
                    <a:cubicBezTo>
                      <a:pt x="2001" y="2628"/>
                      <a:pt x="2001" y="2628"/>
                      <a:pt x="2001" y="2628"/>
                    </a:cubicBezTo>
                    <a:cubicBezTo>
                      <a:pt x="2000" y="2635"/>
                      <a:pt x="2000" y="2635"/>
                      <a:pt x="2000" y="2635"/>
                    </a:cubicBezTo>
                    <a:cubicBezTo>
                      <a:pt x="2001" y="2636"/>
                      <a:pt x="2001" y="2636"/>
                      <a:pt x="2001" y="2636"/>
                    </a:cubicBezTo>
                    <a:cubicBezTo>
                      <a:pt x="2003" y="2636"/>
                      <a:pt x="2003" y="2636"/>
                      <a:pt x="2003" y="2636"/>
                    </a:cubicBezTo>
                    <a:cubicBezTo>
                      <a:pt x="2005" y="2632"/>
                      <a:pt x="2005" y="2632"/>
                      <a:pt x="2005" y="2632"/>
                    </a:cubicBezTo>
                    <a:cubicBezTo>
                      <a:pt x="2006" y="2632"/>
                      <a:pt x="2006" y="2632"/>
                      <a:pt x="2006" y="2632"/>
                    </a:cubicBezTo>
                    <a:cubicBezTo>
                      <a:pt x="2007" y="2632"/>
                      <a:pt x="2007" y="2632"/>
                      <a:pt x="2007" y="2632"/>
                    </a:cubicBezTo>
                    <a:cubicBezTo>
                      <a:pt x="2007" y="2632"/>
                      <a:pt x="2007" y="2632"/>
                      <a:pt x="2007" y="2632"/>
                    </a:cubicBezTo>
                    <a:cubicBezTo>
                      <a:pt x="2007" y="2634"/>
                      <a:pt x="2007" y="2634"/>
                      <a:pt x="2007" y="2634"/>
                    </a:cubicBezTo>
                    <a:cubicBezTo>
                      <a:pt x="2006" y="2636"/>
                      <a:pt x="2006" y="2636"/>
                      <a:pt x="2006" y="2636"/>
                    </a:cubicBezTo>
                    <a:cubicBezTo>
                      <a:pt x="2005" y="2638"/>
                      <a:pt x="2005" y="2638"/>
                      <a:pt x="2005" y="2638"/>
                    </a:cubicBezTo>
                    <a:cubicBezTo>
                      <a:pt x="2005" y="2639"/>
                      <a:pt x="2005" y="2639"/>
                      <a:pt x="2005" y="2639"/>
                    </a:cubicBezTo>
                    <a:cubicBezTo>
                      <a:pt x="2005" y="2641"/>
                      <a:pt x="2005" y="2641"/>
                      <a:pt x="2005" y="2641"/>
                    </a:cubicBezTo>
                    <a:cubicBezTo>
                      <a:pt x="2005" y="2642"/>
                      <a:pt x="2005" y="2642"/>
                      <a:pt x="2005" y="2642"/>
                    </a:cubicBezTo>
                    <a:cubicBezTo>
                      <a:pt x="2006" y="2643"/>
                      <a:pt x="2006" y="2643"/>
                      <a:pt x="2006" y="2643"/>
                    </a:cubicBezTo>
                    <a:cubicBezTo>
                      <a:pt x="2010" y="2644"/>
                      <a:pt x="2010" y="2644"/>
                      <a:pt x="2010" y="2644"/>
                    </a:cubicBezTo>
                    <a:cubicBezTo>
                      <a:pt x="2012" y="2645"/>
                      <a:pt x="2012" y="2645"/>
                      <a:pt x="2012" y="2645"/>
                    </a:cubicBezTo>
                    <a:cubicBezTo>
                      <a:pt x="2013" y="2647"/>
                      <a:pt x="2013" y="2647"/>
                      <a:pt x="2013" y="2647"/>
                    </a:cubicBezTo>
                    <a:cubicBezTo>
                      <a:pt x="2014" y="2647"/>
                      <a:pt x="2014" y="2647"/>
                      <a:pt x="2014" y="2647"/>
                    </a:cubicBezTo>
                    <a:cubicBezTo>
                      <a:pt x="2017" y="2649"/>
                      <a:pt x="2017" y="2649"/>
                      <a:pt x="2017" y="2649"/>
                    </a:cubicBezTo>
                    <a:cubicBezTo>
                      <a:pt x="2024" y="2652"/>
                      <a:pt x="2024" y="2652"/>
                      <a:pt x="2024" y="2652"/>
                    </a:cubicBezTo>
                    <a:cubicBezTo>
                      <a:pt x="2029" y="2664"/>
                      <a:pt x="2029" y="2664"/>
                      <a:pt x="2029" y="2664"/>
                    </a:cubicBezTo>
                    <a:cubicBezTo>
                      <a:pt x="2040" y="2671"/>
                      <a:pt x="2040" y="2671"/>
                      <a:pt x="2040" y="2671"/>
                    </a:cubicBezTo>
                    <a:cubicBezTo>
                      <a:pt x="2043" y="2676"/>
                      <a:pt x="2043" y="2676"/>
                      <a:pt x="2043" y="2676"/>
                    </a:cubicBezTo>
                    <a:cubicBezTo>
                      <a:pt x="2050" y="2680"/>
                      <a:pt x="2050" y="2680"/>
                      <a:pt x="2050" y="2680"/>
                    </a:cubicBezTo>
                    <a:cubicBezTo>
                      <a:pt x="2053" y="2684"/>
                      <a:pt x="2053" y="2684"/>
                      <a:pt x="2053" y="2684"/>
                    </a:cubicBezTo>
                    <a:cubicBezTo>
                      <a:pt x="2053" y="2690"/>
                      <a:pt x="2053" y="2690"/>
                      <a:pt x="2053" y="2690"/>
                    </a:cubicBezTo>
                    <a:cubicBezTo>
                      <a:pt x="2061" y="2697"/>
                      <a:pt x="2061" y="2697"/>
                      <a:pt x="2061" y="2697"/>
                    </a:cubicBezTo>
                    <a:cubicBezTo>
                      <a:pt x="2063" y="2701"/>
                      <a:pt x="2063" y="2701"/>
                      <a:pt x="2063" y="2701"/>
                    </a:cubicBezTo>
                    <a:cubicBezTo>
                      <a:pt x="2064" y="2716"/>
                      <a:pt x="2064" y="2716"/>
                      <a:pt x="2064" y="2716"/>
                    </a:cubicBezTo>
                    <a:cubicBezTo>
                      <a:pt x="2065" y="2719"/>
                      <a:pt x="2065" y="2719"/>
                      <a:pt x="2065" y="2719"/>
                    </a:cubicBezTo>
                    <a:cubicBezTo>
                      <a:pt x="2065" y="2721"/>
                      <a:pt x="2065" y="2721"/>
                      <a:pt x="2065" y="2721"/>
                    </a:cubicBezTo>
                    <a:cubicBezTo>
                      <a:pt x="2068" y="2723"/>
                      <a:pt x="2068" y="2723"/>
                      <a:pt x="2068" y="2723"/>
                    </a:cubicBezTo>
                    <a:cubicBezTo>
                      <a:pt x="2069" y="2725"/>
                      <a:pt x="2069" y="2725"/>
                      <a:pt x="2069" y="2725"/>
                    </a:cubicBezTo>
                    <a:cubicBezTo>
                      <a:pt x="2071" y="2728"/>
                      <a:pt x="2071" y="2728"/>
                      <a:pt x="2071" y="2728"/>
                    </a:cubicBezTo>
                    <a:cubicBezTo>
                      <a:pt x="2071" y="2731"/>
                      <a:pt x="2071" y="2731"/>
                      <a:pt x="2071" y="2731"/>
                    </a:cubicBezTo>
                    <a:cubicBezTo>
                      <a:pt x="2075" y="2734"/>
                      <a:pt x="2075" y="2734"/>
                      <a:pt x="2075" y="2734"/>
                    </a:cubicBezTo>
                    <a:cubicBezTo>
                      <a:pt x="2079" y="2752"/>
                      <a:pt x="2079" y="2752"/>
                      <a:pt x="2079" y="2752"/>
                    </a:cubicBezTo>
                    <a:cubicBezTo>
                      <a:pt x="2082" y="2755"/>
                      <a:pt x="2082" y="2755"/>
                      <a:pt x="2082" y="2755"/>
                    </a:cubicBezTo>
                    <a:cubicBezTo>
                      <a:pt x="2083" y="2758"/>
                      <a:pt x="2083" y="2758"/>
                      <a:pt x="2083" y="2758"/>
                    </a:cubicBezTo>
                    <a:cubicBezTo>
                      <a:pt x="2086" y="2762"/>
                      <a:pt x="2086" y="2762"/>
                      <a:pt x="2086" y="2762"/>
                    </a:cubicBezTo>
                    <a:cubicBezTo>
                      <a:pt x="2087" y="2767"/>
                      <a:pt x="2087" y="2767"/>
                      <a:pt x="2087" y="2767"/>
                    </a:cubicBezTo>
                    <a:cubicBezTo>
                      <a:pt x="2094" y="2772"/>
                      <a:pt x="2094" y="2772"/>
                      <a:pt x="2094" y="2772"/>
                    </a:cubicBezTo>
                    <a:cubicBezTo>
                      <a:pt x="2091" y="2775"/>
                      <a:pt x="2091" y="2775"/>
                      <a:pt x="2091" y="2775"/>
                    </a:cubicBezTo>
                    <a:cubicBezTo>
                      <a:pt x="2094" y="2780"/>
                      <a:pt x="2094" y="2780"/>
                      <a:pt x="2094" y="2780"/>
                    </a:cubicBezTo>
                    <a:cubicBezTo>
                      <a:pt x="2093" y="2785"/>
                      <a:pt x="2093" y="2785"/>
                      <a:pt x="2093" y="2785"/>
                    </a:cubicBezTo>
                    <a:cubicBezTo>
                      <a:pt x="2099" y="2794"/>
                      <a:pt x="2099" y="2794"/>
                      <a:pt x="2099" y="2794"/>
                    </a:cubicBezTo>
                    <a:cubicBezTo>
                      <a:pt x="2098" y="2799"/>
                      <a:pt x="2098" y="2799"/>
                      <a:pt x="2098" y="2799"/>
                    </a:cubicBezTo>
                    <a:cubicBezTo>
                      <a:pt x="2101" y="2803"/>
                      <a:pt x="2101" y="2803"/>
                      <a:pt x="2101" y="2803"/>
                    </a:cubicBezTo>
                    <a:cubicBezTo>
                      <a:pt x="2105" y="2805"/>
                      <a:pt x="2105" y="2805"/>
                      <a:pt x="2105" y="2805"/>
                    </a:cubicBezTo>
                    <a:cubicBezTo>
                      <a:pt x="2107" y="2810"/>
                      <a:pt x="2107" y="2810"/>
                      <a:pt x="2107" y="2810"/>
                    </a:cubicBezTo>
                    <a:cubicBezTo>
                      <a:pt x="2119" y="2815"/>
                      <a:pt x="2119" y="2815"/>
                      <a:pt x="2119" y="2815"/>
                    </a:cubicBezTo>
                    <a:cubicBezTo>
                      <a:pt x="2123" y="2823"/>
                      <a:pt x="2123" y="2823"/>
                      <a:pt x="2123" y="2823"/>
                    </a:cubicBezTo>
                    <a:cubicBezTo>
                      <a:pt x="2127" y="2826"/>
                      <a:pt x="2127" y="2826"/>
                      <a:pt x="2127" y="2826"/>
                    </a:cubicBezTo>
                    <a:cubicBezTo>
                      <a:pt x="2130" y="2834"/>
                      <a:pt x="2130" y="2834"/>
                      <a:pt x="2130" y="2834"/>
                    </a:cubicBezTo>
                    <a:cubicBezTo>
                      <a:pt x="2133" y="2836"/>
                      <a:pt x="2133" y="2836"/>
                      <a:pt x="2133" y="2836"/>
                    </a:cubicBezTo>
                    <a:cubicBezTo>
                      <a:pt x="2134" y="2840"/>
                      <a:pt x="2134" y="2840"/>
                      <a:pt x="2134" y="2840"/>
                    </a:cubicBezTo>
                    <a:cubicBezTo>
                      <a:pt x="2137" y="2845"/>
                      <a:pt x="2137" y="2845"/>
                      <a:pt x="2137" y="2845"/>
                    </a:cubicBezTo>
                    <a:cubicBezTo>
                      <a:pt x="2138" y="2849"/>
                      <a:pt x="2138" y="2849"/>
                      <a:pt x="2138" y="2849"/>
                    </a:cubicBezTo>
                    <a:cubicBezTo>
                      <a:pt x="2140" y="2853"/>
                      <a:pt x="2140" y="2853"/>
                      <a:pt x="2140" y="2853"/>
                    </a:cubicBezTo>
                    <a:cubicBezTo>
                      <a:pt x="2141" y="2859"/>
                      <a:pt x="2141" y="2859"/>
                      <a:pt x="2141" y="2859"/>
                    </a:cubicBezTo>
                    <a:cubicBezTo>
                      <a:pt x="2144" y="2862"/>
                      <a:pt x="2144" y="2862"/>
                      <a:pt x="2144" y="2862"/>
                    </a:cubicBezTo>
                    <a:cubicBezTo>
                      <a:pt x="2146" y="2863"/>
                      <a:pt x="2146" y="2863"/>
                      <a:pt x="2146" y="2863"/>
                    </a:cubicBezTo>
                    <a:cubicBezTo>
                      <a:pt x="2149" y="2866"/>
                      <a:pt x="2149" y="2866"/>
                      <a:pt x="2149" y="2866"/>
                    </a:cubicBezTo>
                    <a:cubicBezTo>
                      <a:pt x="2152" y="2867"/>
                      <a:pt x="2152" y="2867"/>
                      <a:pt x="2152" y="2867"/>
                    </a:cubicBezTo>
                    <a:cubicBezTo>
                      <a:pt x="2158" y="2876"/>
                      <a:pt x="2158" y="2876"/>
                      <a:pt x="2158" y="2876"/>
                    </a:cubicBezTo>
                    <a:cubicBezTo>
                      <a:pt x="2161" y="2877"/>
                      <a:pt x="2161" y="2877"/>
                      <a:pt x="2161" y="2877"/>
                    </a:cubicBezTo>
                    <a:cubicBezTo>
                      <a:pt x="2163" y="2879"/>
                      <a:pt x="2163" y="2879"/>
                      <a:pt x="2163" y="2879"/>
                    </a:cubicBezTo>
                    <a:cubicBezTo>
                      <a:pt x="2165" y="2879"/>
                      <a:pt x="2165" y="2879"/>
                      <a:pt x="2165" y="2879"/>
                    </a:cubicBezTo>
                    <a:cubicBezTo>
                      <a:pt x="2167" y="2877"/>
                      <a:pt x="2167" y="2877"/>
                      <a:pt x="2167" y="2877"/>
                    </a:cubicBezTo>
                    <a:cubicBezTo>
                      <a:pt x="2170" y="2878"/>
                      <a:pt x="2170" y="2878"/>
                      <a:pt x="2170" y="2878"/>
                    </a:cubicBezTo>
                    <a:cubicBezTo>
                      <a:pt x="2172" y="2881"/>
                      <a:pt x="2172" y="2881"/>
                      <a:pt x="2172" y="2881"/>
                    </a:cubicBezTo>
                    <a:cubicBezTo>
                      <a:pt x="2175" y="2883"/>
                      <a:pt x="2175" y="2883"/>
                      <a:pt x="2175" y="2883"/>
                    </a:cubicBezTo>
                    <a:cubicBezTo>
                      <a:pt x="2178" y="2887"/>
                      <a:pt x="2178" y="2887"/>
                      <a:pt x="2178" y="2887"/>
                    </a:cubicBezTo>
                    <a:cubicBezTo>
                      <a:pt x="2178" y="2894"/>
                      <a:pt x="2178" y="2894"/>
                      <a:pt x="2178" y="2894"/>
                    </a:cubicBezTo>
                    <a:cubicBezTo>
                      <a:pt x="2180" y="2896"/>
                      <a:pt x="2180" y="2896"/>
                      <a:pt x="2180" y="2896"/>
                    </a:cubicBezTo>
                    <a:cubicBezTo>
                      <a:pt x="2181" y="2899"/>
                      <a:pt x="2181" y="2899"/>
                      <a:pt x="2181" y="2899"/>
                    </a:cubicBezTo>
                    <a:cubicBezTo>
                      <a:pt x="2178" y="2914"/>
                      <a:pt x="2178" y="2914"/>
                      <a:pt x="2178" y="2914"/>
                    </a:cubicBezTo>
                    <a:cubicBezTo>
                      <a:pt x="2177" y="2917"/>
                      <a:pt x="2177" y="2917"/>
                      <a:pt x="2177" y="2917"/>
                    </a:cubicBezTo>
                    <a:cubicBezTo>
                      <a:pt x="2179" y="2919"/>
                      <a:pt x="2179" y="2919"/>
                      <a:pt x="2179" y="2919"/>
                    </a:cubicBezTo>
                    <a:cubicBezTo>
                      <a:pt x="2180" y="2922"/>
                      <a:pt x="2180" y="2922"/>
                      <a:pt x="2180" y="2922"/>
                    </a:cubicBezTo>
                    <a:cubicBezTo>
                      <a:pt x="2182" y="2923"/>
                      <a:pt x="2182" y="2923"/>
                      <a:pt x="2182" y="2923"/>
                    </a:cubicBezTo>
                    <a:cubicBezTo>
                      <a:pt x="2184" y="2925"/>
                      <a:pt x="2184" y="2925"/>
                      <a:pt x="2184" y="2925"/>
                    </a:cubicBezTo>
                    <a:cubicBezTo>
                      <a:pt x="2185" y="2932"/>
                      <a:pt x="2185" y="2932"/>
                      <a:pt x="2185" y="2932"/>
                    </a:cubicBezTo>
                    <a:cubicBezTo>
                      <a:pt x="2184" y="2944"/>
                      <a:pt x="2184" y="2944"/>
                      <a:pt x="2184" y="2944"/>
                    </a:cubicBezTo>
                    <a:cubicBezTo>
                      <a:pt x="2182" y="2947"/>
                      <a:pt x="2182" y="2947"/>
                      <a:pt x="2182" y="2947"/>
                    </a:cubicBezTo>
                    <a:cubicBezTo>
                      <a:pt x="2183" y="2952"/>
                      <a:pt x="2183" y="2952"/>
                      <a:pt x="2183" y="2952"/>
                    </a:cubicBezTo>
                    <a:cubicBezTo>
                      <a:pt x="2185" y="2954"/>
                      <a:pt x="2185" y="2954"/>
                      <a:pt x="2185" y="2954"/>
                    </a:cubicBezTo>
                    <a:cubicBezTo>
                      <a:pt x="2188" y="2959"/>
                      <a:pt x="2188" y="2959"/>
                      <a:pt x="2188" y="2959"/>
                    </a:cubicBezTo>
                    <a:cubicBezTo>
                      <a:pt x="2190" y="2963"/>
                      <a:pt x="2190" y="2963"/>
                      <a:pt x="2190" y="2963"/>
                    </a:cubicBezTo>
                    <a:cubicBezTo>
                      <a:pt x="2194" y="2965"/>
                      <a:pt x="2194" y="2965"/>
                      <a:pt x="2194" y="2965"/>
                    </a:cubicBezTo>
                    <a:cubicBezTo>
                      <a:pt x="2198" y="2969"/>
                      <a:pt x="2198" y="2969"/>
                      <a:pt x="2198" y="2969"/>
                    </a:cubicBezTo>
                    <a:cubicBezTo>
                      <a:pt x="2201" y="2972"/>
                      <a:pt x="2201" y="2972"/>
                      <a:pt x="2201" y="2972"/>
                    </a:cubicBezTo>
                    <a:cubicBezTo>
                      <a:pt x="2201" y="2972"/>
                      <a:pt x="2201" y="2972"/>
                      <a:pt x="2201" y="2972"/>
                    </a:cubicBezTo>
                    <a:cubicBezTo>
                      <a:pt x="2202" y="2974"/>
                      <a:pt x="2202" y="2974"/>
                      <a:pt x="2202" y="2974"/>
                    </a:cubicBezTo>
                    <a:cubicBezTo>
                      <a:pt x="2205" y="2979"/>
                      <a:pt x="2205" y="2979"/>
                      <a:pt x="2205" y="2979"/>
                    </a:cubicBezTo>
                    <a:cubicBezTo>
                      <a:pt x="2205" y="2982"/>
                      <a:pt x="2205" y="2982"/>
                      <a:pt x="2205" y="2982"/>
                    </a:cubicBezTo>
                    <a:cubicBezTo>
                      <a:pt x="2206" y="2983"/>
                      <a:pt x="2206" y="2983"/>
                      <a:pt x="2206" y="2983"/>
                    </a:cubicBezTo>
                    <a:cubicBezTo>
                      <a:pt x="2208" y="2987"/>
                      <a:pt x="2208" y="2987"/>
                      <a:pt x="2208" y="2987"/>
                    </a:cubicBezTo>
                    <a:cubicBezTo>
                      <a:pt x="2208" y="2989"/>
                      <a:pt x="2208" y="2989"/>
                      <a:pt x="2208" y="2989"/>
                    </a:cubicBezTo>
                    <a:cubicBezTo>
                      <a:pt x="2208" y="2991"/>
                      <a:pt x="2208" y="2991"/>
                      <a:pt x="2208" y="2991"/>
                    </a:cubicBezTo>
                    <a:cubicBezTo>
                      <a:pt x="2210" y="2999"/>
                      <a:pt x="2210" y="2999"/>
                      <a:pt x="2210" y="2999"/>
                    </a:cubicBezTo>
                    <a:cubicBezTo>
                      <a:pt x="2210" y="3002"/>
                      <a:pt x="2210" y="3002"/>
                      <a:pt x="2210" y="3002"/>
                    </a:cubicBezTo>
                    <a:cubicBezTo>
                      <a:pt x="2211" y="3005"/>
                      <a:pt x="2211" y="3005"/>
                      <a:pt x="2211" y="3005"/>
                    </a:cubicBezTo>
                    <a:cubicBezTo>
                      <a:pt x="2212" y="3007"/>
                      <a:pt x="2212" y="3007"/>
                      <a:pt x="2212" y="3007"/>
                    </a:cubicBezTo>
                    <a:cubicBezTo>
                      <a:pt x="2212" y="3012"/>
                      <a:pt x="2212" y="3012"/>
                      <a:pt x="2212" y="3012"/>
                    </a:cubicBezTo>
                    <a:cubicBezTo>
                      <a:pt x="2214" y="3014"/>
                      <a:pt x="2214" y="3014"/>
                      <a:pt x="2214" y="3014"/>
                    </a:cubicBezTo>
                    <a:cubicBezTo>
                      <a:pt x="2217" y="3019"/>
                      <a:pt x="2217" y="3019"/>
                      <a:pt x="2217" y="3019"/>
                    </a:cubicBezTo>
                    <a:cubicBezTo>
                      <a:pt x="2217" y="3024"/>
                      <a:pt x="2217" y="3024"/>
                      <a:pt x="2217" y="3024"/>
                    </a:cubicBezTo>
                    <a:cubicBezTo>
                      <a:pt x="2218" y="3027"/>
                      <a:pt x="2218" y="3027"/>
                      <a:pt x="2218" y="3027"/>
                    </a:cubicBezTo>
                    <a:cubicBezTo>
                      <a:pt x="2222" y="3029"/>
                      <a:pt x="2222" y="3029"/>
                      <a:pt x="2222" y="3029"/>
                    </a:cubicBezTo>
                    <a:cubicBezTo>
                      <a:pt x="2230" y="3030"/>
                      <a:pt x="2230" y="3030"/>
                      <a:pt x="2230" y="3030"/>
                    </a:cubicBezTo>
                    <a:cubicBezTo>
                      <a:pt x="2234" y="3032"/>
                      <a:pt x="2234" y="3032"/>
                      <a:pt x="2234" y="3032"/>
                    </a:cubicBezTo>
                    <a:cubicBezTo>
                      <a:pt x="2237" y="3032"/>
                      <a:pt x="2237" y="3032"/>
                      <a:pt x="2237" y="3032"/>
                    </a:cubicBezTo>
                    <a:cubicBezTo>
                      <a:pt x="2239" y="3034"/>
                      <a:pt x="2239" y="3034"/>
                      <a:pt x="2239" y="3034"/>
                    </a:cubicBezTo>
                    <a:cubicBezTo>
                      <a:pt x="2248" y="3034"/>
                      <a:pt x="2248" y="3034"/>
                      <a:pt x="2248" y="3034"/>
                    </a:cubicBezTo>
                    <a:cubicBezTo>
                      <a:pt x="2251" y="3038"/>
                      <a:pt x="2251" y="3038"/>
                      <a:pt x="2251" y="3038"/>
                    </a:cubicBezTo>
                    <a:cubicBezTo>
                      <a:pt x="2254" y="3040"/>
                      <a:pt x="2254" y="3040"/>
                      <a:pt x="2254" y="3040"/>
                    </a:cubicBezTo>
                    <a:cubicBezTo>
                      <a:pt x="2255" y="3042"/>
                      <a:pt x="2255" y="3042"/>
                      <a:pt x="2255" y="3042"/>
                    </a:cubicBezTo>
                    <a:cubicBezTo>
                      <a:pt x="2258" y="3044"/>
                      <a:pt x="2258" y="3044"/>
                      <a:pt x="2258" y="3044"/>
                    </a:cubicBezTo>
                    <a:cubicBezTo>
                      <a:pt x="2259" y="3045"/>
                      <a:pt x="2259" y="3045"/>
                      <a:pt x="2259" y="3045"/>
                    </a:cubicBezTo>
                    <a:cubicBezTo>
                      <a:pt x="2264" y="3050"/>
                      <a:pt x="2264" y="3050"/>
                      <a:pt x="2264" y="3050"/>
                    </a:cubicBezTo>
                    <a:cubicBezTo>
                      <a:pt x="2271" y="3049"/>
                      <a:pt x="2271" y="3049"/>
                      <a:pt x="2271" y="3049"/>
                    </a:cubicBezTo>
                    <a:cubicBezTo>
                      <a:pt x="2273" y="3050"/>
                      <a:pt x="2273" y="3050"/>
                      <a:pt x="2273" y="3050"/>
                    </a:cubicBezTo>
                    <a:cubicBezTo>
                      <a:pt x="2277" y="3050"/>
                      <a:pt x="2277" y="3050"/>
                      <a:pt x="2277" y="3050"/>
                    </a:cubicBezTo>
                    <a:cubicBezTo>
                      <a:pt x="2277" y="3050"/>
                      <a:pt x="2277" y="3050"/>
                      <a:pt x="2277" y="3050"/>
                    </a:cubicBezTo>
                    <a:cubicBezTo>
                      <a:pt x="2285" y="3054"/>
                      <a:pt x="2285" y="3054"/>
                      <a:pt x="2285" y="3054"/>
                    </a:cubicBezTo>
                    <a:cubicBezTo>
                      <a:pt x="2286" y="3054"/>
                      <a:pt x="2286" y="3054"/>
                      <a:pt x="2286" y="3054"/>
                    </a:cubicBezTo>
                    <a:cubicBezTo>
                      <a:pt x="2288" y="3054"/>
                      <a:pt x="2288" y="3054"/>
                      <a:pt x="2288" y="3054"/>
                    </a:cubicBezTo>
                    <a:cubicBezTo>
                      <a:pt x="2290" y="3055"/>
                      <a:pt x="2290" y="3055"/>
                      <a:pt x="2290" y="3055"/>
                    </a:cubicBezTo>
                    <a:cubicBezTo>
                      <a:pt x="2296" y="3061"/>
                      <a:pt x="2296" y="3061"/>
                      <a:pt x="2296" y="3061"/>
                    </a:cubicBezTo>
                    <a:cubicBezTo>
                      <a:pt x="2297" y="3061"/>
                      <a:pt x="2297" y="3061"/>
                      <a:pt x="2297" y="3061"/>
                    </a:cubicBezTo>
                    <a:cubicBezTo>
                      <a:pt x="2300" y="3063"/>
                      <a:pt x="2300" y="3063"/>
                      <a:pt x="2300" y="3063"/>
                    </a:cubicBezTo>
                    <a:cubicBezTo>
                      <a:pt x="2302" y="3066"/>
                      <a:pt x="2302" y="3066"/>
                      <a:pt x="2302" y="3066"/>
                    </a:cubicBezTo>
                    <a:cubicBezTo>
                      <a:pt x="2304" y="3067"/>
                      <a:pt x="2304" y="3067"/>
                      <a:pt x="2304" y="3067"/>
                    </a:cubicBezTo>
                    <a:cubicBezTo>
                      <a:pt x="2306" y="3067"/>
                      <a:pt x="2306" y="3067"/>
                      <a:pt x="2306" y="3067"/>
                    </a:cubicBezTo>
                    <a:cubicBezTo>
                      <a:pt x="2315" y="3072"/>
                      <a:pt x="2315" y="3072"/>
                      <a:pt x="2315" y="3072"/>
                    </a:cubicBezTo>
                    <a:cubicBezTo>
                      <a:pt x="2317" y="3072"/>
                      <a:pt x="2317" y="3072"/>
                      <a:pt x="2317" y="3072"/>
                    </a:cubicBezTo>
                    <a:cubicBezTo>
                      <a:pt x="2318" y="3071"/>
                      <a:pt x="2318" y="3071"/>
                      <a:pt x="2318" y="3071"/>
                    </a:cubicBezTo>
                    <a:cubicBezTo>
                      <a:pt x="2321" y="3072"/>
                      <a:pt x="2321" y="3072"/>
                      <a:pt x="2321" y="3072"/>
                    </a:cubicBezTo>
                    <a:cubicBezTo>
                      <a:pt x="2323" y="3072"/>
                      <a:pt x="2323" y="3072"/>
                      <a:pt x="2323" y="3072"/>
                    </a:cubicBezTo>
                    <a:cubicBezTo>
                      <a:pt x="2327" y="3074"/>
                      <a:pt x="2327" y="3074"/>
                      <a:pt x="2327" y="3074"/>
                    </a:cubicBezTo>
                    <a:cubicBezTo>
                      <a:pt x="2330" y="3076"/>
                      <a:pt x="2330" y="3076"/>
                      <a:pt x="2330" y="3076"/>
                    </a:cubicBezTo>
                    <a:cubicBezTo>
                      <a:pt x="2333" y="3074"/>
                      <a:pt x="2333" y="3074"/>
                      <a:pt x="2333" y="3074"/>
                    </a:cubicBezTo>
                    <a:cubicBezTo>
                      <a:pt x="2334" y="3073"/>
                      <a:pt x="2334" y="3073"/>
                      <a:pt x="2334" y="3073"/>
                    </a:cubicBezTo>
                    <a:cubicBezTo>
                      <a:pt x="2352" y="3073"/>
                      <a:pt x="2352" y="3073"/>
                      <a:pt x="2352" y="3073"/>
                    </a:cubicBezTo>
                    <a:cubicBezTo>
                      <a:pt x="2358" y="3074"/>
                      <a:pt x="2358" y="3074"/>
                      <a:pt x="2358" y="3074"/>
                    </a:cubicBezTo>
                    <a:cubicBezTo>
                      <a:pt x="2359" y="3075"/>
                      <a:pt x="2359" y="3075"/>
                      <a:pt x="2359" y="3075"/>
                    </a:cubicBezTo>
                    <a:cubicBezTo>
                      <a:pt x="2362" y="3076"/>
                      <a:pt x="2362" y="3076"/>
                      <a:pt x="2362" y="3076"/>
                    </a:cubicBezTo>
                    <a:cubicBezTo>
                      <a:pt x="2363" y="3076"/>
                      <a:pt x="2363" y="3076"/>
                      <a:pt x="2363" y="3076"/>
                    </a:cubicBezTo>
                    <a:cubicBezTo>
                      <a:pt x="2364" y="3077"/>
                      <a:pt x="2364" y="3077"/>
                      <a:pt x="2364" y="3077"/>
                    </a:cubicBezTo>
                    <a:cubicBezTo>
                      <a:pt x="2375" y="3079"/>
                      <a:pt x="2375" y="3079"/>
                      <a:pt x="2375" y="3079"/>
                    </a:cubicBezTo>
                    <a:cubicBezTo>
                      <a:pt x="2376" y="3079"/>
                      <a:pt x="2376" y="3079"/>
                      <a:pt x="2376" y="3079"/>
                    </a:cubicBezTo>
                    <a:cubicBezTo>
                      <a:pt x="2377" y="3081"/>
                      <a:pt x="2377" y="3081"/>
                      <a:pt x="2377" y="3081"/>
                    </a:cubicBezTo>
                    <a:cubicBezTo>
                      <a:pt x="2377" y="3081"/>
                      <a:pt x="2377" y="3081"/>
                      <a:pt x="2377" y="3081"/>
                    </a:cubicBezTo>
                    <a:cubicBezTo>
                      <a:pt x="2380" y="3085"/>
                      <a:pt x="2380" y="3085"/>
                      <a:pt x="2380" y="3085"/>
                    </a:cubicBezTo>
                    <a:cubicBezTo>
                      <a:pt x="2384" y="3086"/>
                      <a:pt x="2384" y="3086"/>
                      <a:pt x="2384" y="3086"/>
                    </a:cubicBezTo>
                    <a:cubicBezTo>
                      <a:pt x="2386" y="3087"/>
                      <a:pt x="2386" y="3087"/>
                      <a:pt x="2386" y="3087"/>
                    </a:cubicBezTo>
                    <a:cubicBezTo>
                      <a:pt x="2389" y="3094"/>
                      <a:pt x="2389" y="3094"/>
                      <a:pt x="2389" y="3094"/>
                    </a:cubicBezTo>
                    <a:cubicBezTo>
                      <a:pt x="2394" y="3096"/>
                      <a:pt x="2394" y="3096"/>
                      <a:pt x="2394" y="3096"/>
                    </a:cubicBezTo>
                    <a:cubicBezTo>
                      <a:pt x="2397" y="3098"/>
                      <a:pt x="2397" y="3098"/>
                      <a:pt x="2397" y="3098"/>
                    </a:cubicBezTo>
                    <a:cubicBezTo>
                      <a:pt x="2400" y="3099"/>
                      <a:pt x="2400" y="3099"/>
                      <a:pt x="2400" y="3099"/>
                    </a:cubicBezTo>
                    <a:cubicBezTo>
                      <a:pt x="2401" y="3099"/>
                      <a:pt x="2401" y="3099"/>
                      <a:pt x="2401" y="3099"/>
                    </a:cubicBezTo>
                    <a:cubicBezTo>
                      <a:pt x="2403" y="3100"/>
                      <a:pt x="2403" y="3100"/>
                      <a:pt x="2403" y="3100"/>
                    </a:cubicBezTo>
                    <a:cubicBezTo>
                      <a:pt x="2405" y="3100"/>
                      <a:pt x="2405" y="3100"/>
                      <a:pt x="2405" y="3100"/>
                    </a:cubicBezTo>
                    <a:cubicBezTo>
                      <a:pt x="2406" y="3099"/>
                      <a:pt x="2406" y="3099"/>
                      <a:pt x="2406" y="3099"/>
                    </a:cubicBezTo>
                    <a:cubicBezTo>
                      <a:pt x="2406" y="3097"/>
                      <a:pt x="2406" y="3097"/>
                      <a:pt x="2406" y="3097"/>
                    </a:cubicBezTo>
                    <a:cubicBezTo>
                      <a:pt x="2407" y="3096"/>
                      <a:pt x="2407" y="3096"/>
                      <a:pt x="2407" y="3096"/>
                    </a:cubicBezTo>
                    <a:cubicBezTo>
                      <a:pt x="2406" y="3091"/>
                      <a:pt x="2406" y="3091"/>
                      <a:pt x="2406" y="3091"/>
                    </a:cubicBezTo>
                    <a:cubicBezTo>
                      <a:pt x="2407" y="3090"/>
                      <a:pt x="2407" y="3090"/>
                      <a:pt x="2407" y="3090"/>
                    </a:cubicBezTo>
                    <a:cubicBezTo>
                      <a:pt x="2409" y="3090"/>
                      <a:pt x="2409" y="3090"/>
                      <a:pt x="2409" y="3090"/>
                    </a:cubicBezTo>
                    <a:cubicBezTo>
                      <a:pt x="2410" y="3088"/>
                      <a:pt x="2410" y="3088"/>
                      <a:pt x="2410" y="3088"/>
                    </a:cubicBezTo>
                    <a:cubicBezTo>
                      <a:pt x="2414" y="3089"/>
                      <a:pt x="2414" y="3089"/>
                      <a:pt x="2414" y="3089"/>
                    </a:cubicBezTo>
                    <a:cubicBezTo>
                      <a:pt x="2415" y="3087"/>
                      <a:pt x="2415" y="3087"/>
                      <a:pt x="2415" y="3087"/>
                    </a:cubicBezTo>
                    <a:cubicBezTo>
                      <a:pt x="2417" y="3087"/>
                      <a:pt x="2417" y="3087"/>
                      <a:pt x="2417" y="3087"/>
                    </a:cubicBezTo>
                    <a:cubicBezTo>
                      <a:pt x="2425" y="3086"/>
                      <a:pt x="2425" y="3086"/>
                      <a:pt x="2425" y="3086"/>
                    </a:cubicBezTo>
                    <a:cubicBezTo>
                      <a:pt x="2427" y="3087"/>
                      <a:pt x="2427" y="3087"/>
                      <a:pt x="2427" y="3087"/>
                    </a:cubicBezTo>
                    <a:cubicBezTo>
                      <a:pt x="2429" y="3087"/>
                      <a:pt x="2429" y="3087"/>
                      <a:pt x="2429" y="3087"/>
                    </a:cubicBezTo>
                    <a:cubicBezTo>
                      <a:pt x="2429" y="3086"/>
                      <a:pt x="2429" y="3086"/>
                      <a:pt x="2429" y="3086"/>
                    </a:cubicBezTo>
                    <a:cubicBezTo>
                      <a:pt x="2429" y="3085"/>
                      <a:pt x="2429" y="3085"/>
                      <a:pt x="2429" y="3085"/>
                    </a:cubicBezTo>
                    <a:cubicBezTo>
                      <a:pt x="2430" y="3081"/>
                      <a:pt x="2430" y="3081"/>
                      <a:pt x="2430" y="3081"/>
                    </a:cubicBezTo>
                    <a:cubicBezTo>
                      <a:pt x="2429" y="3078"/>
                      <a:pt x="2429" y="3078"/>
                      <a:pt x="2429" y="3078"/>
                    </a:cubicBezTo>
                    <a:cubicBezTo>
                      <a:pt x="2429" y="3074"/>
                      <a:pt x="2429" y="3074"/>
                      <a:pt x="2429" y="3074"/>
                    </a:cubicBezTo>
                    <a:cubicBezTo>
                      <a:pt x="2429" y="3073"/>
                      <a:pt x="2429" y="3073"/>
                      <a:pt x="2429" y="3073"/>
                    </a:cubicBezTo>
                    <a:cubicBezTo>
                      <a:pt x="2426" y="3074"/>
                      <a:pt x="2426" y="3074"/>
                      <a:pt x="2426" y="3074"/>
                    </a:cubicBezTo>
                    <a:cubicBezTo>
                      <a:pt x="2423" y="3075"/>
                      <a:pt x="2423" y="3075"/>
                      <a:pt x="2423" y="3075"/>
                    </a:cubicBezTo>
                    <a:cubicBezTo>
                      <a:pt x="2422" y="3076"/>
                      <a:pt x="2422" y="3076"/>
                      <a:pt x="2422" y="3076"/>
                    </a:cubicBezTo>
                    <a:cubicBezTo>
                      <a:pt x="2421" y="3077"/>
                      <a:pt x="2421" y="3077"/>
                      <a:pt x="2421" y="3077"/>
                    </a:cubicBezTo>
                    <a:cubicBezTo>
                      <a:pt x="2421" y="3077"/>
                      <a:pt x="2421" y="3077"/>
                      <a:pt x="2421" y="3077"/>
                    </a:cubicBezTo>
                    <a:cubicBezTo>
                      <a:pt x="2422" y="3077"/>
                      <a:pt x="2422" y="3077"/>
                      <a:pt x="2422" y="3077"/>
                    </a:cubicBezTo>
                    <a:cubicBezTo>
                      <a:pt x="2423" y="3077"/>
                      <a:pt x="2423" y="3077"/>
                      <a:pt x="2423" y="3077"/>
                    </a:cubicBezTo>
                    <a:cubicBezTo>
                      <a:pt x="2424" y="3077"/>
                      <a:pt x="2424" y="3077"/>
                      <a:pt x="2424" y="3077"/>
                    </a:cubicBezTo>
                    <a:cubicBezTo>
                      <a:pt x="2425" y="3076"/>
                      <a:pt x="2425" y="3076"/>
                      <a:pt x="2425" y="3076"/>
                    </a:cubicBezTo>
                    <a:cubicBezTo>
                      <a:pt x="2426" y="3076"/>
                      <a:pt x="2426" y="3076"/>
                      <a:pt x="2426" y="3076"/>
                    </a:cubicBezTo>
                    <a:cubicBezTo>
                      <a:pt x="2427" y="3076"/>
                      <a:pt x="2427" y="3076"/>
                      <a:pt x="2427" y="3076"/>
                    </a:cubicBezTo>
                    <a:cubicBezTo>
                      <a:pt x="2426" y="3077"/>
                      <a:pt x="2426" y="3077"/>
                      <a:pt x="2426" y="3077"/>
                    </a:cubicBezTo>
                    <a:cubicBezTo>
                      <a:pt x="2427" y="3079"/>
                      <a:pt x="2427" y="3079"/>
                      <a:pt x="2427" y="3079"/>
                    </a:cubicBezTo>
                    <a:cubicBezTo>
                      <a:pt x="2427" y="3080"/>
                      <a:pt x="2427" y="3080"/>
                      <a:pt x="2427" y="3080"/>
                    </a:cubicBezTo>
                    <a:cubicBezTo>
                      <a:pt x="2427" y="3081"/>
                      <a:pt x="2427" y="3081"/>
                      <a:pt x="2427" y="3081"/>
                    </a:cubicBezTo>
                    <a:cubicBezTo>
                      <a:pt x="2426" y="3082"/>
                      <a:pt x="2426" y="3082"/>
                      <a:pt x="2426" y="3082"/>
                    </a:cubicBezTo>
                    <a:cubicBezTo>
                      <a:pt x="2424" y="3083"/>
                      <a:pt x="2424" y="3083"/>
                      <a:pt x="2424" y="3083"/>
                    </a:cubicBezTo>
                    <a:cubicBezTo>
                      <a:pt x="2424" y="3083"/>
                      <a:pt x="2424" y="3083"/>
                      <a:pt x="2424" y="3083"/>
                    </a:cubicBezTo>
                    <a:cubicBezTo>
                      <a:pt x="2423" y="3083"/>
                      <a:pt x="2423" y="3083"/>
                      <a:pt x="2423" y="3083"/>
                    </a:cubicBezTo>
                    <a:cubicBezTo>
                      <a:pt x="2421" y="3084"/>
                      <a:pt x="2421" y="3084"/>
                      <a:pt x="2421" y="3084"/>
                    </a:cubicBezTo>
                    <a:cubicBezTo>
                      <a:pt x="2421" y="3085"/>
                      <a:pt x="2421" y="3085"/>
                      <a:pt x="2421" y="3085"/>
                    </a:cubicBezTo>
                    <a:cubicBezTo>
                      <a:pt x="2419" y="3085"/>
                      <a:pt x="2419" y="3085"/>
                      <a:pt x="2419" y="3085"/>
                    </a:cubicBezTo>
                    <a:cubicBezTo>
                      <a:pt x="2418" y="3085"/>
                      <a:pt x="2418" y="3085"/>
                      <a:pt x="2418" y="3085"/>
                    </a:cubicBezTo>
                    <a:cubicBezTo>
                      <a:pt x="2418" y="3084"/>
                      <a:pt x="2418" y="3084"/>
                      <a:pt x="2418" y="3084"/>
                    </a:cubicBezTo>
                    <a:cubicBezTo>
                      <a:pt x="2419" y="3083"/>
                      <a:pt x="2419" y="3083"/>
                      <a:pt x="2419" y="3083"/>
                    </a:cubicBezTo>
                    <a:cubicBezTo>
                      <a:pt x="2419" y="3082"/>
                      <a:pt x="2419" y="3082"/>
                      <a:pt x="2419" y="3082"/>
                    </a:cubicBezTo>
                    <a:cubicBezTo>
                      <a:pt x="2420" y="3082"/>
                      <a:pt x="2420" y="3082"/>
                      <a:pt x="2420" y="3082"/>
                    </a:cubicBezTo>
                    <a:cubicBezTo>
                      <a:pt x="2419" y="3081"/>
                      <a:pt x="2419" y="3081"/>
                      <a:pt x="2419" y="3081"/>
                    </a:cubicBezTo>
                    <a:cubicBezTo>
                      <a:pt x="2419" y="3081"/>
                      <a:pt x="2419" y="3081"/>
                      <a:pt x="2419" y="3081"/>
                    </a:cubicBezTo>
                    <a:cubicBezTo>
                      <a:pt x="2419" y="3080"/>
                      <a:pt x="2419" y="3080"/>
                      <a:pt x="2419" y="3080"/>
                    </a:cubicBezTo>
                    <a:cubicBezTo>
                      <a:pt x="2418" y="3080"/>
                      <a:pt x="2418" y="3080"/>
                      <a:pt x="2418" y="3080"/>
                    </a:cubicBezTo>
                    <a:cubicBezTo>
                      <a:pt x="2417" y="3081"/>
                      <a:pt x="2417" y="3081"/>
                      <a:pt x="2417" y="3081"/>
                    </a:cubicBezTo>
                    <a:cubicBezTo>
                      <a:pt x="2415" y="3082"/>
                      <a:pt x="2415" y="3082"/>
                      <a:pt x="2415" y="3082"/>
                    </a:cubicBezTo>
                    <a:cubicBezTo>
                      <a:pt x="2413" y="3083"/>
                      <a:pt x="2413" y="3083"/>
                      <a:pt x="2413" y="3083"/>
                    </a:cubicBezTo>
                    <a:cubicBezTo>
                      <a:pt x="2412" y="3083"/>
                      <a:pt x="2412" y="3083"/>
                      <a:pt x="2412" y="3083"/>
                    </a:cubicBezTo>
                    <a:cubicBezTo>
                      <a:pt x="2411" y="3084"/>
                      <a:pt x="2411" y="3084"/>
                      <a:pt x="2411" y="3084"/>
                    </a:cubicBezTo>
                    <a:cubicBezTo>
                      <a:pt x="2410" y="3083"/>
                      <a:pt x="2410" y="3083"/>
                      <a:pt x="2410" y="3083"/>
                    </a:cubicBezTo>
                    <a:cubicBezTo>
                      <a:pt x="2410" y="3083"/>
                      <a:pt x="2410" y="3083"/>
                      <a:pt x="2410" y="3083"/>
                    </a:cubicBezTo>
                    <a:cubicBezTo>
                      <a:pt x="2412" y="3081"/>
                      <a:pt x="2412" y="3081"/>
                      <a:pt x="2412" y="3081"/>
                    </a:cubicBezTo>
                    <a:cubicBezTo>
                      <a:pt x="2414" y="3080"/>
                      <a:pt x="2414" y="3080"/>
                      <a:pt x="2414" y="3080"/>
                    </a:cubicBezTo>
                    <a:cubicBezTo>
                      <a:pt x="2418" y="3078"/>
                      <a:pt x="2418" y="3078"/>
                      <a:pt x="2418" y="3078"/>
                    </a:cubicBezTo>
                    <a:cubicBezTo>
                      <a:pt x="2419" y="3078"/>
                      <a:pt x="2419" y="3078"/>
                      <a:pt x="2419" y="3078"/>
                    </a:cubicBezTo>
                    <a:cubicBezTo>
                      <a:pt x="2420" y="3077"/>
                      <a:pt x="2420" y="3077"/>
                      <a:pt x="2420" y="3077"/>
                    </a:cubicBezTo>
                    <a:cubicBezTo>
                      <a:pt x="2420" y="3076"/>
                      <a:pt x="2420" y="3076"/>
                      <a:pt x="2420" y="3076"/>
                    </a:cubicBezTo>
                    <a:cubicBezTo>
                      <a:pt x="2420" y="3074"/>
                      <a:pt x="2420" y="3074"/>
                      <a:pt x="2420" y="3074"/>
                    </a:cubicBezTo>
                    <a:cubicBezTo>
                      <a:pt x="2421" y="3074"/>
                      <a:pt x="2421" y="3074"/>
                      <a:pt x="2421" y="3074"/>
                    </a:cubicBezTo>
                    <a:cubicBezTo>
                      <a:pt x="2422" y="3074"/>
                      <a:pt x="2422" y="3074"/>
                      <a:pt x="2422" y="3074"/>
                    </a:cubicBezTo>
                    <a:cubicBezTo>
                      <a:pt x="2423" y="3074"/>
                      <a:pt x="2423" y="3074"/>
                      <a:pt x="2423" y="3074"/>
                    </a:cubicBezTo>
                    <a:cubicBezTo>
                      <a:pt x="2423" y="3073"/>
                      <a:pt x="2423" y="3073"/>
                      <a:pt x="2423" y="3073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18" y="3070"/>
                      <a:pt x="2418" y="3070"/>
                      <a:pt x="2418" y="3070"/>
                    </a:cubicBezTo>
                    <a:cubicBezTo>
                      <a:pt x="2416" y="3070"/>
                      <a:pt x="2416" y="3070"/>
                      <a:pt x="2416" y="3070"/>
                    </a:cubicBezTo>
                    <a:cubicBezTo>
                      <a:pt x="2414" y="3069"/>
                      <a:pt x="2414" y="3069"/>
                      <a:pt x="2414" y="3069"/>
                    </a:cubicBezTo>
                    <a:cubicBezTo>
                      <a:pt x="2412" y="3067"/>
                      <a:pt x="2412" y="3067"/>
                      <a:pt x="2412" y="3067"/>
                    </a:cubicBezTo>
                    <a:cubicBezTo>
                      <a:pt x="2412" y="3067"/>
                      <a:pt x="2412" y="3067"/>
                      <a:pt x="2412" y="3067"/>
                    </a:cubicBezTo>
                    <a:cubicBezTo>
                      <a:pt x="2412" y="3066"/>
                      <a:pt x="2412" y="3066"/>
                      <a:pt x="2412" y="3066"/>
                    </a:cubicBezTo>
                    <a:cubicBezTo>
                      <a:pt x="2413" y="3065"/>
                      <a:pt x="2413" y="3065"/>
                      <a:pt x="2413" y="3065"/>
                    </a:cubicBezTo>
                    <a:cubicBezTo>
                      <a:pt x="2413" y="3065"/>
                      <a:pt x="2413" y="3065"/>
                      <a:pt x="2413" y="3065"/>
                    </a:cubicBezTo>
                    <a:cubicBezTo>
                      <a:pt x="2412" y="3062"/>
                      <a:pt x="2412" y="3062"/>
                      <a:pt x="2412" y="3062"/>
                    </a:cubicBezTo>
                    <a:cubicBezTo>
                      <a:pt x="2412" y="3061"/>
                      <a:pt x="2412" y="3061"/>
                      <a:pt x="2412" y="3061"/>
                    </a:cubicBezTo>
                    <a:cubicBezTo>
                      <a:pt x="2412" y="3058"/>
                      <a:pt x="2412" y="3058"/>
                      <a:pt x="2412" y="3058"/>
                    </a:cubicBezTo>
                    <a:cubicBezTo>
                      <a:pt x="2413" y="3056"/>
                      <a:pt x="2413" y="3056"/>
                      <a:pt x="2413" y="3056"/>
                    </a:cubicBezTo>
                    <a:cubicBezTo>
                      <a:pt x="2412" y="3056"/>
                      <a:pt x="2412" y="3056"/>
                      <a:pt x="2412" y="3056"/>
                    </a:cubicBezTo>
                    <a:cubicBezTo>
                      <a:pt x="2411" y="3055"/>
                      <a:pt x="2411" y="3055"/>
                      <a:pt x="2411" y="3055"/>
                    </a:cubicBezTo>
                    <a:cubicBezTo>
                      <a:pt x="2410" y="3055"/>
                      <a:pt x="2410" y="3055"/>
                      <a:pt x="2410" y="3055"/>
                    </a:cubicBezTo>
                    <a:cubicBezTo>
                      <a:pt x="2410" y="3059"/>
                      <a:pt x="2410" y="3059"/>
                      <a:pt x="2410" y="3059"/>
                    </a:cubicBezTo>
                    <a:cubicBezTo>
                      <a:pt x="2409" y="3059"/>
                      <a:pt x="2409" y="3059"/>
                      <a:pt x="2409" y="3059"/>
                    </a:cubicBezTo>
                    <a:cubicBezTo>
                      <a:pt x="2408" y="3059"/>
                      <a:pt x="2408" y="3059"/>
                      <a:pt x="2408" y="3059"/>
                    </a:cubicBezTo>
                    <a:cubicBezTo>
                      <a:pt x="2408" y="3058"/>
                      <a:pt x="2408" y="3058"/>
                      <a:pt x="2408" y="3058"/>
                    </a:cubicBezTo>
                    <a:cubicBezTo>
                      <a:pt x="2408" y="3056"/>
                      <a:pt x="2408" y="3056"/>
                      <a:pt x="2408" y="3056"/>
                    </a:cubicBezTo>
                    <a:cubicBezTo>
                      <a:pt x="2409" y="3053"/>
                      <a:pt x="2409" y="3053"/>
                      <a:pt x="2409" y="3053"/>
                    </a:cubicBezTo>
                    <a:cubicBezTo>
                      <a:pt x="2408" y="3052"/>
                      <a:pt x="2408" y="3052"/>
                      <a:pt x="2408" y="3052"/>
                    </a:cubicBezTo>
                    <a:cubicBezTo>
                      <a:pt x="2408" y="3050"/>
                      <a:pt x="2408" y="3050"/>
                      <a:pt x="2408" y="3050"/>
                    </a:cubicBezTo>
                    <a:cubicBezTo>
                      <a:pt x="2408" y="3044"/>
                      <a:pt x="2408" y="3044"/>
                      <a:pt x="2408" y="3044"/>
                    </a:cubicBezTo>
                    <a:cubicBezTo>
                      <a:pt x="2407" y="3043"/>
                      <a:pt x="2407" y="3043"/>
                      <a:pt x="2407" y="3043"/>
                    </a:cubicBezTo>
                    <a:cubicBezTo>
                      <a:pt x="2408" y="3039"/>
                      <a:pt x="2408" y="3039"/>
                      <a:pt x="2408" y="3039"/>
                    </a:cubicBezTo>
                    <a:cubicBezTo>
                      <a:pt x="2402" y="3039"/>
                      <a:pt x="2402" y="3039"/>
                      <a:pt x="2402" y="3039"/>
                    </a:cubicBezTo>
                    <a:cubicBezTo>
                      <a:pt x="2404" y="3036"/>
                      <a:pt x="2404" y="3036"/>
                      <a:pt x="2404" y="3036"/>
                    </a:cubicBezTo>
                    <a:cubicBezTo>
                      <a:pt x="2402" y="3035"/>
                      <a:pt x="2402" y="3035"/>
                      <a:pt x="2402" y="3035"/>
                    </a:cubicBezTo>
                    <a:cubicBezTo>
                      <a:pt x="2399" y="3036"/>
                      <a:pt x="2399" y="3036"/>
                      <a:pt x="2399" y="3036"/>
                    </a:cubicBezTo>
                    <a:cubicBezTo>
                      <a:pt x="2402" y="3034"/>
                      <a:pt x="2402" y="3034"/>
                      <a:pt x="2402" y="3034"/>
                    </a:cubicBezTo>
                    <a:cubicBezTo>
                      <a:pt x="2402" y="3032"/>
                      <a:pt x="2402" y="3032"/>
                      <a:pt x="2402" y="3032"/>
                    </a:cubicBezTo>
                    <a:cubicBezTo>
                      <a:pt x="2397" y="3033"/>
                      <a:pt x="2397" y="3033"/>
                      <a:pt x="2397" y="3033"/>
                    </a:cubicBezTo>
                    <a:cubicBezTo>
                      <a:pt x="2397" y="3032"/>
                      <a:pt x="2397" y="3032"/>
                      <a:pt x="2397" y="3032"/>
                    </a:cubicBezTo>
                    <a:cubicBezTo>
                      <a:pt x="2397" y="3031"/>
                      <a:pt x="2397" y="3031"/>
                      <a:pt x="2397" y="3031"/>
                    </a:cubicBezTo>
                    <a:cubicBezTo>
                      <a:pt x="2398" y="3031"/>
                      <a:pt x="2398" y="3031"/>
                      <a:pt x="2398" y="3031"/>
                    </a:cubicBezTo>
                    <a:cubicBezTo>
                      <a:pt x="2398" y="3030"/>
                      <a:pt x="2398" y="3030"/>
                      <a:pt x="2398" y="3030"/>
                    </a:cubicBezTo>
                    <a:cubicBezTo>
                      <a:pt x="2399" y="3030"/>
                      <a:pt x="2399" y="3030"/>
                      <a:pt x="2399" y="3030"/>
                    </a:cubicBezTo>
                    <a:cubicBezTo>
                      <a:pt x="2399" y="3029"/>
                      <a:pt x="2399" y="3029"/>
                      <a:pt x="2399" y="3029"/>
                    </a:cubicBezTo>
                    <a:cubicBezTo>
                      <a:pt x="2400" y="3029"/>
                      <a:pt x="2400" y="3029"/>
                      <a:pt x="2400" y="3029"/>
                    </a:cubicBezTo>
                    <a:cubicBezTo>
                      <a:pt x="2400" y="3028"/>
                      <a:pt x="2400" y="3028"/>
                      <a:pt x="2400" y="3028"/>
                    </a:cubicBezTo>
                    <a:cubicBezTo>
                      <a:pt x="2399" y="3028"/>
                      <a:pt x="2399" y="3028"/>
                      <a:pt x="2399" y="3028"/>
                    </a:cubicBezTo>
                    <a:cubicBezTo>
                      <a:pt x="2399" y="3028"/>
                      <a:pt x="2399" y="3028"/>
                      <a:pt x="2399" y="3028"/>
                    </a:cubicBezTo>
                    <a:cubicBezTo>
                      <a:pt x="2397" y="3028"/>
                      <a:pt x="2397" y="3028"/>
                      <a:pt x="2397" y="3028"/>
                    </a:cubicBezTo>
                    <a:cubicBezTo>
                      <a:pt x="2394" y="3028"/>
                      <a:pt x="2394" y="3028"/>
                      <a:pt x="2394" y="3028"/>
                    </a:cubicBezTo>
                    <a:cubicBezTo>
                      <a:pt x="2394" y="3027"/>
                      <a:pt x="2394" y="3027"/>
                      <a:pt x="2394" y="3027"/>
                    </a:cubicBezTo>
                    <a:cubicBezTo>
                      <a:pt x="2394" y="3027"/>
                      <a:pt x="2394" y="3027"/>
                      <a:pt x="2394" y="3027"/>
                    </a:cubicBezTo>
                    <a:cubicBezTo>
                      <a:pt x="2395" y="3025"/>
                      <a:pt x="2395" y="3025"/>
                      <a:pt x="2395" y="3025"/>
                    </a:cubicBezTo>
                    <a:cubicBezTo>
                      <a:pt x="2396" y="3025"/>
                      <a:pt x="2396" y="3025"/>
                      <a:pt x="2396" y="3025"/>
                    </a:cubicBezTo>
                    <a:cubicBezTo>
                      <a:pt x="2397" y="3025"/>
                      <a:pt x="2397" y="3025"/>
                      <a:pt x="2397" y="3025"/>
                    </a:cubicBezTo>
                    <a:cubicBezTo>
                      <a:pt x="2397" y="3025"/>
                      <a:pt x="2397" y="3025"/>
                      <a:pt x="2397" y="3025"/>
                    </a:cubicBezTo>
                    <a:cubicBezTo>
                      <a:pt x="2398" y="3026"/>
                      <a:pt x="2398" y="3026"/>
                      <a:pt x="2398" y="3026"/>
                    </a:cubicBezTo>
                    <a:cubicBezTo>
                      <a:pt x="2399" y="3027"/>
                      <a:pt x="2399" y="3027"/>
                      <a:pt x="2399" y="3027"/>
                    </a:cubicBezTo>
                    <a:cubicBezTo>
                      <a:pt x="2399" y="3027"/>
                      <a:pt x="2399" y="3027"/>
                      <a:pt x="2399" y="3027"/>
                    </a:cubicBezTo>
                    <a:cubicBezTo>
                      <a:pt x="2400" y="3027"/>
                      <a:pt x="2400" y="3027"/>
                      <a:pt x="2400" y="3027"/>
                    </a:cubicBezTo>
                    <a:cubicBezTo>
                      <a:pt x="2400" y="3025"/>
                      <a:pt x="2400" y="3025"/>
                      <a:pt x="2400" y="3025"/>
                    </a:cubicBezTo>
                    <a:cubicBezTo>
                      <a:pt x="2400" y="3025"/>
                      <a:pt x="2400" y="3025"/>
                      <a:pt x="2400" y="3025"/>
                    </a:cubicBezTo>
                    <a:cubicBezTo>
                      <a:pt x="2399" y="3024"/>
                      <a:pt x="2399" y="3024"/>
                      <a:pt x="2399" y="3024"/>
                    </a:cubicBezTo>
                    <a:cubicBezTo>
                      <a:pt x="2398" y="3023"/>
                      <a:pt x="2398" y="3023"/>
                      <a:pt x="2398" y="3023"/>
                    </a:cubicBezTo>
                    <a:cubicBezTo>
                      <a:pt x="2396" y="3023"/>
                      <a:pt x="2396" y="3023"/>
                      <a:pt x="2396" y="3023"/>
                    </a:cubicBezTo>
                    <a:cubicBezTo>
                      <a:pt x="2396" y="3022"/>
                      <a:pt x="2396" y="3022"/>
                      <a:pt x="2396" y="3022"/>
                    </a:cubicBezTo>
                    <a:cubicBezTo>
                      <a:pt x="2396" y="3021"/>
                      <a:pt x="2396" y="3021"/>
                      <a:pt x="2396" y="3021"/>
                    </a:cubicBezTo>
                    <a:cubicBezTo>
                      <a:pt x="2397" y="3021"/>
                      <a:pt x="2397" y="3021"/>
                      <a:pt x="2397" y="3021"/>
                    </a:cubicBezTo>
                    <a:cubicBezTo>
                      <a:pt x="2398" y="3021"/>
                      <a:pt x="2398" y="3021"/>
                      <a:pt x="2398" y="3021"/>
                    </a:cubicBezTo>
                    <a:cubicBezTo>
                      <a:pt x="2399" y="3020"/>
                      <a:pt x="2399" y="3020"/>
                      <a:pt x="2399" y="3020"/>
                    </a:cubicBezTo>
                    <a:cubicBezTo>
                      <a:pt x="2399" y="3021"/>
                      <a:pt x="2399" y="3021"/>
                      <a:pt x="2399" y="3021"/>
                    </a:cubicBezTo>
                    <a:cubicBezTo>
                      <a:pt x="2400" y="3021"/>
                      <a:pt x="2400" y="3021"/>
                      <a:pt x="2400" y="3021"/>
                    </a:cubicBezTo>
                    <a:cubicBezTo>
                      <a:pt x="2400" y="3022"/>
                      <a:pt x="2400" y="3022"/>
                      <a:pt x="2400" y="3022"/>
                    </a:cubicBezTo>
                    <a:cubicBezTo>
                      <a:pt x="2401" y="3023"/>
                      <a:pt x="2401" y="3023"/>
                      <a:pt x="2401" y="3023"/>
                    </a:cubicBezTo>
                    <a:cubicBezTo>
                      <a:pt x="2402" y="3023"/>
                      <a:pt x="2402" y="3023"/>
                      <a:pt x="2402" y="3023"/>
                    </a:cubicBezTo>
                    <a:cubicBezTo>
                      <a:pt x="2403" y="3022"/>
                      <a:pt x="2403" y="3022"/>
                      <a:pt x="2403" y="3022"/>
                    </a:cubicBezTo>
                    <a:cubicBezTo>
                      <a:pt x="2403" y="3020"/>
                      <a:pt x="2403" y="3020"/>
                      <a:pt x="2403" y="3020"/>
                    </a:cubicBezTo>
                    <a:cubicBezTo>
                      <a:pt x="2403" y="3018"/>
                      <a:pt x="2403" y="3018"/>
                      <a:pt x="2403" y="3018"/>
                    </a:cubicBezTo>
                    <a:cubicBezTo>
                      <a:pt x="2402" y="3014"/>
                      <a:pt x="2402" y="3014"/>
                      <a:pt x="2402" y="3014"/>
                    </a:cubicBezTo>
                    <a:cubicBezTo>
                      <a:pt x="2401" y="3013"/>
                      <a:pt x="2401" y="3013"/>
                      <a:pt x="2401" y="3013"/>
                    </a:cubicBezTo>
                    <a:cubicBezTo>
                      <a:pt x="2399" y="3013"/>
                      <a:pt x="2399" y="3013"/>
                      <a:pt x="2399" y="3013"/>
                    </a:cubicBezTo>
                    <a:cubicBezTo>
                      <a:pt x="2399" y="3011"/>
                      <a:pt x="2399" y="3011"/>
                      <a:pt x="2399" y="3011"/>
                    </a:cubicBezTo>
                    <a:cubicBezTo>
                      <a:pt x="2399" y="3010"/>
                      <a:pt x="2399" y="3010"/>
                      <a:pt x="2399" y="3010"/>
                    </a:cubicBezTo>
                    <a:cubicBezTo>
                      <a:pt x="2397" y="2996"/>
                      <a:pt x="2397" y="2996"/>
                      <a:pt x="2397" y="2996"/>
                    </a:cubicBezTo>
                    <a:cubicBezTo>
                      <a:pt x="2394" y="2986"/>
                      <a:pt x="2394" y="2986"/>
                      <a:pt x="2394" y="2986"/>
                    </a:cubicBezTo>
                    <a:cubicBezTo>
                      <a:pt x="2391" y="2985"/>
                      <a:pt x="2391" y="2985"/>
                      <a:pt x="2391" y="2985"/>
                    </a:cubicBezTo>
                    <a:cubicBezTo>
                      <a:pt x="2388" y="2984"/>
                      <a:pt x="2388" y="2984"/>
                      <a:pt x="2388" y="2984"/>
                    </a:cubicBezTo>
                    <a:cubicBezTo>
                      <a:pt x="2387" y="2982"/>
                      <a:pt x="2387" y="2982"/>
                      <a:pt x="2387" y="2982"/>
                    </a:cubicBezTo>
                    <a:cubicBezTo>
                      <a:pt x="2386" y="2980"/>
                      <a:pt x="2386" y="2980"/>
                      <a:pt x="2386" y="2980"/>
                    </a:cubicBezTo>
                    <a:cubicBezTo>
                      <a:pt x="2387" y="2979"/>
                      <a:pt x="2387" y="2979"/>
                      <a:pt x="2387" y="2979"/>
                    </a:cubicBezTo>
                    <a:cubicBezTo>
                      <a:pt x="2388" y="2978"/>
                      <a:pt x="2388" y="2978"/>
                      <a:pt x="2388" y="2978"/>
                    </a:cubicBezTo>
                    <a:cubicBezTo>
                      <a:pt x="2388" y="2976"/>
                      <a:pt x="2388" y="2976"/>
                      <a:pt x="2388" y="2976"/>
                    </a:cubicBezTo>
                    <a:cubicBezTo>
                      <a:pt x="2388" y="2976"/>
                      <a:pt x="2388" y="2976"/>
                      <a:pt x="2388" y="2976"/>
                    </a:cubicBezTo>
                    <a:cubicBezTo>
                      <a:pt x="2389" y="2976"/>
                      <a:pt x="2389" y="2976"/>
                      <a:pt x="2389" y="2976"/>
                    </a:cubicBezTo>
                    <a:cubicBezTo>
                      <a:pt x="2390" y="2976"/>
                      <a:pt x="2390" y="2976"/>
                      <a:pt x="2390" y="2976"/>
                    </a:cubicBezTo>
                    <a:cubicBezTo>
                      <a:pt x="2390" y="2977"/>
                      <a:pt x="2390" y="2977"/>
                      <a:pt x="2390" y="2977"/>
                    </a:cubicBezTo>
                    <a:cubicBezTo>
                      <a:pt x="2392" y="2979"/>
                      <a:pt x="2392" y="2979"/>
                      <a:pt x="2392" y="2979"/>
                    </a:cubicBezTo>
                    <a:cubicBezTo>
                      <a:pt x="2393" y="2980"/>
                      <a:pt x="2393" y="2980"/>
                      <a:pt x="2393" y="2980"/>
                    </a:cubicBezTo>
                    <a:cubicBezTo>
                      <a:pt x="2394" y="2980"/>
                      <a:pt x="2394" y="2980"/>
                      <a:pt x="2394" y="2980"/>
                    </a:cubicBezTo>
                    <a:cubicBezTo>
                      <a:pt x="2396" y="2980"/>
                      <a:pt x="2396" y="2980"/>
                      <a:pt x="2396" y="2980"/>
                    </a:cubicBezTo>
                    <a:cubicBezTo>
                      <a:pt x="2397" y="2979"/>
                      <a:pt x="2397" y="2979"/>
                      <a:pt x="2397" y="2979"/>
                    </a:cubicBezTo>
                    <a:cubicBezTo>
                      <a:pt x="2397" y="2977"/>
                      <a:pt x="2397" y="2977"/>
                      <a:pt x="2397" y="2977"/>
                    </a:cubicBezTo>
                    <a:cubicBezTo>
                      <a:pt x="2395" y="2976"/>
                      <a:pt x="2395" y="2976"/>
                      <a:pt x="2395" y="2976"/>
                    </a:cubicBezTo>
                    <a:cubicBezTo>
                      <a:pt x="2394" y="2974"/>
                      <a:pt x="2394" y="2974"/>
                      <a:pt x="2394" y="2974"/>
                    </a:cubicBezTo>
                    <a:cubicBezTo>
                      <a:pt x="2393" y="2974"/>
                      <a:pt x="2393" y="2974"/>
                      <a:pt x="2393" y="2974"/>
                    </a:cubicBezTo>
                    <a:cubicBezTo>
                      <a:pt x="2392" y="2974"/>
                      <a:pt x="2392" y="2974"/>
                      <a:pt x="2392" y="2974"/>
                    </a:cubicBezTo>
                    <a:cubicBezTo>
                      <a:pt x="2392" y="2975"/>
                      <a:pt x="2392" y="2975"/>
                      <a:pt x="2392" y="2975"/>
                    </a:cubicBezTo>
                    <a:cubicBezTo>
                      <a:pt x="2391" y="2975"/>
                      <a:pt x="2391" y="2975"/>
                      <a:pt x="2391" y="2975"/>
                    </a:cubicBezTo>
                    <a:cubicBezTo>
                      <a:pt x="2390" y="2974"/>
                      <a:pt x="2390" y="2974"/>
                      <a:pt x="2390" y="2974"/>
                    </a:cubicBezTo>
                    <a:cubicBezTo>
                      <a:pt x="2388" y="2972"/>
                      <a:pt x="2388" y="2972"/>
                      <a:pt x="2388" y="2972"/>
                    </a:cubicBezTo>
                    <a:cubicBezTo>
                      <a:pt x="2388" y="2969"/>
                      <a:pt x="2388" y="2969"/>
                      <a:pt x="2388" y="2969"/>
                    </a:cubicBezTo>
                    <a:cubicBezTo>
                      <a:pt x="2387" y="2966"/>
                      <a:pt x="2387" y="2966"/>
                      <a:pt x="2387" y="2966"/>
                    </a:cubicBezTo>
                    <a:cubicBezTo>
                      <a:pt x="2387" y="2964"/>
                      <a:pt x="2387" y="2964"/>
                      <a:pt x="2387" y="2964"/>
                    </a:cubicBezTo>
                    <a:cubicBezTo>
                      <a:pt x="2388" y="2962"/>
                      <a:pt x="2388" y="2962"/>
                      <a:pt x="2388" y="2962"/>
                    </a:cubicBezTo>
                    <a:cubicBezTo>
                      <a:pt x="2389" y="2961"/>
                      <a:pt x="2389" y="2961"/>
                      <a:pt x="2389" y="2961"/>
                    </a:cubicBezTo>
                    <a:cubicBezTo>
                      <a:pt x="2391" y="2962"/>
                      <a:pt x="2391" y="2962"/>
                      <a:pt x="2391" y="2962"/>
                    </a:cubicBezTo>
                    <a:cubicBezTo>
                      <a:pt x="2393" y="2961"/>
                      <a:pt x="2393" y="2961"/>
                      <a:pt x="2393" y="2961"/>
                    </a:cubicBezTo>
                    <a:cubicBezTo>
                      <a:pt x="2395" y="2962"/>
                      <a:pt x="2395" y="2962"/>
                      <a:pt x="2395" y="2962"/>
                    </a:cubicBezTo>
                    <a:cubicBezTo>
                      <a:pt x="2397" y="2963"/>
                      <a:pt x="2397" y="2963"/>
                      <a:pt x="2397" y="2963"/>
                    </a:cubicBezTo>
                    <a:cubicBezTo>
                      <a:pt x="2397" y="2962"/>
                      <a:pt x="2397" y="2962"/>
                      <a:pt x="2397" y="2962"/>
                    </a:cubicBezTo>
                    <a:cubicBezTo>
                      <a:pt x="2397" y="2960"/>
                      <a:pt x="2397" y="2960"/>
                      <a:pt x="2397" y="2960"/>
                    </a:cubicBezTo>
                    <a:cubicBezTo>
                      <a:pt x="2397" y="2959"/>
                      <a:pt x="2397" y="2959"/>
                      <a:pt x="2397" y="2959"/>
                    </a:cubicBezTo>
                    <a:cubicBezTo>
                      <a:pt x="2397" y="2956"/>
                      <a:pt x="2397" y="2956"/>
                      <a:pt x="2397" y="2956"/>
                    </a:cubicBezTo>
                    <a:cubicBezTo>
                      <a:pt x="2397" y="2954"/>
                      <a:pt x="2397" y="2954"/>
                      <a:pt x="2397" y="2954"/>
                    </a:cubicBezTo>
                    <a:cubicBezTo>
                      <a:pt x="2396" y="2953"/>
                      <a:pt x="2396" y="2953"/>
                      <a:pt x="2396" y="2953"/>
                    </a:cubicBezTo>
                    <a:cubicBezTo>
                      <a:pt x="2394" y="2952"/>
                      <a:pt x="2394" y="2952"/>
                      <a:pt x="2394" y="2952"/>
                    </a:cubicBezTo>
                    <a:cubicBezTo>
                      <a:pt x="2395" y="2950"/>
                      <a:pt x="2395" y="2950"/>
                      <a:pt x="2395" y="2950"/>
                    </a:cubicBezTo>
                    <a:cubicBezTo>
                      <a:pt x="2396" y="2950"/>
                      <a:pt x="2396" y="2950"/>
                      <a:pt x="2396" y="2950"/>
                    </a:cubicBezTo>
                    <a:cubicBezTo>
                      <a:pt x="2398" y="2950"/>
                      <a:pt x="2398" y="2950"/>
                      <a:pt x="2398" y="2950"/>
                    </a:cubicBezTo>
                    <a:cubicBezTo>
                      <a:pt x="2399" y="2950"/>
                      <a:pt x="2399" y="2950"/>
                      <a:pt x="2399" y="2950"/>
                    </a:cubicBezTo>
                    <a:cubicBezTo>
                      <a:pt x="2400" y="2947"/>
                      <a:pt x="2400" y="2947"/>
                      <a:pt x="2400" y="2947"/>
                    </a:cubicBezTo>
                    <a:cubicBezTo>
                      <a:pt x="2400" y="2945"/>
                      <a:pt x="2400" y="2945"/>
                      <a:pt x="2400" y="2945"/>
                    </a:cubicBezTo>
                    <a:cubicBezTo>
                      <a:pt x="2399" y="2944"/>
                      <a:pt x="2399" y="2944"/>
                      <a:pt x="2399" y="2944"/>
                    </a:cubicBezTo>
                    <a:cubicBezTo>
                      <a:pt x="2399" y="2941"/>
                      <a:pt x="2399" y="2941"/>
                      <a:pt x="2399" y="2941"/>
                    </a:cubicBezTo>
                    <a:cubicBezTo>
                      <a:pt x="2399" y="2939"/>
                      <a:pt x="2399" y="2939"/>
                      <a:pt x="2399" y="2939"/>
                    </a:cubicBezTo>
                    <a:cubicBezTo>
                      <a:pt x="2400" y="2936"/>
                      <a:pt x="2400" y="2936"/>
                      <a:pt x="2400" y="2936"/>
                    </a:cubicBezTo>
                    <a:cubicBezTo>
                      <a:pt x="2401" y="2934"/>
                      <a:pt x="2401" y="2934"/>
                      <a:pt x="2401" y="2934"/>
                    </a:cubicBezTo>
                    <a:cubicBezTo>
                      <a:pt x="2402" y="2934"/>
                      <a:pt x="2402" y="2934"/>
                      <a:pt x="2402" y="2934"/>
                    </a:cubicBezTo>
                    <a:cubicBezTo>
                      <a:pt x="2403" y="2932"/>
                      <a:pt x="2403" y="2932"/>
                      <a:pt x="2403" y="2932"/>
                    </a:cubicBezTo>
                    <a:cubicBezTo>
                      <a:pt x="2403" y="2931"/>
                      <a:pt x="2403" y="2931"/>
                      <a:pt x="2403" y="2931"/>
                    </a:cubicBezTo>
                    <a:cubicBezTo>
                      <a:pt x="2403" y="2930"/>
                      <a:pt x="2403" y="2930"/>
                      <a:pt x="2403" y="2930"/>
                    </a:cubicBezTo>
                    <a:cubicBezTo>
                      <a:pt x="2403" y="2930"/>
                      <a:pt x="2403" y="2930"/>
                      <a:pt x="2403" y="2930"/>
                    </a:cubicBezTo>
                    <a:cubicBezTo>
                      <a:pt x="2401" y="2930"/>
                      <a:pt x="2401" y="2930"/>
                      <a:pt x="2401" y="2930"/>
                    </a:cubicBezTo>
                    <a:cubicBezTo>
                      <a:pt x="2399" y="2930"/>
                      <a:pt x="2399" y="2930"/>
                      <a:pt x="2399" y="2930"/>
                    </a:cubicBezTo>
                    <a:cubicBezTo>
                      <a:pt x="2398" y="2930"/>
                      <a:pt x="2398" y="2930"/>
                      <a:pt x="2398" y="2930"/>
                    </a:cubicBezTo>
                    <a:cubicBezTo>
                      <a:pt x="2397" y="2930"/>
                      <a:pt x="2397" y="2930"/>
                      <a:pt x="2397" y="2930"/>
                    </a:cubicBezTo>
                    <a:cubicBezTo>
                      <a:pt x="2396" y="2931"/>
                      <a:pt x="2396" y="2931"/>
                      <a:pt x="2396" y="2931"/>
                    </a:cubicBezTo>
                    <a:cubicBezTo>
                      <a:pt x="2396" y="2932"/>
                      <a:pt x="2396" y="2932"/>
                      <a:pt x="2396" y="2932"/>
                    </a:cubicBezTo>
                    <a:cubicBezTo>
                      <a:pt x="2395" y="2932"/>
                      <a:pt x="2395" y="2932"/>
                      <a:pt x="2395" y="2932"/>
                    </a:cubicBezTo>
                    <a:cubicBezTo>
                      <a:pt x="2394" y="2933"/>
                      <a:pt x="2394" y="2933"/>
                      <a:pt x="2394" y="2933"/>
                    </a:cubicBezTo>
                    <a:cubicBezTo>
                      <a:pt x="2392" y="2933"/>
                      <a:pt x="2392" y="2933"/>
                      <a:pt x="2392" y="2933"/>
                    </a:cubicBezTo>
                    <a:cubicBezTo>
                      <a:pt x="2391" y="2933"/>
                      <a:pt x="2391" y="2933"/>
                      <a:pt x="2391" y="2933"/>
                    </a:cubicBezTo>
                    <a:cubicBezTo>
                      <a:pt x="2390" y="2934"/>
                      <a:pt x="2390" y="2934"/>
                      <a:pt x="2390" y="2934"/>
                    </a:cubicBezTo>
                    <a:cubicBezTo>
                      <a:pt x="2387" y="2932"/>
                      <a:pt x="2387" y="2932"/>
                      <a:pt x="2387" y="2932"/>
                    </a:cubicBezTo>
                    <a:cubicBezTo>
                      <a:pt x="2385" y="2932"/>
                      <a:pt x="2385" y="2932"/>
                      <a:pt x="2385" y="2932"/>
                    </a:cubicBezTo>
                    <a:cubicBezTo>
                      <a:pt x="2381" y="2932"/>
                      <a:pt x="2381" y="2932"/>
                      <a:pt x="2381" y="2932"/>
                    </a:cubicBezTo>
                    <a:cubicBezTo>
                      <a:pt x="2380" y="2932"/>
                      <a:pt x="2380" y="2932"/>
                      <a:pt x="2380" y="2932"/>
                    </a:cubicBezTo>
                    <a:cubicBezTo>
                      <a:pt x="2380" y="2930"/>
                      <a:pt x="2380" y="2930"/>
                      <a:pt x="2380" y="2930"/>
                    </a:cubicBezTo>
                    <a:cubicBezTo>
                      <a:pt x="2379" y="2929"/>
                      <a:pt x="2379" y="2929"/>
                      <a:pt x="2379" y="2929"/>
                    </a:cubicBezTo>
                    <a:cubicBezTo>
                      <a:pt x="2379" y="2928"/>
                      <a:pt x="2379" y="2928"/>
                      <a:pt x="2379" y="2928"/>
                    </a:cubicBezTo>
                    <a:cubicBezTo>
                      <a:pt x="2378" y="2928"/>
                      <a:pt x="2378" y="2928"/>
                      <a:pt x="2378" y="2928"/>
                    </a:cubicBezTo>
                    <a:cubicBezTo>
                      <a:pt x="2375" y="2930"/>
                      <a:pt x="2375" y="2930"/>
                      <a:pt x="2375" y="2930"/>
                    </a:cubicBezTo>
                    <a:cubicBezTo>
                      <a:pt x="2372" y="2930"/>
                      <a:pt x="2372" y="2930"/>
                      <a:pt x="2372" y="2930"/>
                    </a:cubicBezTo>
                    <a:cubicBezTo>
                      <a:pt x="2370" y="2930"/>
                      <a:pt x="2370" y="2930"/>
                      <a:pt x="2370" y="2930"/>
                    </a:cubicBezTo>
                    <a:cubicBezTo>
                      <a:pt x="2367" y="2929"/>
                      <a:pt x="2367" y="2929"/>
                      <a:pt x="2367" y="2929"/>
                    </a:cubicBezTo>
                    <a:cubicBezTo>
                      <a:pt x="2366" y="2928"/>
                      <a:pt x="2366" y="2928"/>
                      <a:pt x="2366" y="2928"/>
                    </a:cubicBezTo>
                    <a:cubicBezTo>
                      <a:pt x="2365" y="2927"/>
                      <a:pt x="2365" y="2927"/>
                      <a:pt x="2365" y="2927"/>
                    </a:cubicBezTo>
                    <a:cubicBezTo>
                      <a:pt x="2365" y="2927"/>
                      <a:pt x="2365" y="2927"/>
                      <a:pt x="2365" y="2927"/>
                    </a:cubicBezTo>
                    <a:cubicBezTo>
                      <a:pt x="2365" y="2926"/>
                      <a:pt x="2365" y="2926"/>
                      <a:pt x="2365" y="2926"/>
                    </a:cubicBezTo>
                    <a:cubicBezTo>
                      <a:pt x="2366" y="2927"/>
                      <a:pt x="2366" y="2927"/>
                      <a:pt x="2366" y="2927"/>
                    </a:cubicBezTo>
                    <a:cubicBezTo>
                      <a:pt x="2369" y="2927"/>
                      <a:pt x="2369" y="2927"/>
                      <a:pt x="2369" y="2927"/>
                    </a:cubicBezTo>
                    <a:cubicBezTo>
                      <a:pt x="2372" y="2927"/>
                      <a:pt x="2372" y="2927"/>
                      <a:pt x="2372" y="2927"/>
                    </a:cubicBezTo>
                    <a:cubicBezTo>
                      <a:pt x="2373" y="2927"/>
                      <a:pt x="2373" y="2927"/>
                      <a:pt x="2373" y="2927"/>
                    </a:cubicBezTo>
                    <a:cubicBezTo>
                      <a:pt x="2376" y="2927"/>
                      <a:pt x="2376" y="2927"/>
                      <a:pt x="2376" y="2927"/>
                    </a:cubicBezTo>
                    <a:cubicBezTo>
                      <a:pt x="2377" y="2926"/>
                      <a:pt x="2377" y="2926"/>
                      <a:pt x="2377" y="2926"/>
                    </a:cubicBezTo>
                    <a:cubicBezTo>
                      <a:pt x="2378" y="2925"/>
                      <a:pt x="2378" y="2925"/>
                      <a:pt x="2378" y="2925"/>
                    </a:cubicBezTo>
                    <a:cubicBezTo>
                      <a:pt x="2378" y="2925"/>
                      <a:pt x="2378" y="2925"/>
                      <a:pt x="2378" y="2925"/>
                    </a:cubicBezTo>
                    <a:cubicBezTo>
                      <a:pt x="2377" y="2924"/>
                      <a:pt x="2377" y="2924"/>
                      <a:pt x="2377" y="2924"/>
                    </a:cubicBezTo>
                    <a:cubicBezTo>
                      <a:pt x="2377" y="2923"/>
                      <a:pt x="2377" y="2923"/>
                      <a:pt x="2377" y="2923"/>
                    </a:cubicBezTo>
                    <a:cubicBezTo>
                      <a:pt x="2376" y="2924"/>
                      <a:pt x="2376" y="2924"/>
                      <a:pt x="2376" y="2924"/>
                    </a:cubicBezTo>
                    <a:cubicBezTo>
                      <a:pt x="2374" y="2924"/>
                      <a:pt x="2374" y="2924"/>
                      <a:pt x="2374" y="2924"/>
                    </a:cubicBezTo>
                    <a:cubicBezTo>
                      <a:pt x="2372" y="2923"/>
                      <a:pt x="2372" y="2923"/>
                      <a:pt x="2372" y="2923"/>
                    </a:cubicBezTo>
                    <a:cubicBezTo>
                      <a:pt x="2371" y="2923"/>
                      <a:pt x="2371" y="2923"/>
                      <a:pt x="2371" y="2923"/>
                    </a:cubicBezTo>
                    <a:cubicBezTo>
                      <a:pt x="2370" y="2923"/>
                      <a:pt x="2370" y="2923"/>
                      <a:pt x="2370" y="2923"/>
                    </a:cubicBezTo>
                    <a:cubicBezTo>
                      <a:pt x="2370" y="2922"/>
                      <a:pt x="2370" y="2922"/>
                      <a:pt x="2370" y="2922"/>
                    </a:cubicBezTo>
                    <a:cubicBezTo>
                      <a:pt x="2371" y="2921"/>
                      <a:pt x="2371" y="2921"/>
                      <a:pt x="2371" y="2921"/>
                    </a:cubicBezTo>
                    <a:cubicBezTo>
                      <a:pt x="2372" y="2921"/>
                      <a:pt x="2372" y="2921"/>
                      <a:pt x="2372" y="2921"/>
                    </a:cubicBezTo>
                    <a:cubicBezTo>
                      <a:pt x="2373" y="2921"/>
                      <a:pt x="2373" y="2921"/>
                      <a:pt x="2373" y="2921"/>
                    </a:cubicBezTo>
                    <a:cubicBezTo>
                      <a:pt x="2374" y="2922"/>
                      <a:pt x="2374" y="2922"/>
                      <a:pt x="2374" y="2922"/>
                    </a:cubicBezTo>
                    <a:cubicBezTo>
                      <a:pt x="2374" y="2923"/>
                      <a:pt x="2374" y="2923"/>
                      <a:pt x="2374" y="2923"/>
                    </a:cubicBezTo>
                    <a:cubicBezTo>
                      <a:pt x="2375" y="2923"/>
                      <a:pt x="2375" y="2923"/>
                      <a:pt x="2375" y="2923"/>
                    </a:cubicBezTo>
                    <a:cubicBezTo>
                      <a:pt x="2374" y="2921"/>
                      <a:pt x="2374" y="2921"/>
                      <a:pt x="2374" y="2921"/>
                    </a:cubicBezTo>
                    <a:cubicBezTo>
                      <a:pt x="2374" y="2917"/>
                      <a:pt x="2374" y="2917"/>
                      <a:pt x="2374" y="2917"/>
                    </a:cubicBezTo>
                    <a:cubicBezTo>
                      <a:pt x="2373" y="2916"/>
                      <a:pt x="2373" y="2916"/>
                      <a:pt x="2373" y="2916"/>
                    </a:cubicBezTo>
                    <a:cubicBezTo>
                      <a:pt x="2372" y="2916"/>
                      <a:pt x="2372" y="2916"/>
                      <a:pt x="2372" y="2916"/>
                    </a:cubicBezTo>
                    <a:cubicBezTo>
                      <a:pt x="2371" y="2916"/>
                      <a:pt x="2371" y="2916"/>
                      <a:pt x="2371" y="2916"/>
                    </a:cubicBezTo>
                    <a:cubicBezTo>
                      <a:pt x="2369" y="2916"/>
                      <a:pt x="2369" y="2916"/>
                      <a:pt x="2369" y="2916"/>
                    </a:cubicBezTo>
                    <a:cubicBezTo>
                      <a:pt x="2368" y="2914"/>
                      <a:pt x="2368" y="2914"/>
                      <a:pt x="2368" y="2914"/>
                    </a:cubicBezTo>
                    <a:cubicBezTo>
                      <a:pt x="2369" y="2914"/>
                      <a:pt x="2369" y="2914"/>
                      <a:pt x="2369" y="2914"/>
                    </a:cubicBezTo>
                    <a:cubicBezTo>
                      <a:pt x="2370" y="2914"/>
                      <a:pt x="2370" y="2914"/>
                      <a:pt x="2370" y="2914"/>
                    </a:cubicBezTo>
                    <a:cubicBezTo>
                      <a:pt x="2372" y="2915"/>
                      <a:pt x="2372" y="2915"/>
                      <a:pt x="2372" y="2915"/>
                    </a:cubicBezTo>
                    <a:cubicBezTo>
                      <a:pt x="2372" y="2914"/>
                      <a:pt x="2372" y="2914"/>
                      <a:pt x="2372" y="2914"/>
                    </a:cubicBezTo>
                    <a:cubicBezTo>
                      <a:pt x="2369" y="2912"/>
                      <a:pt x="2369" y="2912"/>
                      <a:pt x="2369" y="2912"/>
                    </a:cubicBezTo>
                    <a:cubicBezTo>
                      <a:pt x="2366" y="2909"/>
                      <a:pt x="2366" y="2909"/>
                      <a:pt x="2366" y="2909"/>
                    </a:cubicBezTo>
                    <a:cubicBezTo>
                      <a:pt x="2365" y="2908"/>
                      <a:pt x="2365" y="2908"/>
                      <a:pt x="2365" y="2908"/>
                    </a:cubicBezTo>
                    <a:cubicBezTo>
                      <a:pt x="2365" y="2907"/>
                      <a:pt x="2365" y="2907"/>
                      <a:pt x="2365" y="2907"/>
                    </a:cubicBezTo>
                    <a:cubicBezTo>
                      <a:pt x="2365" y="2906"/>
                      <a:pt x="2365" y="2906"/>
                      <a:pt x="2365" y="2906"/>
                    </a:cubicBezTo>
                    <a:cubicBezTo>
                      <a:pt x="2365" y="2905"/>
                      <a:pt x="2365" y="2905"/>
                      <a:pt x="2365" y="2905"/>
                    </a:cubicBezTo>
                    <a:cubicBezTo>
                      <a:pt x="2367" y="2905"/>
                      <a:pt x="2367" y="2905"/>
                      <a:pt x="2367" y="2905"/>
                    </a:cubicBezTo>
                    <a:cubicBezTo>
                      <a:pt x="2368" y="2907"/>
                      <a:pt x="2368" y="2907"/>
                      <a:pt x="2368" y="2907"/>
                    </a:cubicBezTo>
                    <a:cubicBezTo>
                      <a:pt x="2370" y="2911"/>
                      <a:pt x="2370" y="2911"/>
                      <a:pt x="2370" y="2911"/>
                    </a:cubicBezTo>
                    <a:cubicBezTo>
                      <a:pt x="2371" y="2912"/>
                      <a:pt x="2371" y="2912"/>
                      <a:pt x="2371" y="2912"/>
                    </a:cubicBezTo>
                    <a:cubicBezTo>
                      <a:pt x="2372" y="2913"/>
                      <a:pt x="2372" y="2913"/>
                      <a:pt x="2372" y="2913"/>
                    </a:cubicBezTo>
                    <a:cubicBezTo>
                      <a:pt x="2373" y="2914"/>
                      <a:pt x="2373" y="2914"/>
                      <a:pt x="2373" y="2914"/>
                    </a:cubicBezTo>
                    <a:cubicBezTo>
                      <a:pt x="2374" y="2915"/>
                      <a:pt x="2374" y="2915"/>
                      <a:pt x="2374" y="2915"/>
                    </a:cubicBezTo>
                    <a:cubicBezTo>
                      <a:pt x="2374" y="2915"/>
                      <a:pt x="2374" y="2915"/>
                      <a:pt x="2374" y="2915"/>
                    </a:cubicBezTo>
                    <a:cubicBezTo>
                      <a:pt x="2374" y="2914"/>
                      <a:pt x="2374" y="2914"/>
                      <a:pt x="2374" y="2914"/>
                    </a:cubicBezTo>
                    <a:cubicBezTo>
                      <a:pt x="2375" y="2913"/>
                      <a:pt x="2375" y="2913"/>
                      <a:pt x="2375" y="2913"/>
                    </a:cubicBezTo>
                    <a:cubicBezTo>
                      <a:pt x="2376" y="2914"/>
                      <a:pt x="2376" y="2914"/>
                      <a:pt x="2376" y="2914"/>
                    </a:cubicBezTo>
                    <a:cubicBezTo>
                      <a:pt x="2377" y="2915"/>
                      <a:pt x="2377" y="2915"/>
                      <a:pt x="2377" y="2915"/>
                    </a:cubicBezTo>
                    <a:cubicBezTo>
                      <a:pt x="2377" y="2918"/>
                      <a:pt x="2377" y="2918"/>
                      <a:pt x="2377" y="2918"/>
                    </a:cubicBezTo>
                    <a:cubicBezTo>
                      <a:pt x="2377" y="2920"/>
                      <a:pt x="2377" y="2920"/>
                      <a:pt x="2377" y="2920"/>
                    </a:cubicBezTo>
                    <a:cubicBezTo>
                      <a:pt x="2377" y="2921"/>
                      <a:pt x="2377" y="2921"/>
                      <a:pt x="2377" y="2921"/>
                    </a:cubicBezTo>
                    <a:cubicBezTo>
                      <a:pt x="2379" y="2921"/>
                      <a:pt x="2379" y="2921"/>
                      <a:pt x="2379" y="2921"/>
                    </a:cubicBezTo>
                    <a:cubicBezTo>
                      <a:pt x="2380" y="2921"/>
                      <a:pt x="2380" y="2921"/>
                      <a:pt x="2380" y="2921"/>
                    </a:cubicBezTo>
                    <a:cubicBezTo>
                      <a:pt x="2381" y="2922"/>
                      <a:pt x="2381" y="2922"/>
                      <a:pt x="2381" y="2922"/>
                    </a:cubicBezTo>
                    <a:cubicBezTo>
                      <a:pt x="2381" y="2923"/>
                      <a:pt x="2381" y="2923"/>
                      <a:pt x="2381" y="2923"/>
                    </a:cubicBezTo>
                    <a:cubicBezTo>
                      <a:pt x="2380" y="2924"/>
                      <a:pt x="2380" y="2924"/>
                      <a:pt x="2380" y="2924"/>
                    </a:cubicBezTo>
                    <a:cubicBezTo>
                      <a:pt x="2380" y="2925"/>
                      <a:pt x="2380" y="2925"/>
                      <a:pt x="2380" y="2925"/>
                    </a:cubicBezTo>
                    <a:cubicBezTo>
                      <a:pt x="2381" y="2926"/>
                      <a:pt x="2381" y="2926"/>
                      <a:pt x="2381" y="2926"/>
                    </a:cubicBezTo>
                    <a:cubicBezTo>
                      <a:pt x="2383" y="2927"/>
                      <a:pt x="2383" y="2927"/>
                      <a:pt x="2383" y="2927"/>
                    </a:cubicBezTo>
                    <a:cubicBezTo>
                      <a:pt x="2384" y="2927"/>
                      <a:pt x="2384" y="2927"/>
                      <a:pt x="2384" y="2927"/>
                    </a:cubicBezTo>
                    <a:cubicBezTo>
                      <a:pt x="2386" y="2925"/>
                      <a:pt x="2386" y="2925"/>
                      <a:pt x="2386" y="2925"/>
                    </a:cubicBezTo>
                    <a:cubicBezTo>
                      <a:pt x="2386" y="2924"/>
                      <a:pt x="2386" y="2924"/>
                      <a:pt x="2386" y="2924"/>
                    </a:cubicBezTo>
                    <a:cubicBezTo>
                      <a:pt x="2387" y="2924"/>
                      <a:pt x="2387" y="2924"/>
                      <a:pt x="2387" y="2924"/>
                    </a:cubicBezTo>
                    <a:cubicBezTo>
                      <a:pt x="2386" y="2923"/>
                      <a:pt x="2386" y="2923"/>
                      <a:pt x="2386" y="2923"/>
                    </a:cubicBezTo>
                    <a:cubicBezTo>
                      <a:pt x="2386" y="2923"/>
                      <a:pt x="2386" y="2923"/>
                      <a:pt x="2386" y="2923"/>
                    </a:cubicBezTo>
                    <a:cubicBezTo>
                      <a:pt x="2383" y="2924"/>
                      <a:pt x="2383" y="2924"/>
                      <a:pt x="2383" y="2924"/>
                    </a:cubicBezTo>
                    <a:cubicBezTo>
                      <a:pt x="2382" y="2924"/>
                      <a:pt x="2382" y="2924"/>
                      <a:pt x="2382" y="2924"/>
                    </a:cubicBezTo>
                    <a:cubicBezTo>
                      <a:pt x="2381" y="2923"/>
                      <a:pt x="2381" y="2923"/>
                      <a:pt x="2381" y="2923"/>
                    </a:cubicBezTo>
                    <a:cubicBezTo>
                      <a:pt x="2382" y="2921"/>
                      <a:pt x="2382" y="2921"/>
                      <a:pt x="2382" y="2921"/>
                    </a:cubicBezTo>
                    <a:cubicBezTo>
                      <a:pt x="2381" y="2921"/>
                      <a:pt x="2381" y="2921"/>
                      <a:pt x="2381" y="2921"/>
                    </a:cubicBezTo>
                    <a:cubicBezTo>
                      <a:pt x="2381" y="2919"/>
                      <a:pt x="2381" y="2919"/>
                      <a:pt x="2381" y="2919"/>
                    </a:cubicBezTo>
                    <a:cubicBezTo>
                      <a:pt x="2381" y="2919"/>
                      <a:pt x="2381" y="2919"/>
                      <a:pt x="2381" y="2919"/>
                    </a:cubicBezTo>
                    <a:cubicBezTo>
                      <a:pt x="2382" y="2919"/>
                      <a:pt x="2382" y="2919"/>
                      <a:pt x="2382" y="2919"/>
                    </a:cubicBezTo>
                    <a:cubicBezTo>
                      <a:pt x="2385" y="2919"/>
                      <a:pt x="2385" y="2919"/>
                      <a:pt x="2385" y="2919"/>
                    </a:cubicBezTo>
                    <a:cubicBezTo>
                      <a:pt x="2387" y="2920"/>
                      <a:pt x="2387" y="2920"/>
                      <a:pt x="2387" y="2920"/>
                    </a:cubicBezTo>
                    <a:cubicBezTo>
                      <a:pt x="2388" y="2921"/>
                      <a:pt x="2388" y="2921"/>
                      <a:pt x="2388" y="2921"/>
                    </a:cubicBezTo>
                    <a:cubicBezTo>
                      <a:pt x="2388" y="2921"/>
                      <a:pt x="2388" y="2921"/>
                      <a:pt x="2388" y="2921"/>
                    </a:cubicBezTo>
                    <a:cubicBezTo>
                      <a:pt x="2388" y="2922"/>
                      <a:pt x="2388" y="2922"/>
                      <a:pt x="2388" y="2922"/>
                    </a:cubicBezTo>
                    <a:cubicBezTo>
                      <a:pt x="2388" y="2923"/>
                      <a:pt x="2388" y="2923"/>
                      <a:pt x="2388" y="2923"/>
                    </a:cubicBezTo>
                    <a:cubicBezTo>
                      <a:pt x="2388" y="2923"/>
                      <a:pt x="2388" y="2923"/>
                      <a:pt x="2388" y="2923"/>
                    </a:cubicBezTo>
                    <a:cubicBezTo>
                      <a:pt x="2389" y="2923"/>
                      <a:pt x="2389" y="2923"/>
                      <a:pt x="2389" y="2923"/>
                    </a:cubicBezTo>
                    <a:cubicBezTo>
                      <a:pt x="2390" y="2922"/>
                      <a:pt x="2390" y="2922"/>
                      <a:pt x="2390" y="2922"/>
                    </a:cubicBezTo>
                    <a:cubicBezTo>
                      <a:pt x="2391" y="2921"/>
                      <a:pt x="2391" y="2921"/>
                      <a:pt x="2391" y="2921"/>
                    </a:cubicBezTo>
                    <a:cubicBezTo>
                      <a:pt x="2391" y="2921"/>
                      <a:pt x="2391" y="2921"/>
                      <a:pt x="2391" y="2921"/>
                    </a:cubicBezTo>
                    <a:cubicBezTo>
                      <a:pt x="2391" y="2920"/>
                      <a:pt x="2391" y="2920"/>
                      <a:pt x="2391" y="2920"/>
                    </a:cubicBezTo>
                    <a:cubicBezTo>
                      <a:pt x="2390" y="2920"/>
                      <a:pt x="2390" y="2920"/>
                      <a:pt x="2390" y="2920"/>
                    </a:cubicBezTo>
                    <a:cubicBezTo>
                      <a:pt x="2390" y="2919"/>
                      <a:pt x="2390" y="2919"/>
                      <a:pt x="2390" y="2919"/>
                    </a:cubicBezTo>
                    <a:cubicBezTo>
                      <a:pt x="2390" y="2918"/>
                      <a:pt x="2390" y="2918"/>
                      <a:pt x="2390" y="2918"/>
                    </a:cubicBezTo>
                    <a:cubicBezTo>
                      <a:pt x="2392" y="2916"/>
                      <a:pt x="2392" y="2916"/>
                      <a:pt x="2392" y="2916"/>
                    </a:cubicBezTo>
                    <a:cubicBezTo>
                      <a:pt x="2392" y="2916"/>
                      <a:pt x="2392" y="2916"/>
                      <a:pt x="2392" y="2916"/>
                    </a:cubicBezTo>
                    <a:cubicBezTo>
                      <a:pt x="2394" y="2915"/>
                      <a:pt x="2394" y="2915"/>
                      <a:pt x="2394" y="2915"/>
                    </a:cubicBezTo>
                    <a:cubicBezTo>
                      <a:pt x="2394" y="2916"/>
                      <a:pt x="2394" y="2916"/>
                      <a:pt x="2394" y="2916"/>
                    </a:cubicBezTo>
                    <a:cubicBezTo>
                      <a:pt x="2394" y="2917"/>
                      <a:pt x="2394" y="2917"/>
                      <a:pt x="2394" y="2917"/>
                    </a:cubicBezTo>
                    <a:cubicBezTo>
                      <a:pt x="2395" y="2916"/>
                      <a:pt x="2395" y="2916"/>
                      <a:pt x="2395" y="2916"/>
                    </a:cubicBezTo>
                    <a:cubicBezTo>
                      <a:pt x="2396" y="2915"/>
                      <a:pt x="2396" y="2915"/>
                      <a:pt x="2396" y="2915"/>
                    </a:cubicBezTo>
                    <a:cubicBezTo>
                      <a:pt x="2397" y="2914"/>
                      <a:pt x="2397" y="2914"/>
                      <a:pt x="2397" y="2914"/>
                    </a:cubicBezTo>
                    <a:cubicBezTo>
                      <a:pt x="2396" y="2912"/>
                      <a:pt x="2396" y="2912"/>
                      <a:pt x="2396" y="2912"/>
                    </a:cubicBezTo>
                    <a:cubicBezTo>
                      <a:pt x="2395" y="2911"/>
                      <a:pt x="2395" y="2911"/>
                      <a:pt x="2395" y="2911"/>
                    </a:cubicBezTo>
                    <a:cubicBezTo>
                      <a:pt x="2394" y="2910"/>
                      <a:pt x="2394" y="2910"/>
                      <a:pt x="2394" y="2910"/>
                    </a:cubicBezTo>
                    <a:cubicBezTo>
                      <a:pt x="2394" y="2911"/>
                      <a:pt x="2394" y="2911"/>
                      <a:pt x="2394" y="2911"/>
                    </a:cubicBezTo>
                    <a:cubicBezTo>
                      <a:pt x="2392" y="2913"/>
                      <a:pt x="2392" y="2913"/>
                      <a:pt x="2392" y="2913"/>
                    </a:cubicBezTo>
                    <a:cubicBezTo>
                      <a:pt x="2392" y="2914"/>
                      <a:pt x="2392" y="2914"/>
                      <a:pt x="2392" y="2914"/>
                    </a:cubicBezTo>
                    <a:cubicBezTo>
                      <a:pt x="2391" y="2914"/>
                      <a:pt x="2391" y="2914"/>
                      <a:pt x="2391" y="2914"/>
                    </a:cubicBezTo>
                    <a:cubicBezTo>
                      <a:pt x="2390" y="2914"/>
                      <a:pt x="2390" y="2914"/>
                      <a:pt x="2390" y="2914"/>
                    </a:cubicBezTo>
                    <a:cubicBezTo>
                      <a:pt x="2389" y="2913"/>
                      <a:pt x="2389" y="2913"/>
                      <a:pt x="2389" y="2913"/>
                    </a:cubicBezTo>
                    <a:cubicBezTo>
                      <a:pt x="2389" y="2912"/>
                      <a:pt x="2389" y="2912"/>
                      <a:pt x="2389" y="2912"/>
                    </a:cubicBezTo>
                    <a:cubicBezTo>
                      <a:pt x="2390" y="2912"/>
                      <a:pt x="2390" y="2912"/>
                      <a:pt x="2390" y="2912"/>
                    </a:cubicBezTo>
                    <a:cubicBezTo>
                      <a:pt x="2391" y="2912"/>
                      <a:pt x="2391" y="2912"/>
                      <a:pt x="2391" y="2912"/>
                    </a:cubicBezTo>
                    <a:cubicBezTo>
                      <a:pt x="2392" y="2911"/>
                      <a:pt x="2392" y="2911"/>
                      <a:pt x="2392" y="2911"/>
                    </a:cubicBezTo>
                    <a:cubicBezTo>
                      <a:pt x="2391" y="2910"/>
                      <a:pt x="2391" y="2910"/>
                      <a:pt x="2391" y="2910"/>
                    </a:cubicBezTo>
                    <a:cubicBezTo>
                      <a:pt x="2390" y="2908"/>
                      <a:pt x="2390" y="2908"/>
                      <a:pt x="2390" y="2908"/>
                    </a:cubicBezTo>
                    <a:cubicBezTo>
                      <a:pt x="2390" y="2907"/>
                      <a:pt x="2390" y="2907"/>
                      <a:pt x="2390" y="2907"/>
                    </a:cubicBezTo>
                    <a:cubicBezTo>
                      <a:pt x="2391" y="2906"/>
                      <a:pt x="2391" y="2906"/>
                      <a:pt x="2391" y="2906"/>
                    </a:cubicBezTo>
                    <a:cubicBezTo>
                      <a:pt x="2391" y="2905"/>
                      <a:pt x="2391" y="2905"/>
                      <a:pt x="2391" y="2905"/>
                    </a:cubicBezTo>
                    <a:cubicBezTo>
                      <a:pt x="2390" y="2905"/>
                      <a:pt x="2390" y="2905"/>
                      <a:pt x="2390" y="2905"/>
                    </a:cubicBezTo>
                    <a:cubicBezTo>
                      <a:pt x="2390" y="2905"/>
                      <a:pt x="2390" y="2905"/>
                      <a:pt x="2390" y="2905"/>
                    </a:cubicBezTo>
                    <a:cubicBezTo>
                      <a:pt x="2388" y="2905"/>
                      <a:pt x="2388" y="2905"/>
                      <a:pt x="2388" y="2905"/>
                    </a:cubicBezTo>
                    <a:cubicBezTo>
                      <a:pt x="2386" y="2905"/>
                      <a:pt x="2386" y="2905"/>
                      <a:pt x="2386" y="2905"/>
                    </a:cubicBezTo>
                    <a:cubicBezTo>
                      <a:pt x="2385" y="2905"/>
                      <a:pt x="2385" y="2905"/>
                      <a:pt x="2385" y="2905"/>
                    </a:cubicBezTo>
                    <a:cubicBezTo>
                      <a:pt x="2383" y="2903"/>
                      <a:pt x="2383" y="2903"/>
                      <a:pt x="2383" y="2903"/>
                    </a:cubicBezTo>
                    <a:cubicBezTo>
                      <a:pt x="2383" y="2902"/>
                      <a:pt x="2383" y="2902"/>
                      <a:pt x="2383" y="2902"/>
                    </a:cubicBezTo>
                    <a:cubicBezTo>
                      <a:pt x="2384" y="2902"/>
                      <a:pt x="2384" y="2902"/>
                      <a:pt x="2384" y="2902"/>
                    </a:cubicBezTo>
                    <a:cubicBezTo>
                      <a:pt x="2385" y="2903"/>
                      <a:pt x="2385" y="2903"/>
                      <a:pt x="2385" y="2903"/>
                    </a:cubicBezTo>
                    <a:cubicBezTo>
                      <a:pt x="2386" y="2903"/>
                      <a:pt x="2386" y="2903"/>
                      <a:pt x="2386" y="2903"/>
                    </a:cubicBezTo>
                    <a:cubicBezTo>
                      <a:pt x="2387" y="2904"/>
                      <a:pt x="2387" y="2904"/>
                      <a:pt x="2387" y="2904"/>
                    </a:cubicBezTo>
                    <a:cubicBezTo>
                      <a:pt x="2389" y="2904"/>
                      <a:pt x="2389" y="2904"/>
                      <a:pt x="2389" y="2904"/>
                    </a:cubicBezTo>
                    <a:cubicBezTo>
                      <a:pt x="2391" y="2904"/>
                      <a:pt x="2391" y="2904"/>
                      <a:pt x="2391" y="2904"/>
                    </a:cubicBezTo>
                    <a:cubicBezTo>
                      <a:pt x="2391" y="2903"/>
                      <a:pt x="2391" y="2903"/>
                      <a:pt x="2391" y="2903"/>
                    </a:cubicBezTo>
                    <a:cubicBezTo>
                      <a:pt x="2391" y="2901"/>
                      <a:pt x="2391" y="2901"/>
                      <a:pt x="2391" y="2901"/>
                    </a:cubicBezTo>
                    <a:cubicBezTo>
                      <a:pt x="2392" y="2899"/>
                      <a:pt x="2392" y="2899"/>
                      <a:pt x="2392" y="2899"/>
                    </a:cubicBezTo>
                    <a:cubicBezTo>
                      <a:pt x="2392" y="2898"/>
                      <a:pt x="2392" y="2898"/>
                      <a:pt x="2392" y="2898"/>
                    </a:cubicBezTo>
                    <a:cubicBezTo>
                      <a:pt x="2392" y="2899"/>
                      <a:pt x="2392" y="2899"/>
                      <a:pt x="2392" y="2899"/>
                    </a:cubicBezTo>
                    <a:cubicBezTo>
                      <a:pt x="2392" y="2900"/>
                      <a:pt x="2392" y="2900"/>
                      <a:pt x="2392" y="2900"/>
                    </a:cubicBezTo>
                    <a:cubicBezTo>
                      <a:pt x="2392" y="2902"/>
                      <a:pt x="2392" y="2902"/>
                      <a:pt x="2392" y="2902"/>
                    </a:cubicBezTo>
                    <a:cubicBezTo>
                      <a:pt x="2392" y="2904"/>
                      <a:pt x="2392" y="2904"/>
                      <a:pt x="2392" y="2904"/>
                    </a:cubicBezTo>
                    <a:cubicBezTo>
                      <a:pt x="2392" y="2907"/>
                      <a:pt x="2392" y="2907"/>
                      <a:pt x="2392" y="2907"/>
                    </a:cubicBezTo>
                    <a:cubicBezTo>
                      <a:pt x="2392" y="2908"/>
                      <a:pt x="2392" y="2908"/>
                      <a:pt x="2392" y="2908"/>
                    </a:cubicBezTo>
                    <a:cubicBezTo>
                      <a:pt x="2393" y="2909"/>
                      <a:pt x="2393" y="2909"/>
                      <a:pt x="2393" y="2909"/>
                    </a:cubicBezTo>
                    <a:cubicBezTo>
                      <a:pt x="2394" y="2910"/>
                      <a:pt x="2394" y="2910"/>
                      <a:pt x="2394" y="2910"/>
                    </a:cubicBezTo>
                    <a:cubicBezTo>
                      <a:pt x="2394" y="2909"/>
                      <a:pt x="2394" y="2909"/>
                      <a:pt x="2394" y="2909"/>
                    </a:cubicBezTo>
                    <a:cubicBezTo>
                      <a:pt x="2394" y="2908"/>
                      <a:pt x="2394" y="2908"/>
                      <a:pt x="2394" y="2908"/>
                    </a:cubicBezTo>
                    <a:cubicBezTo>
                      <a:pt x="2394" y="2907"/>
                      <a:pt x="2394" y="2907"/>
                      <a:pt x="2394" y="2907"/>
                    </a:cubicBezTo>
                    <a:cubicBezTo>
                      <a:pt x="2393" y="2907"/>
                      <a:pt x="2393" y="2907"/>
                      <a:pt x="2393" y="2907"/>
                    </a:cubicBezTo>
                    <a:cubicBezTo>
                      <a:pt x="2394" y="2906"/>
                      <a:pt x="2394" y="2906"/>
                      <a:pt x="2394" y="2906"/>
                    </a:cubicBezTo>
                    <a:cubicBezTo>
                      <a:pt x="2394" y="2905"/>
                      <a:pt x="2394" y="2905"/>
                      <a:pt x="2394" y="2905"/>
                    </a:cubicBezTo>
                    <a:cubicBezTo>
                      <a:pt x="2394" y="2905"/>
                      <a:pt x="2394" y="2905"/>
                      <a:pt x="2394" y="2905"/>
                    </a:cubicBezTo>
                    <a:cubicBezTo>
                      <a:pt x="2396" y="2906"/>
                      <a:pt x="2396" y="2906"/>
                      <a:pt x="2396" y="2906"/>
                    </a:cubicBezTo>
                    <a:cubicBezTo>
                      <a:pt x="2397" y="2907"/>
                      <a:pt x="2397" y="2907"/>
                      <a:pt x="2397" y="2907"/>
                    </a:cubicBezTo>
                    <a:cubicBezTo>
                      <a:pt x="2397" y="2908"/>
                      <a:pt x="2397" y="2908"/>
                      <a:pt x="2397" y="2908"/>
                    </a:cubicBezTo>
                    <a:cubicBezTo>
                      <a:pt x="2398" y="2911"/>
                      <a:pt x="2398" y="2911"/>
                      <a:pt x="2398" y="2911"/>
                    </a:cubicBezTo>
                    <a:cubicBezTo>
                      <a:pt x="2398" y="2914"/>
                      <a:pt x="2398" y="2914"/>
                      <a:pt x="2398" y="2914"/>
                    </a:cubicBezTo>
                    <a:cubicBezTo>
                      <a:pt x="2397" y="2917"/>
                      <a:pt x="2397" y="2917"/>
                      <a:pt x="2397" y="2917"/>
                    </a:cubicBezTo>
                    <a:cubicBezTo>
                      <a:pt x="2397" y="2919"/>
                      <a:pt x="2397" y="2919"/>
                      <a:pt x="2397" y="2919"/>
                    </a:cubicBezTo>
                    <a:cubicBezTo>
                      <a:pt x="2397" y="2920"/>
                      <a:pt x="2397" y="2920"/>
                      <a:pt x="2397" y="2920"/>
                    </a:cubicBezTo>
                    <a:cubicBezTo>
                      <a:pt x="2397" y="2921"/>
                      <a:pt x="2397" y="2921"/>
                      <a:pt x="2397" y="2921"/>
                    </a:cubicBezTo>
                    <a:cubicBezTo>
                      <a:pt x="2398" y="2920"/>
                      <a:pt x="2398" y="2920"/>
                      <a:pt x="2398" y="2920"/>
                    </a:cubicBezTo>
                    <a:cubicBezTo>
                      <a:pt x="2399" y="2920"/>
                      <a:pt x="2399" y="2920"/>
                      <a:pt x="2399" y="2920"/>
                    </a:cubicBezTo>
                    <a:cubicBezTo>
                      <a:pt x="2399" y="2920"/>
                      <a:pt x="2399" y="2920"/>
                      <a:pt x="2399" y="2920"/>
                    </a:cubicBezTo>
                    <a:cubicBezTo>
                      <a:pt x="2400" y="2921"/>
                      <a:pt x="2400" y="2921"/>
                      <a:pt x="2400" y="2921"/>
                    </a:cubicBezTo>
                    <a:cubicBezTo>
                      <a:pt x="2400" y="2923"/>
                      <a:pt x="2400" y="2923"/>
                      <a:pt x="2400" y="2923"/>
                    </a:cubicBezTo>
                    <a:cubicBezTo>
                      <a:pt x="2399" y="2923"/>
                      <a:pt x="2399" y="2923"/>
                      <a:pt x="2399" y="2923"/>
                    </a:cubicBezTo>
                    <a:cubicBezTo>
                      <a:pt x="2399" y="2923"/>
                      <a:pt x="2399" y="2923"/>
                      <a:pt x="2399" y="2923"/>
                    </a:cubicBezTo>
                    <a:cubicBezTo>
                      <a:pt x="2397" y="2923"/>
                      <a:pt x="2397" y="2923"/>
                      <a:pt x="2397" y="2923"/>
                    </a:cubicBezTo>
                    <a:cubicBezTo>
                      <a:pt x="2396" y="2923"/>
                      <a:pt x="2396" y="2923"/>
                      <a:pt x="2396" y="2923"/>
                    </a:cubicBezTo>
                    <a:cubicBezTo>
                      <a:pt x="2395" y="2923"/>
                      <a:pt x="2395" y="2923"/>
                      <a:pt x="2395" y="2923"/>
                    </a:cubicBezTo>
                    <a:cubicBezTo>
                      <a:pt x="2396" y="2924"/>
                      <a:pt x="2396" y="2924"/>
                      <a:pt x="2396" y="2924"/>
                    </a:cubicBezTo>
                    <a:cubicBezTo>
                      <a:pt x="2397" y="2925"/>
                      <a:pt x="2397" y="2925"/>
                      <a:pt x="2397" y="2925"/>
                    </a:cubicBezTo>
                    <a:cubicBezTo>
                      <a:pt x="2397" y="2925"/>
                      <a:pt x="2397" y="2925"/>
                      <a:pt x="2397" y="2925"/>
                    </a:cubicBezTo>
                    <a:cubicBezTo>
                      <a:pt x="2398" y="2925"/>
                      <a:pt x="2398" y="2925"/>
                      <a:pt x="2398" y="2925"/>
                    </a:cubicBezTo>
                    <a:cubicBezTo>
                      <a:pt x="2400" y="2925"/>
                      <a:pt x="2400" y="2925"/>
                      <a:pt x="2400" y="2925"/>
                    </a:cubicBezTo>
                    <a:cubicBezTo>
                      <a:pt x="2401" y="2923"/>
                      <a:pt x="2401" y="2923"/>
                      <a:pt x="2401" y="2923"/>
                    </a:cubicBezTo>
                    <a:cubicBezTo>
                      <a:pt x="2401" y="2923"/>
                      <a:pt x="2401" y="2923"/>
                      <a:pt x="2401" y="2923"/>
                    </a:cubicBezTo>
                    <a:cubicBezTo>
                      <a:pt x="2403" y="2923"/>
                      <a:pt x="2403" y="2923"/>
                      <a:pt x="2403" y="2923"/>
                    </a:cubicBezTo>
                    <a:cubicBezTo>
                      <a:pt x="2405" y="2923"/>
                      <a:pt x="2405" y="2923"/>
                      <a:pt x="2405" y="2923"/>
                    </a:cubicBezTo>
                    <a:cubicBezTo>
                      <a:pt x="2406" y="2917"/>
                      <a:pt x="2406" y="2917"/>
                      <a:pt x="2406" y="2917"/>
                    </a:cubicBezTo>
                    <a:cubicBezTo>
                      <a:pt x="2409" y="2908"/>
                      <a:pt x="2409" y="2908"/>
                      <a:pt x="2409" y="2908"/>
                    </a:cubicBezTo>
                    <a:cubicBezTo>
                      <a:pt x="2411" y="2901"/>
                      <a:pt x="2411" y="2901"/>
                      <a:pt x="2411" y="2901"/>
                    </a:cubicBezTo>
                    <a:cubicBezTo>
                      <a:pt x="2414" y="2895"/>
                      <a:pt x="2414" y="2895"/>
                      <a:pt x="2414" y="2895"/>
                    </a:cubicBezTo>
                    <a:cubicBezTo>
                      <a:pt x="2416" y="2894"/>
                      <a:pt x="2416" y="2894"/>
                      <a:pt x="2416" y="2894"/>
                    </a:cubicBezTo>
                    <a:cubicBezTo>
                      <a:pt x="2417" y="2892"/>
                      <a:pt x="2417" y="2892"/>
                      <a:pt x="2417" y="2892"/>
                    </a:cubicBezTo>
                    <a:cubicBezTo>
                      <a:pt x="2417" y="2888"/>
                      <a:pt x="2417" y="2888"/>
                      <a:pt x="2417" y="2888"/>
                    </a:cubicBezTo>
                    <a:cubicBezTo>
                      <a:pt x="2419" y="2885"/>
                      <a:pt x="2419" y="2885"/>
                      <a:pt x="2419" y="2885"/>
                    </a:cubicBezTo>
                    <a:cubicBezTo>
                      <a:pt x="2421" y="2880"/>
                      <a:pt x="2421" y="2880"/>
                      <a:pt x="2421" y="2880"/>
                    </a:cubicBezTo>
                    <a:cubicBezTo>
                      <a:pt x="2421" y="2879"/>
                      <a:pt x="2421" y="2879"/>
                      <a:pt x="2421" y="2879"/>
                    </a:cubicBezTo>
                    <a:cubicBezTo>
                      <a:pt x="2423" y="2880"/>
                      <a:pt x="2423" y="2880"/>
                      <a:pt x="2423" y="2880"/>
                    </a:cubicBezTo>
                    <a:cubicBezTo>
                      <a:pt x="2423" y="2879"/>
                      <a:pt x="2423" y="2879"/>
                      <a:pt x="2423" y="2879"/>
                    </a:cubicBezTo>
                    <a:cubicBezTo>
                      <a:pt x="2421" y="2879"/>
                      <a:pt x="2421" y="2879"/>
                      <a:pt x="2421" y="2879"/>
                    </a:cubicBezTo>
                    <a:cubicBezTo>
                      <a:pt x="2420" y="2879"/>
                      <a:pt x="2420" y="2879"/>
                      <a:pt x="2420" y="2879"/>
                    </a:cubicBezTo>
                    <a:cubicBezTo>
                      <a:pt x="2419" y="2878"/>
                      <a:pt x="2419" y="2878"/>
                      <a:pt x="2419" y="2878"/>
                    </a:cubicBezTo>
                    <a:cubicBezTo>
                      <a:pt x="2419" y="2877"/>
                      <a:pt x="2419" y="2877"/>
                      <a:pt x="2419" y="2877"/>
                    </a:cubicBezTo>
                    <a:cubicBezTo>
                      <a:pt x="2417" y="2877"/>
                      <a:pt x="2417" y="2877"/>
                      <a:pt x="2417" y="2877"/>
                    </a:cubicBezTo>
                    <a:cubicBezTo>
                      <a:pt x="2417" y="2877"/>
                      <a:pt x="2417" y="2877"/>
                      <a:pt x="2417" y="2877"/>
                    </a:cubicBezTo>
                    <a:cubicBezTo>
                      <a:pt x="2416" y="2877"/>
                      <a:pt x="2416" y="2877"/>
                      <a:pt x="2416" y="2877"/>
                    </a:cubicBezTo>
                    <a:cubicBezTo>
                      <a:pt x="2416" y="2878"/>
                      <a:pt x="2416" y="2878"/>
                      <a:pt x="2416" y="2878"/>
                    </a:cubicBezTo>
                    <a:cubicBezTo>
                      <a:pt x="2415" y="2880"/>
                      <a:pt x="2415" y="2880"/>
                      <a:pt x="2415" y="2880"/>
                    </a:cubicBezTo>
                    <a:cubicBezTo>
                      <a:pt x="2415" y="2883"/>
                      <a:pt x="2415" y="2883"/>
                      <a:pt x="2415" y="2883"/>
                    </a:cubicBezTo>
                    <a:cubicBezTo>
                      <a:pt x="2415" y="2883"/>
                      <a:pt x="2415" y="2883"/>
                      <a:pt x="2415" y="2883"/>
                    </a:cubicBezTo>
                    <a:cubicBezTo>
                      <a:pt x="2414" y="2885"/>
                      <a:pt x="2414" y="2885"/>
                      <a:pt x="2414" y="2885"/>
                    </a:cubicBezTo>
                    <a:cubicBezTo>
                      <a:pt x="2414" y="2885"/>
                      <a:pt x="2414" y="2885"/>
                      <a:pt x="2414" y="2885"/>
                    </a:cubicBezTo>
                    <a:cubicBezTo>
                      <a:pt x="2412" y="2886"/>
                      <a:pt x="2412" y="2886"/>
                      <a:pt x="2412" y="2886"/>
                    </a:cubicBezTo>
                    <a:cubicBezTo>
                      <a:pt x="2412" y="2885"/>
                      <a:pt x="2412" y="2885"/>
                      <a:pt x="2412" y="2885"/>
                    </a:cubicBezTo>
                    <a:cubicBezTo>
                      <a:pt x="2411" y="2884"/>
                      <a:pt x="2411" y="2884"/>
                      <a:pt x="2411" y="2884"/>
                    </a:cubicBezTo>
                    <a:cubicBezTo>
                      <a:pt x="2412" y="2883"/>
                      <a:pt x="2412" y="2883"/>
                      <a:pt x="2412" y="2883"/>
                    </a:cubicBezTo>
                    <a:cubicBezTo>
                      <a:pt x="2412" y="2882"/>
                      <a:pt x="2412" y="2882"/>
                      <a:pt x="2412" y="2882"/>
                    </a:cubicBezTo>
                    <a:cubicBezTo>
                      <a:pt x="2412" y="2882"/>
                      <a:pt x="2412" y="2882"/>
                      <a:pt x="2412" y="2882"/>
                    </a:cubicBezTo>
                    <a:cubicBezTo>
                      <a:pt x="2414" y="2883"/>
                      <a:pt x="2414" y="2883"/>
                      <a:pt x="2414" y="2883"/>
                    </a:cubicBezTo>
                    <a:cubicBezTo>
                      <a:pt x="2414" y="2882"/>
                      <a:pt x="2414" y="2882"/>
                      <a:pt x="2414" y="2882"/>
                    </a:cubicBezTo>
                    <a:cubicBezTo>
                      <a:pt x="2414" y="2880"/>
                      <a:pt x="2414" y="2880"/>
                      <a:pt x="2414" y="2880"/>
                    </a:cubicBezTo>
                    <a:cubicBezTo>
                      <a:pt x="2412" y="2879"/>
                      <a:pt x="2412" y="2879"/>
                      <a:pt x="2412" y="2879"/>
                    </a:cubicBezTo>
                    <a:cubicBezTo>
                      <a:pt x="2412" y="2876"/>
                      <a:pt x="2412" y="2876"/>
                      <a:pt x="2412" y="2876"/>
                    </a:cubicBezTo>
                    <a:cubicBezTo>
                      <a:pt x="2412" y="2876"/>
                      <a:pt x="2412" y="2876"/>
                      <a:pt x="2412" y="2876"/>
                    </a:cubicBezTo>
                    <a:cubicBezTo>
                      <a:pt x="2414" y="2876"/>
                      <a:pt x="2414" y="2876"/>
                      <a:pt x="2414" y="2876"/>
                    </a:cubicBezTo>
                    <a:cubicBezTo>
                      <a:pt x="2414" y="2875"/>
                      <a:pt x="2414" y="2875"/>
                      <a:pt x="2414" y="2875"/>
                    </a:cubicBezTo>
                    <a:cubicBezTo>
                      <a:pt x="2412" y="2874"/>
                      <a:pt x="2412" y="2874"/>
                      <a:pt x="2412" y="2874"/>
                    </a:cubicBezTo>
                    <a:cubicBezTo>
                      <a:pt x="2410" y="2872"/>
                      <a:pt x="2410" y="2872"/>
                      <a:pt x="2410" y="2872"/>
                    </a:cubicBezTo>
                    <a:cubicBezTo>
                      <a:pt x="2407" y="2870"/>
                      <a:pt x="2407" y="2870"/>
                      <a:pt x="2407" y="2870"/>
                    </a:cubicBezTo>
                    <a:cubicBezTo>
                      <a:pt x="2407" y="2867"/>
                      <a:pt x="2407" y="2867"/>
                      <a:pt x="2407" y="2867"/>
                    </a:cubicBezTo>
                    <a:cubicBezTo>
                      <a:pt x="2408" y="2865"/>
                      <a:pt x="2408" y="2865"/>
                      <a:pt x="2408" y="2865"/>
                    </a:cubicBezTo>
                    <a:cubicBezTo>
                      <a:pt x="2408" y="2864"/>
                      <a:pt x="2408" y="2864"/>
                      <a:pt x="2408" y="2864"/>
                    </a:cubicBezTo>
                    <a:cubicBezTo>
                      <a:pt x="2408" y="2863"/>
                      <a:pt x="2408" y="2863"/>
                      <a:pt x="2408" y="2863"/>
                    </a:cubicBezTo>
                    <a:cubicBezTo>
                      <a:pt x="2408" y="2862"/>
                      <a:pt x="2408" y="2862"/>
                      <a:pt x="2408" y="2862"/>
                    </a:cubicBezTo>
                    <a:cubicBezTo>
                      <a:pt x="2408" y="2862"/>
                      <a:pt x="2408" y="2862"/>
                      <a:pt x="2408" y="2862"/>
                    </a:cubicBezTo>
                    <a:cubicBezTo>
                      <a:pt x="2407" y="2862"/>
                      <a:pt x="2407" y="2862"/>
                      <a:pt x="2407" y="2862"/>
                    </a:cubicBezTo>
                    <a:cubicBezTo>
                      <a:pt x="2403" y="2863"/>
                      <a:pt x="2403" y="2863"/>
                      <a:pt x="2403" y="2863"/>
                    </a:cubicBezTo>
                    <a:cubicBezTo>
                      <a:pt x="2399" y="2863"/>
                      <a:pt x="2399" y="2863"/>
                      <a:pt x="2399" y="2863"/>
                    </a:cubicBezTo>
                    <a:cubicBezTo>
                      <a:pt x="2397" y="2863"/>
                      <a:pt x="2397" y="2863"/>
                      <a:pt x="2397" y="2863"/>
                    </a:cubicBezTo>
                    <a:cubicBezTo>
                      <a:pt x="2397" y="2861"/>
                      <a:pt x="2397" y="2861"/>
                      <a:pt x="2397" y="2861"/>
                    </a:cubicBezTo>
                    <a:cubicBezTo>
                      <a:pt x="2396" y="2860"/>
                      <a:pt x="2396" y="2860"/>
                      <a:pt x="2396" y="2860"/>
                    </a:cubicBezTo>
                    <a:cubicBezTo>
                      <a:pt x="2394" y="2859"/>
                      <a:pt x="2394" y="2859"/>
                      <a:pt x="2394" y="2859"/>
                    </a:cubicBezTo>
                    <a:cubicBezTo>
                      <a:pt x="2394" y="2859"/>
                      <a:pt x="2394" y="2859"/>
                      <a:pt x="2394" y="2859"/>
                    </a:cubicBezTo>
                    <a:cubicBezTo>
                      <a:pt x="2394" y="2857"/>
                      <a:pt x="2394" y="2857"/>
                      <a:pt x="2394" y="2857"/>
                    </a:cubicBezTo>
                    <a:cubicBezTo>
                      <a:pt x="2396" y="2857"/>
                      <a:pt x="2396" y="2857"/>
                      <a:pt x="2396" y="2857"/>
                    </a:cubicBezTo>
                    <a:cubicBezTo>
                      <a:pt x="2396" y="2856"/>
                      <a:pt x="2396" y="2856"/>
                      <a:pt x="2396" y="2856"/>
                    </a:cubicBezTo>
                    <a:cubicBezTo>
                      <a:pt x="2397" y="2857"/>
                      <a:pt x="2397" y="2857"/>
                      <a:pt x="2397" y="2857"/>
                    </a:cubicBezTo>
                    <a:cubicBezTo>
                      <a:pt x="2398" y="2859"/>
                      <a:pt x="2398" y="2859"/>
                      <a:pt x="2398" y="2859"/>
                    </a:cubicBezTo>
                    <a:cubicBezTo>
                      <a:pt x="2399" y="2859"/>
                      <a:pt x="2399" y="2859"/>
                      <a:pt x="2399" y="2859"/>
                    </a:cubicBezTo>
                    <a:cubicBezTo>
                      <a:pt x="2399" y="2860"/>
                      <a:pt x="2399" y="2860"/>
                      <a:pt x="2399" y="2860"/>
                    </a:cubicBezTo>
                    <a:cubicBezTo>
                      <a:pt x="2400" y="2860"/>
                      <a:pt x="2400" y="2860"/>
                      <a:pt x="2400" y="2860"/>
                    </a:cubicBezTo>
                    <a:cubicBezTo>
                      <a:pt x="2401" y="2859"/>
                      <a:pt x="2401" y="2859"/>
                      <a:pt x="2401" y="2859"/>
                    </a:cubicBezTo>
                    <a:cubicBezTo>
                      <a:pt x="2400" y="2858"/>
                      <a:pt x="2400" y="2858"/>
                      <a:pt x="2400" y="2858"/>
                    </a:cubicBezTo>
                    <a:cubicBezTo>
                      <a:pt x="2401" y="2858"/>
                      <a:pt x="2401" y="2858"/>
                      <a:pt x="2401" y="2858"/>
                    </a:cubicBezTo>
                    <a:cubicBezTo>
                      <a:pt x="2401" y="2857"/>
                      <a:pt x="2401" y="2857"/>
                      <a:pt x="2401" y="2857"/>
                    </a:cubicBezTo>
                    <a:cubicBezTo>
                      <a:pt x="2403" y="2856"/>
                      <a:pt x="2403" y="2856"/>
                      <a:pt x="2403" y="2856"/>
                    </a:cubicBezTo>
                    <a:cubicBezTo>
                      <a:pt x="2407" y="2856"/>
                      <a:pt x="2407" y="2856"/>
                      <a:pt x="2407" y="2856"/>
                    </a:cubicBezTo>
                    <a:cubicBezTo>
                      <a:pt x="2410" y="2856"/>
                      <a:pt x="2410" y="2856"/>
                      <a:pt x="2410" y="2856"/>
                    </a:cubicBezTo>
                    <a:cubicBezTo>
                      <a:pt x="2413" y="2857"/>
                      <a:pt x="2413" y="2857"/>
                      <a:pt x="2413" y="2857"/>
                    </a:cubicBezTo>
                    <a:cubicBezTo>
                      <a:pt x="2413" y="2858"/>
                      <a:pt x="2413" y="2858"/>
                      <a:pt x="2413" y="2858"/>
                    </a:cubicBezTo>
                    <a:cubicBezTo>
                      <a:pt x="2412" y="2859"/>
                      <a:pt x="2412" y="2859"/>
                      <a:pt x="2412" y="2859"/>
                    </a:cubicBezTo>
                    <a:cubicBezTo>
                      <a:pt x="2411" y="2859"/>
                      <a:pt x="2411" y="2859"/>
                      <a:pt x="2411" y="2859"/>
                    </a:cubicBezTo>
                    <a:cubicBezTo>
                      <a:pt x="2410" y="2861"/>
                      <a:pt x="2410" y="2861"/>
                      <a:pt x="2410" y="2861"/>
                    </a:cubicBezTo>
                    <a:cubicBezTo>
                      <a:pt x="2411" y="2861"/>
                      <a:pt x="2411" y="2861"/>
                      <a:pt x="2411" y="2861"/>
                    </a:cubicBezTo>
                    <a:cubicBezTo>
                      <a:pt x="2413" y="2861"/>
                      <a:pt x="2413" y="2861"/>
                      <a:pt x="2413" y="2861"/>
                    </a:cubicBezTo>
                    <a:cubicBezTo>
                      <a:pt x="2416" y="2860"/>
                      <a:pt x="2416" y="2860"/>
                      <a:pt x="2416" y="2860"/>
                    </a:cubicBezTo>
                    <a:cubicBezTo>
                      <a:pt x="2417" y="2859"/>
                      <a:pt x="2417" y="2859"/>
                      <a:pt x="2417" y="2859"/>
                    </a:cubicBezTo>
                    <a:cubicBezTo>
                      <a:pt x="2419" y="2858"/>
                      <a:pt x="2419" y="2858"/>
                      <a:pt x="2419" y="2858"/>
                    </a:cubicBezTo>
                    <a:cubicBezTo>
                      <a:pt x="2421" y="2858"/>
                      <a:pt x="2421" y="2858"/>
                      <a:pt x="2421" y="2858"/>
                    </a:cubicBezTo>
                    <a:cubicBezTo>
                      <a:pt x="2423" y="2859"/>
                      <a:pt x="2423" y="2859"/>
                      <a:pt x="2423" y="2859"/>
                    </a:cubicBezTo>
                    <a:cubicBezTo>
                      <a:pt x="2426" y="2860"/>
                      <a:pt x="2426" y="2860"/>
                      <a:pt x="2426" y="2860"/>
                    </a:cubicBezTo>
                    <a:cubicBezTo>
                      <a:pt x="2427" y="2862"/>
                      <a:pt x="2427" y="2862"/>
                      <a:pt x="2427" y="2862"/>
                    </a:cubicBezTo>
                    <a:cubicBezTo>
                      <a:pt x="2427" y="2863"/>
                      <a:pt x="2427" y="2863"/>
                      <a:pt x="2427" y="2863"/>
                    </a:cubicBezTo>
                    <a:cubicBezTo>
                      <a:pt x="2423" y="2863"/>
                      <a:pt x="2423" y="2863"/>
                      <a:pt x="2423" y="2863"/>
                    </a:cubicBezTo>
                    <a:cubicBezTo>
                      <a:pt x="2424" y="2864"/>
                      <a:pt x="2424" y="2864"/>
                      <a:pt x="2424" y="2864"/>
                    </a:cubicBezTo>
                    <a:cubicBezTo>
                      <a:pt x="2426" y="2865"/>
                      <a:pt x="2426" y="2865"/>
                      <a:pt x="2426" y="2865"/>
                    </a:cubicBezTo>
                    <a:cubicBezTo>
                      <a:pt x="2429" y="2865"/>
                      <a:pt x="2429" y="2865"/>
                      <a:pt x="2429" y="2865"/>
                    </a:cubicBezTo>
                    <a:cubicBezTo>
                      <a:pt x="2430" y="2863"/>
                      <a:pt x="2430" y="2863"/>
                      <a:pt x="2430" y="2863"/>
                    </a:cubicBezTo>
                    <a:cubicBezTo>
                      <a:pt x="2432" y="2860"/>
                      <a:pt x="2432" y="2860"/>
                      <a:pt x="2432" y="2860"/>
                    </a:cubicBezTo>
                    <a:cubicBezTo>
                      <a:pt x="2435" y="2854"/>
                      <a:pt x="2435" y="2854"/>
                      <a:pt x="2435" y="2854"/>
                    </a:cubicBezTo>
                    <a:cubicBezTo>
                      <a:pt x="2437" y="2850"/>
                      <a:pt x="2437" y="2850"/>
                      <a:pt x="2437" y="2850"/>
                    </a:cubicBezTo>
                    <a:cubicBezTo>
                      <a:pt x="2440" y="2848"/>
                      <a:pt x="2440" y="2848"/>
                      <a:pt x="2440" y="2848"/>
                    </a:cubicBezTo>
                    <a:cubicBezTo>
                      <a:pt x="2441" y="2846"/>
                      <a:pt x="2441" y="2846"/>
                      <a:pt x="2441" y="2846"/>
                    </a:cubicBezTo>
                    <a:cubicBezTo>
                      <a:pt x="2443" y="2846"/>
                      <a:pt x="2443" y="2846"/>
                      <a:pt x="2443" y="2846"/>
                    </a:cubicBezTo>
                    <a:cubicBezTo>
                      <a:pt x="2443" y="2846"/>
                      <a:pt x="2443" y="2846"/>
                      <a:pt x="2443" y="2846"/>
                    </a:cubicBezTo>
                    <a:cubicBezTo>
                      <a:pt x="2443" y="2845"/>
                      <a:pt x="2443" y="2845"/>
                      <a:pt x="2443" y="2845"/>
                    </a:cubicBezTo>
                    <a:cubicBezTo>
                      <a:pt x="2444" y="2844"/>
                      <a:pt x="2444" y="2844"/>
                      <a:pt x="2444" y="2844"/>
                    </a:cubicBezTo>
                    <a:cubicBezTo>
                      <a:pt x="2445" y="2842"/>
                      <a:pt x="2445" y="2842"/>
                      <a:pt x="2445" y="2842"/>
                    </a:cubicBezTo>
                    <a:cubicBezTo>
                      <a:pt x="2445" y="2840"/>
                      <a:pt x="2445" y="2840"/>
                      <a:pt x="2445" y="2840"/>
                    </a:cubicBezTo>
                    <a:cubicBezTo>
                      <a:pt x="2446" y="2839"/>
                      <a:pt x="2446" y="2839"/>
                      <a:pt x="2446" y="2839"/>
                    </a:cubicBezTo>
                    <a:cubicBezTo>
                      <a:pt x="2447" y="2839"/>
                      <a:pt x="2447" y="2839"/>
                      <a:pt x="2447" y="2839"/>
                    </a:cubicBezTo>
                    <a:cubicBezTo>
                      <a:pt x="2447" y="2840"/>
                      <a:pt x="2447" y="2840"/>
                      <a:pt x="2447" y="2840"/>
                    </a:cubicBezTo>
                    <a:cubicBezTo>
                      <a:pt x="2448" y="2840"/>
                      <a:pt x="2448" y="2840"/>
                      <a:pt x="2448" y="2840"/>
                    </a:cubicBezTo>
                    <a:cubicBezTo>
                      <a:pt x="2448" y="2840"/>
                      <a:pt x="2448" y="2840"/>
                      <a:pt x="2448" y="2840"/>
                    </a:cubicBezTo>
                    <a:cubicBezTo>
                      <a:pt x="2448" y="2838"/>
                      <a:pt x="2448" y="2838"/>
                      <a:pt x="2448" y="2838"/>
                    </a:cubicBezTo>
                    <a:cubicBezTo>
                      <a:pt x="2448" y="2834"/>
                      <a:pt x="2448" y="2834"/>
                      <a:pt x="2448" y="2834"/>
                    </a:cubicBezTo>
                    <a:cubicBezTo>
                      <a:pt x="2448" y="2832"/>
                      <a:pt x="2448" y="2832"/>
                      <a:pt x="2448" y="2832"/>
                    </a:cubicBezTo>
                    <a:cubicBezTo>
                      <a:pt x="2448" y="2830"/>
                      <a:pt x="2448" y="2830"/>
                      <a:pt x="2448" y="2830"/>
                    </a:cubicBezTo>
                    <a:cubicBezTo>
                      <a:pt x="2448" y="2830"/>
                      <a:pt x="2448" y="2830"/>
                      <a:pt x="2448" y="2830"/>
                    </a:cubicBezTo>
                    <a:cubicBezTo>
                      <a:pt x="2447" y="2830"/>
                      <a:pt x="2447" y="2830"/>
                      <a:pt x="2447" y="2830"/>
                    </a:cubicBezTo>
                    <a:cubicBezTo>
                      <a:pt x="2446" y="2829"/>
                      <a:pt x="2446" y="2829"/>
                      <a:pt x="2446" y="2829"/>
                    </a:cubicBezTo>
                    <a:cubicBezTo>
                      <a:pt x="2445" y="2829"/>
                      <a:pt x="2445" y="2829"/>
                      <a:pt x="2445" y="2829"/>
                    </a:cubicBezTo>
                    <a:cubicBezTo>
                      <a:pt x="2445" y="2830"/>
                      <a:pt x="2445" y="2830"/>
                      <a:pt x="2445" y="2830"/>
                    </a:cubicBezTo>
                    <a:cubicBezTo>
                      <a:pt x="2444" y="2830"/>
                      <a:pt x="2444" y="2830"/>
                      <a:pt x="2444" y="2830"/>
                    </a:cubicBezTo>
                    <a:cubicBezTo>
                      <a:pt x="2445" y="2832"/>
                      <a:pt x="2445" y="2832"/>
                      <a:pt x="2445" y="2832"/>
                    </a:cubicBezTo>
                    <a:cubicBezTo>
                      <a:pt x="2444" y="2833"/>
                      <a:pt x="2444" y="2833"/>
                      <a:pt x="2444" y="2833"/>
                    </a:cubicBezTo>
                    <a:cubicBezTo>
                      <a:pt x="2443" y="2834"/>
                      <a:pt x="2443" y="2834"/>
                      <a:pt x="2443" y="2834"/>
                    </a:cubicBezTo>
                    <a:cubicBezTo>
                      <a:pt x="2441" y="2834"/>
                      <a:pt x="2441" y="2834"/>
                      <a:pt x="2441" y="2834"/>
                    </a:cubicBezTo>
                    <a:cubicBezTo>
                      <a:pt x="2440" y="2834"/>
                      <a:pt x="2440" y="2834"/>
                      <a:pt x="2440" y="2834"/>
                    </a:cubicBezTo>
                    <a:cubicBezTo>
                      <a:pt x="2439" y="2835"/>
                      <a:pt x="2439" y="2835"/>
                      <a:pt x="2439" y="2835"/>
                    </a:cubicBezTo>
                    <a:cubicBezTo>
                      <a:pt x="2437" y="2836"/>
                      <a:pt x="2437" y="2836"/>
                      <a:pt x="2437" y="2836"/>
                    </a:cubicBezTo>
                    <a:cubicBezTo>
                      <a:pt x="2437" y="2836"/>
                      <a:pt x="2437" y="2836"/>
                      <a:pt x="2437" y="2836"/>
                    </a:cubicBezTo>
                    <a:cubicBezTo>
                      <a:pt x="2438" y="2837"/>
                      <a:pt x="2438" y="2837"/>
                      <a:pt x="2438" y="2837"/>
                    </a:cubicBezTo>
                    <a:cubicBezTo>
                      <a:pt x="2438" y="2839"/>
                      <a:pt x="2438" y="2839"/>
                      <a:pt x="2438" y="2839"/>
                    </a:cubicBezTo>
                    <a:cubicBezTo>
                      <a:pt x="2437" y="2840"/>
                      <a:pt x="2437" y="2840"/>
                      <a:pt x="2437" y="2840"/>
                    </a:cubicBezTo>
                    <a:cubicBezTo>
                      <a:pt x="2437" y="2841"/>
                      <a:pt x="2437" y="2841"/>
                      <a:pt x="2437" y="2841"/>
                    </a:cubicBezTo>
                    <a:cubicBezTo>
                      <a:pt x="2437" y="2841"/>
                      <a:pt x="2437" y="2841"/>
                      <a:pt x="2437" y="2841"/>
                    </a:cubicBezTo>
                    <a:cubicBezTo>
                      <a:pt x="2435" y="2841"/>
                      <a:pt x="2435" y="2841"/>
                      <a:pt x="2435" y="2841"/>
                    </a:cubicBezTo>
                    <a:cubicBezTo>
                      <a:pt x="2435" y="2841"/>
                      <a:pt x="2435" y="2841"/>
                      <a:pt x="2435" y="2841"/>
                    </a:cubicBezTo>
                    <a:cubicBezTo>
                      <a:pt x="2434" y="2844"/>
                      <a:pt x="2434" y="2844"/>
                      <a:pt x="2434" y="2844"/>
                    </a:cubicBezTo>
                    <a:cubicBezTo>
                      <a:pt x="2432" y="2847"/>
                      <a:pt x="2432" y="2847"/>
                      <a:pt x="2432" y="2847"/>
                    </a:cubicBezTo>
                    <a:cubicBezTo>
                      <a:pt x="2431" y="2847"/>
                      <a:pt x="2431" y="2847"/>
                      <a:pt x="2431" y="2847"/>
                    </a:cubicBezTo>
                    <a:cubicBezTo>
                      <a:pt x="2431" y="2846"/>
                      <a:pt x="2431" y="2846"/>
                      <a:pt x="2431" y="2846"/>
                    </a:cubicBezTo>
                    <a:cubicBezTo>
                      <a:pt x="2432" y="2845"/>
                      <a:pt x="2432" y="2845"/>
                      <a:pt x="2432" y="2845"/>
                    </a:cubicBezTo>
                    <a:cubicBezTo>
                      <a:pt x="2432" y="2842"/>
                      <a:pt x="2432" y="2842"/>
                      <a:pt x="2432" y="2842"/>
                    </a:cubicBezTo>
                    <a:cubicBezTo>
                      <a:pt x="2433" y="2840"/>
                      <a:pt x="2433" y="2840"/>
                      <a:pt x="2433" y="2840"/>
                    </a:cubicBezTo>
                    <a:cubicBezTo>
                      <a:pt x="2434" y="2838"/>
                      <a:pt x="2434" y="2838"/>
                      <a:pt x="2434" y="2838"/>
                    </a:cubicBezTo>
                    <a:cubicBezTo>
                      <a:pt x="2434" y="2837"/>
                      <a:pt x="2434" y="2837"/>
                      <a:pt x="2434" y="2837"/>
                    </a:cubicBezTo>
                    <a:cubicBezTo>
                      <a:pt x="2432" y="2836"/>
                      <a:pt x="2432" y="2836"/>
                      <a:pt x="2432" y="2836"/>
                    </a:cubicBezTo>
                    <a:cubicBezTo>
                      <a:pt x="2430" y="2836"/>
                      <a:pt x="2430" y="2836"/>
                      <a:pt x="2430" y="2836"/>
                    </a:cubicBezTo>
                    <a:cubicBezTo>
                      <a:pt x="2428" y="2835"/>
                      <a:pt x="2428" y="2835"/>
                      <a:pt x="2428" y="2835"/>
                    </a:cubicBezTo>
                    <a:cubicBezTo>
                      <a:pt x="2428" y="2835"/>
                      <a:pt x="2428" y="2835"/>
                      <a:pt x="2428" y="2835"/>
                    </a:cubicBezTo>
                    <a:cubicBezTo>
                      <a:pt x="2427" y="2835"/>
                      <a:pt x="2427" y="2835"/>
                      <a:pt x="2427" y="2835"/>
                    </a:cubicBezTo>
                    <a:cubicBezTo>
                      <a:pt x="2427" y="2836"/>
                      <a:pt x="2427" y="2836"/>
                      <a:pt x="2427" y="2836"/>
                    </a:cubicBezTo>
                    <a:cubicBezTo>
                      <a:pt x="2426" y="2836"/>
                      <a:pt x="2426" y="2836"/>
                      <a:pt x="2426" y="2836"/>
                    </a:cubicBezTo>
                    <a:cubicBezTo>
                      <a:pt x="2425" y="2837"/>
                      <a:pt x="2425" y="2837"/>
                      <a:pt x="2425" y="2837"/>
                    </a:cubicBezTo>
                    <a:cubicBezTo>
                      <a:pt x="2423" y="2839"/>
                      <a:pt x="2423" y="2839"/>
                      <a:pt x="2423" y="2839"/>
                    </a:cubicBezTo>
                    <a:cubicBezTo>
                      <a:pt x="2421" y="2839"/>
                      <a:pt x="2421" y="2839"/>
                      <a:pt x="2421" y="2839"/>
                    </a:cubicBezTo>
                    <a:cubicBezTo>
                      <a:pt x="2421" y="2838"/>
                      <a:pt x="2421" y="2838"/>
                      <a:pt x="2421" y="2838"/>
                    </a:cubicBezTo>
                    <a:cubicBezTo>
                      <a:pt x="2421" y="2836"/>
                      <a:pt x="2421" y="2836"/>
                      <a:pt x="2421" y="2836"/>
                    </a:cubicBezTo>
                    <a:cubicBezTo>
                      <a:pt x="2421" y="2835"/>
                      <a:pt x="2421" y="2835"/>
                      <a:pt x="2421" y="2835"/>
                    </a:cubicBezTo>
                    <a:cubicBezTo>
                      <a:pt x="2422" y="2834"/>
                      <a:pt x="2422" y="2834"/>
                      <a:pt x="2422" y="2834"/>
                    </a:cubicBezTo>
                    <a:cubicBezTo>
                      <a:pt x="2424" y="2834"/>
                      <a:pt x="2424" y="2834"/>
                      <a:pt x="2424" y="2834"/>
                    </a:cubicBezTo>
                    <a:cubicBezTo>
                      <a:pt x="2426" y="2834"/>
                      <a:pt x="2426" y="2834"/>
                      <a:pt x="2426" y="2834"/>
                    </a:cubicBezTo>
                    <a:cubicBezTo>
                      <a:pt x="2426" y="2834"/>
                      <a:pt x="2426" y="2834"/>
                      <a:pt x="2426" y="2834"/>
                    </a:cubicBezTo>
                    <a:cubicBezTo>
                      <a:pt x="2428" y="2834"/>
                      <a:pt x="2428" y="2834"/>
                      <a:pt x="2428" y="2834"/>
                    </a:cubicBezTo>
                    <a:cubicBezTo>
                      <a:pt x="2431" y="2832"/>
                      <a:pt x="2431" y="2832"/>
                      <a:pt x="2431" y="2832"/>
                    </a:cubicBezTo>
                    <a:cubicBezTo>
                      <a:pt x="2433" y="2829"/>
                      <a:pt x="2433" y="2829"/>
                      <a:pt x="2433" y="2829"/>
                    </a:cubicBezTo>
                    <a:cubicBezTo>
                      <a:pt x="2434" y="2828"/>
                      <a:pt x="2434" y="2828"/>
                      <a:pt x="2434" y="2828"/>
                    </a:cubicBezTo>
                    <a:cubicBezTo>
                      <a:pt x="2433" y="2828"/>
                      <a:pt x="2433" y="2828"/>
                      <a:pt x="2433" y="2828"/>
                    </a:cubicBezTo>
                    <a:cubicBezTo>
                      <a:pt x="2432" y="2827"/>
                      <a:pt x="2432" y="2827"/>
                      <a:pt x="2432" y="2827"/>
                    </a:cubicBezTo>
                    <a:cubicBezTo>
                      <a:pt x="2432" y="2825"/>
                      <a:pt x="2432" y="2825"/>
                      <a:pt x="2432" y="2825"/>
                    </a:cubicBezTo>
                    <a:cubicBezTo>
                      <a:pt x="2432" y="2824"/>
                      <a:pt x="2432" y="2824"/>
                      <a:pt x="2432" y="2824"/>
                    </a:cubicBezTo>
                    <a:cubicBezTo>
                      <a:pt x="2434" y="2823"/>
                      <a:pt x="2434" y="2823"/>
                      <a:pt x="2434" y="2823"/>
                    </a:cubicBezTo>
                    <a:cubicBezTo>
                      <a:pt x="2435" y="2823"/>
                      <a:pt x="2435" y="2823"/>
                      <a:pt x="2435" y="2823"/>
                    </a:cubicBezTo>
                    <a:cubicBezTo>
                      <a:pt x="2436" y="2823"/>
                      <a:pt x="2436" y="2823"/>
                      <a:pt x="2436" y="2823"/>
                    </a:cubicBezTo>
                    <a:cubicBezTo>
                      <a:pt x="2437" y="2825"/>
                      <a:pt x="2437" y="2825"/>
                      <a:pt x="2437" y="2825"/>
                    </a:cubicBezTo>
                    <a:cubicBezTo>
                      <a:pt x="2436" y="2826"/>
                      <a:pt x="2436" y="2826"/>
                      <a:pt x="2436" y="2826"/>
                    </a:cubicBezTo>
                    <a:cubicBezTo>
                      <a:pt x="2436" y="2827"/>
                      <a:pt x="2436" y="2827"/>
                      <a:pt x="2436" y="2827"/>
                    </a:cubicBezTo>
                    <a:cubicBezTo>
                      <a:pt x="2437" y="2827"/>
                      <a:pt x="2437" y="2827"/>
                      <a:pt x="2437" y="2827"/>
                    </a:cubicBezTo>
                    <a:cubicBezTo>
                      <a:pt x="2438" y="2827"/>
                      <a:pt x="2438" y="2827"/>
                      <a:pt x="2438" y="2827"/>
                    </a:cubicBezTo>
                    <a:cubicBezTo>
                      <a:pt x="2439" y="2826"/>
                      <a:pt x="2439" y="2826"/>
                      <a:pt x="2439" y="2826"/>
                    </a:cubicBezTo>
                    <a:cubicBezTo>
                      <a:pt x="2441" y="2825"/>
                      <a:pt x="2441" y="2825"/>
                      <a:pt x="2441" y="2825"/>
                    </a:cubicBezTo>
                    <a:cubicBezTo>
                      <a:pt x="2443" y="2824"/>
                      <a:pt x="2443" y="2824"/>
                      <a:pt x="2443" y="2824"/>
                    </a:cubicBezTo>
                    <a:cubicBezTo>
                      <a:pt x="2446" y="2823"/>
                      <a:pt x="2446" y="2823"/>
                      <a:pt x="2446" y="2823"/>
                    </a:cubicBezTo>
                    <a:cubicBezTo>
                      <a:pt x="2448" y="2821"/>
                      <a:pt x="2448" y="2821"/>
                      <a:pt x="2448" y="2821"/>
                    </a:cubicBezTo>
                    <a:cubicBezTo>
                      <a:pt x="2448" y="2821"/>
                      <a:pt x="2448" y="2821"/>
                      <a:pt x="2448" y="2821"/>
                    </a:cubicBezTo>
                    <a:cubicBezTo>
                      <a:pt x="2447" y="2820"/>
                      <a:pt x="2447" y="2820"/>
                      <a:pt x="2447" y="2820"/>
                    </a:cubicBezTo>
                    <a:cubicBezTo>
                      <a:pt x="2447" y="2819"/>
                      <a:pt x="2447" y="2819"/>
                      <a:pt x="2447" y="2819"/>
                    </a:cubicBezTo>
                    <a:cubicBezTo>
                      <a:pt x="2448" y="2818"/>
                      <a:pt x="2448" y="2818"/>
                      <a:pt x="2448" y="2818"/>
                    </a:cubicBezTo>
                    <a:cubicBezTo>
                      <a:pt x="2448" y="2818"/>
                      <a:pt x="2448" y="2818"/>
                      <a:pt x="2448" y="2818"/>
                    </a:cubicBezTo>
                    <a:cubicBezTo>
                      <a:pt x="2449" y="2819"/>
                      <a:pt x="2449" y="2819"/>
                      <a:pt x="2449" y="2819"/>
                    </a:cubicBezTo>
                    <a:cubicBezTo>
                      <a:pt x="2450" y="2821"/>
                      <a:pt x="2450" y="2821"/>
                      <a:pt x="2450" y="2821"/>
                    </a:cubicBezTo>
                    <a:cubicBezTo>
                      <a:pt x="2450" y="2822"/>
                      <a:pt x="2450" y="2822"/>
                      <a:pt x="2450" y="2822"/>
                    </a:cubicBezTo>
                    <a:cubicBezTo>
                      <a:pt x="2449" y="2824"/>
                      <a:pt x="2449" y="2824"/>
                      <a:pt x="2449" y="2824"/>
                    </a:cubicBezTo>
                    <a:cubicBezTo>
                      <a:pt x="2448" y="2825"/>
                      <a:pt x="2448" y="2825"/>
                      <a:pt x="2448" y="2825"/>
                    </a:cubicBezTo>
                    <a:cubicBezTo>
                      <a:pt x="2448" y="2825"/>
                      <a:pt x="2448" y="2825"/>
                      <a:pt x="2448" y="2825"/>
                    </a:cubicBezTo>
                    <a:cubicBezTo>
                      <a:pt x="2447" y="2826"/>
                      <a:pt x="2447" y="2826"/>
                      <a:pt x="2447" y="2826"/>
                    </a:cubicBezTo>
                    <a:cubicBezTo>
                      <a:pt x="2447" y="2827"/>
                      <a:pt x="2447" y="2827"/>
                      <a:pt x="2447" y="2827"/>
                    </a:cubicBezTo>
                    <a:cubicBezTo>
                      <a:pt x="2449" y="2827"/>
                      <a:pt x="2449" y="2827"/>
                      <a:pt x="2449" y="2827"/>
                    </a:cubicBezTo>
                    <a:cubicBezTo>
                      <a:pt x="2450" y="2828"/>
                      <a:pt x="2450" y="2828"/>
                      <a:pt x="2450" y="2828"/>
                    </a:cubicBezTo>
                    <a:cubicBezTo>
                      <a:pt x="2452" y="2829"/>
                      <a:pt x="2452" y="2829"/>
                      <a:pt x="2452" y="2829"/>
                    </a:cubicBezTo>
                    <a:cubicBezTo>
                      <a:pt x="2453" y="2829"/>
                      <a:pt x="2453" y="2829"/>
                      <a:pt x="2453" y="2829"/>
                    </a:cubicBezTo>
                    <a:cubicBezTo>
                      <a:pt x="2453" y="2828"/>
                      <a:pt x="2453" y="2828"/>
                      <a:pt x="2453" y="2828"/>
                    </a:cubicBezTo>
                    <a:cubicBezTo>
                      <a:pt x="2454" y="2826"/>
                      <a:pt x="2454" y="2826"/>
                      <a:pt x="2454" y="2826"/>
                    </a:cubicBezTo>
                    <a:cubicBezTo>
                      <a:pt x="2454" y="2823"/>
                      <a:pt x="2454" y="2823"/>
                      <a:pt x="2454" y="2823"/>
                    </a:cubicBezTo>
                    <a:cubicBezTo>
                      <a:pt x="2457" y="2820"/>
                      <a:pt x="2457" y="2820"/>
                      <a:pt x="2457" y="2820"/>
                    </a:cubicBezTo>
                    <a:cubicBezTo>
                      <a:pt x="2453" y="2817"/>
                      <a:pt x="2453" y="2817"/>
                      <a:pt x="2453" y="2817"/>
                    </a:cubicBezTo>
                    <a:cubicBezTo>
                      <a:pt x="2455" y="2816"/>
                      <a:pt x="2455" y="2816"/>
                      <a:pt x="2455" y="2816"/>
                    </a:cubicBezTo>
                    <a:cubicBezTo>
                      <a:pt x="2459" y="2812"/>
                      <a:pt x="2459" y="2812"/>
                      <a:pt x="2459" y="2812"/>
                    </a:cubicBezTo>
                    <a:cubicBezTo>
                      <a:pt x="2457" y="2818"/>
                      <a:pt x="2457" y="2818"/>
                      <a:pt x="2457" y="2818"/>
                    </a:cubicBezTo>
                    <a:cubicBezTo>
                      <a:pt x="2459" y="2821"/>
                      <a:pt x="2459" y="2821"/>
                      <a:pt x="2459" y="2821"/>
                    </a:cubicBezTo>
                    <a:cubicBezTo>
                      <a:pt x="2457" y="2823"/>
                      <a:pt x="2457" y="2823"/>
                      <a:pt x="2457" y="2823"/>
                    </a:cubicBezTo>
                    <a:cubicBezTo>
                      <a:pt x="2456" y="2829"/>
                      <a:pt x="2456" y="2829"/>
                      <a:pt x="2456" y="2829"/>
                    </a:cubicBezTo>
                    <a:cubicBezTo>
                      <a:pt x="2459" y="2827"/>
                      <a:pt x="2459" y="2827"/>
                      <a:pt x="2459" y="2827"/>
                    </a:cubicBezTo>
                    <a:cubicBezTo>
                      <a:pt x="2460" y="2825"/>
                      <a:pt x="2460" y="2825"/>
                      <a:pt x="2460" y="2825"/>
                    </a:cubicBezTo>
                    <a:cubicBezTo>
                      <a:pt x="2460" y="2827"/>
                      <a:pt x="2460" y="2827"/>
                      <a:pt x="2460" y="2827"/>
                    </a:cubicBezTo>
                    <a:cubicBezTo>
                      <a:pt x="2463" y="2826"/>
                      <a:pt x="2463" y="2826"/>
                      <a:pt x="2463" y="2826"/>
                    </a:cubicBezTo>
                    <a:cubicBezTo>
                      <a:pt x="2466" y="2823"/>
                      <a:pt x="2466" y="2823"/>
                      <a:pt x="2466" y="2823"/>
                    </a:cubicBezTo>
                    <a:cubicBezTo>
                      <a:pt x="2463" y="2823"/>
                      <a:pt x="2463" y="2823"/>
                      <a:pt x="2463" y="2823"/>
                    </a:cubicBezTo>
                    <a:cubicBezTo>
                      <a:pt x="2466" y="2821"/>
                      <a:pt x="2466" y="2821"/>
                      <a:pt x="2466" y="2821"/>
                    </a:cubicBezTo>
                    <a:cubicBezTo>
                      <a:pt x="2470" y="2819"/>
                      <a:pt x="2470" y="2819"/>
                      <a:pt x="2470" y="2819"/>
                    </a:cubicBezTo>
                    <a:cubicBezTo>
                      <a:pt x="2474" y="2816"/>
                      <a:pt x="2474" y="2816"/>
                      <a:pt x="2474" y="2816"/>
                    </a:cubicBezTo>
                    <a:cubicBezTo>
                      <a:pt x="2475" y="2816"/>
                      <a:pt x="2475" y="2816"/>
                      <a:pt x="2475" y="2816"/>
                    </a:cubicBezTo>
                    <a:cubicBezTo>
                      <a:pt x="2475" y="2814"/>
                      <a:pt x="2475" y="2814"/>
                      <a:pt x="2475" y="2814"/>
                    </a:cubicBezTo>
                    <a:cubicBezTo>
                      <a:pt x="2474" y="2812"/>
                      <a:pt x="2474" y="2812"/>
                      <a:pt x="2474" y="2812"/>
                    </a:cubicBezTo>
                    <a:cubicBezTo>
                      <a:pt x="2472" y="2810"/>
                      <a:pt x="2472" y="2810"/>
                      <a:pt x="2472" y="2810"/>
                    </a:cubicBezTo>
                    <a:cubicBezTo>
                      <a:pt x="2472" y="2809"/>
                      <a:pt x="2472" y="2809"/>
                      <a:pt x="2472" y="2809"/>
                    </a:cubicBezTo>
                    <a:cubicBezTo>
                      <a:pt x="2472" y="2807"/>
                      <a:pt x="2472" y="2807"/>
                      <a:pt x="2472" y="2807"/>
                    </a:cubicBezTo>
                    <a:cubicBezTo>
                      <a:pt x="2473" y="2805"/>
                      <a:pt x="2473" y="2805"/>
                      <a:pt x="2473" y="2805"/>
                    </a:cubicBezTo>
                    <a:cubicBezTo>
                      <a:pt x="2474" y="2803"/>
                      <a:pt x="2474" y="2803"/>
                      <a:pt x="2474" y="2803"/>
                    </a:cubicBezTo>
                    <a:cubicBezTo>
                      <a:pt x="2473" y="2801"/>
                      <a:pt x="2473" y="2801"/>
                      <a:pt x="2473" y="2801"/>
                    </a:cubicBezTo>
                    <a:cubicBezTo>
                      <a:pt x="2472" y="2799"/>
                      <a:pt x="2472" y="2799"/>
                      <a:pt x="2472" y="2799"/>
                    </a:cubicBezTo>
                    <a:cubicBezTo>
                      <a:pt x="2470" y="2798"/>
                      <a:pt x="2470" y="2798"/>
                      <a:pt x="2470" y="2798"/>
                    </a:cubicBezTo>
                    <a:cubicBezTo>
                      <a:pt x="2468" y="2796"/>
                      <a:pt x="2468" y="2796"/>
                      <a:pt x="2468" y="2796"/>
                    </a:cubicBezTo>
                    <a:cubicBezTo>
                      <a:pt x="2466" y="2794"/>
                      <a:pt x="2466" y="2794"/>
                      <a:pt x="2466" y="2794"/>
                    </a:cubicBezTo>
                    <a:cubicBezTo>
                      <a:pt x="2467" y="2793"/>
                      <a:pt x="2467" y="2793"/>
                      <a:pt x="2467" y="2793"/>
                    </a:cubicBezTo>
                    <a:cubicBezTo>
                      <a:pt x="2468" y="2792"/>
                      <a:pt x="2468" y="2792"/>
                      <a:pt x="2468" y="2792"/>
                    </a:cubicBezTo>
                    <a:cubicBezTo>
                      <a:pt x="2468" y="2792"/>
                      <a:pt x="2468" y="2792"/>
                      <a:pt x="2468" y="2792"/>
                    </a:cubicBezTo>
                    <a:cubicBezTo>
                      <a:pt x="2470" y="2793"/>
                      <a:pt x="2470" y="2793"/>
                      <a:pt x="2470" y="2793"/>
                    </a:cubicBezTo>
                    <a:cubicBezTo>
                      <a:pt x="2472" y="2794"/>
                      <a:pt x="2472" y="2794"/>
                      <a:pt x="2472" y="2794"/>
                    </a:cubicBezTo>
                    <a:cubicBezTo>
                      <a:pt x="2473" y="2796"/>
                      <a:pt x="2473" y="2796"/>
                      <a:pt x="2473" y="2796"/>
                    </a:cubicBezTo>
                    <a:cubicBezTo>
                      <a:pt x="2475" y="2796"/>
                      <a:pt x="2475" y="2796"/>
                      <a:pt x="2475" y="2796"/>
                    </a:cubicBezTo>
                    <a:cubicBezTo>
                      <a:pt x="2476" y="2795"/>
                      <a:pt x="2476" y="2795"/>
                      <a:pt x="2476" y="2795"/>
                    </a:cubicBezTo>
                    <a:cubicBezTo>
                      <a:pt x="2477" y="2794"/>
                      <a:pt x="2477" y="2794"/>
                      <a:pt x="2477" y="2794"/>
                    </a:cubicBezTo>
                    <a:cubicBezTo>
                      <a:pt x="2477" y="2794"/>
                      <a:pt x="2477" y="2794"/>
                      <a:pt x="2477" y="2794"/>
                    </a:cubicBezTo>
                    <a:cubicBezTo>
                      <a:pt x="2475" y="2791"/>
                      <a:pt x="2475" y="2791"/>
                      <a:pt x="2475" y="2791"/>
                    </a:cubicBezTo>
                    <a:cubicBezTo>
                      <a:pt x="2473" y="2789"/>
                      <a:pt x="2473" y="2789"/>
                      <a:pt x="2473" y="2789"/>
                    </a:cubicBezTo>
                    <a:cubicBezTo>
                      <a:pt x="2472" y="2789"/>
                      <a:pt x="2472" y="2789"/>
                      <a:pt x="2472" y="2789"/>
                    </a:cubicBezTo>
                    <a:cubicBezTo>
                      <a:pt x="2470" y="2790"/>
                      <a:pt x="2470" y="2790"/>
                      <a:pt x="2470" y="2790"/>
                    </a:cubicBezTo>
                    <a:cubicBezTo>
                      <a:pt x="2470" y="2789"/>
                      <a:pt x="2470" y="2789"/>
                      <a:pt x="2470" y="2789"/>
                    </a:cubicBezTo>
                    <a:cubicBezTo>
                      <a:pt x="2470" y="2787"/>
                      <a:pt x="2470" y="2787"/>
                      <a:pt x="2470" y="2787"/>
                    </a:cubicBezTo>
                    <a:cubicBezTo>
                      <a:pt x="2472" y="2786"/>
                      <a:pt x="2472" y="2786"/>
                      <a:pt x="2472" y="2786"/>
                    </a:cubicBezTo>
                    <a:cubicBezTo>
                      <a:pt x="2472" y="2785"/>
                      <a:pt x="2472" y="2785"/>
                      <a:pt x="2472" y="2785"/>
                    </a:cubicBezTo>
                    <a:cubicBezTo>
                      <a:pt x="2473" y="2785"/>
                      <a:pt x="2473" y="2785"/>
                      <a:pt x="2473" y="2785"/>
                    </a:cubicBezTo>
                    <a:cubicBezTo>
                      <a:pt x="2474" y="2785"/>
                      <a:pt x="2474" y="2785"/>
                      <a:pt x="2474" y="2785"/>
                    </a:cubicBezTo>
                    <a:cubicBezTo>
                      <a:pt x="2474" y="2787"/>
                      <a:pt x="2474" y="2787"/>
                      <a:pt x="2474" y="2787"/>
                    </a:cubicBezTo>
                    <a:cubicBezTo>
                      <a:pt x="2474" y="2788"/>
                      <a:pt x="2474" y="2788"/>
                      <a:pt x="2474" y="2788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2"/>
                      <a:pt x="2477" y="2792"/>
                      <a:pt x="2477" y="2792"/>
                    </a:cubicBezTo>
                    <a:cubicBezTo>
                      <a:pt x="2478" y="2794"/>
                      <a:pt x="2478" y="2794"/>
                      <a:pt x="2478" y="2794"/>
                    </a:cubicBezTo>
                    <a:cubicBezTo>
                      <a:pt x="2479" y="2794"/>
                      <a:pt x="2479" y="2794"/>
                      <a:pt x="2479" y="2794"/>
                    </a:cubicBezTo>
                    <a:cubicBezTo>
                      <a:pt x="2479" y="2794"/>
                      <a:pt x="2479" y="2794"/>
                      <a:pt x="2479" y="2794"/>
                    </a:cubicBezTo>
                    <a:cubicBezTo>
                      <a:pt x="2480" y="2794"/>
                      <a:pt x="2480" y="2794"/>
                      <a:pt x="2480" y="2794"/>
                    </a:cubicBezTo>
                    <a:cubicBezTo>
                      <a:pt x="2482" y="2795"/>
                      <a:pt x="2482" y="2795"/>
                      <a:pt x="2482" y="2795"/>
                    </a:cubicBezTo>
                    <a:cubicBezTo>
                      <a:pt x="2482" y="2796"/>
                      <a:pt x="2482" y="2796"/>
                      <a:pt x="2482" y="2796"/>
                    </a:cubicBezTo>
                    <a:cubicBezTo>
                      <a:pt x="2483" y="2799"/>
                      <a:pt x="2483" y="2799"/>
                      <a:pt x="2483" y="2799"/>
                    </a:cubicBezTo>
                    <a:cubicBezTo>
                      <a:pt x="2482" y="2802"/>
                      <a:pt x="2482" y="2802"/>
                      <a:pt x="2482" y="2802"/>
                    </a:cubicBezTo>
                    <a:cubicBezTo>
                      <a:pt x="2483" y="2803"/>
                      <a:pt x="2483" y="2803"/>
                      <a:pt x="2483" y="2803"/>
                    </a:cubicBezTo>
                    <a:cubicBezTo>
                      <a:pt x="2484" y="2804"/>
                      <a:pt x="2484" y="2804"/>
                      <a:pt x="2484" y="2804"/>
                    </a:cubicBezTo>
                    <a:cubicBezTo>
                      <a:pt x="2485" y="2803"/>
                      <a:pt x="2485" y="2803"/>
                      <a:pt x="2485" y="2803"/>
                    </a:cubicBezTo>
                    <a:cubicBezTo>
                      <a:pt x="2486" y="2802"/>
                      <a:pt x="2486" y="2802"/>
                      <a:pt x="2486" y="2802"/>
                    </a:cubicBezTo>
                    <a:cubicBezTo>
                      <a:pt x="2487" y="2801"/>
                      <a:pt x="2487" y="2801"/>
                      <a:pt x="2487" y="2801"/>
                    </a:cubicBezTo>
                    <a:cubicBezTo>
                      <a:pt x="2488" y="2802"/>
                      <a:pt x="2488" y="2802"/>
                      <a:pt x="2488" y="2802"/>
                    </a:cubicBezTo>
                    <a:cubicBezTo>
                      <a:pt x="2488" y="2803"/>
                      <a:pt x="2488" y="2803"/>
                      <a:pt x="2488" y="2803"/>
                    </a:cubicBezTo>
                    <a:cubicBezTo>
                      <a:pt x="2489" y="2805"/>
                      <a:pt x="2489" y="2805"/>
                      <a:pt x="2489" y="2805"/>
                    </a:cubicBezTo>
                    <a:cubicBezTo>
                      <a:pt x="2489" y="2805"/>
                      <a:pt x="2489" y="2805"/>
                      <a:pt x="2489" y="2805"/>
                    </a:cubicBezTo>
                    <a:cubicBezTo>
                      <a:pt x="2490" y="2805"/>
                      <a:pt x="2490" y="2805"/>
                      <a:pt x="2490" y="2805"/>
                    </a:cubicBezTo>
                    <a:cubicBezTo>
                      <a:pt x="2492" y="2804"/>
                      <a:pt x="2492" y="2804"/>
                      <a:pt x="2492" y="2804"/>
                    </a:cubicBezTo>
                    <a:cubicBezTo>
                      <a:pt x="2494" y="2802"/>
                      <a:pt x="2494" y="2802"/>
                      <a:pt x="2494" y="2802"/>
                    </a:cubicBezTo>
                    <a:cubicBezTo>
                      <a:pt x="2496" y="2801"/>
                      <a:pt x="2496" y="2801"/>
                      <a:pt x="2496" y="2801"/>
                    </a:cubicBezTo>
                    <a:cubicBezTo>
                      <a:pt x="2501" y="2798"/>
                      <a:pt x="2501" y="2798"/>
                      <a:pt x="2501" y="2798"/>
                    </a:cubicBezTo>
                    <a:cubicBezTo>
                      <a:pt x="2507" y="2796"/>
                      <a:pt x="2507" y="2796"/>
                      <a:pt x="2507" y="2796"/>
                    </a:cubicBezTo>
                    <a:cubicBezTo>
                      <a:pt x="2510" y="2794"/>
                      <a:pt x="2510" y="2794"/>
                      <a:pt x="2510" y="2794"/>
                    </a:cubicBezTo>
                    <a:cubicBezTo>
                      <a:pt x="2515" y="2792"/>
                      <a:pt x="2515" y="2792"/>
                      <a:pt x="2515" y="2792"/>
                    </a:cubicBezTo>
                    <a:cubicBezTo>
                      <a:pt x="2516" y="2791"/>
                      <a:pt x="2516" y="2791"/>
                      <a:pt x="2516" y="2791"/>
                    </a:cubicBezTo>
                    <a:cubicBezTo>
                      <a:pt x="2513" y="2788"/>
                      <a:pt x="2513" y="2788"/>
                      <a:pt x="2513" y="2788"/>
                    </a:cubicBezTo>
                    <a:cubicBezTo>
                      <a:pt x="2511" y="2786"/>
                      <a:pt x="2511" y="2786"/>
                      <a:pt x="2511" y="2786"/>
                    </a:cubicBezTo>
                    <a:cubicBezTo>
                      <a:pt x="2509" y="2785"/>
                      <a:pt x="2509" y="2785"/>
                      <a:pt x="2509" y="2785"/>
                    </a:cubicBezTo>
                    <a:cubicBezTo>
                      <a:pt x="2508" y="2783"/>
                      <a:pt x="2508" y="2783"/>
                      <a:pt x="2508" y="2783"/>
                    </a:cubicBezTo>
                    <a:cubicBezTo>
                      <a:pt x="2507" y="2783"/>
                      <a:pt x="2507" y="2783"/>
                      <a:pt x="2507" y="2783"/>
                    </a:cubicBezTo>
                    <a:cubicBezTo>
                      <a:pt x="2506" y="2783"/>
                      <a:pt x="2506" y="2783"/>
                      <a:pt x="2506" y="2783"/>
                    </a:cubicBezTo>
                    <a:cubicBezTo>
                      <a:pt x="2504" y="2786"/>
                      <a:pt x="2504" y="2786"/>
                      <a:pt x="2504" y="2786"/>
                    </a:cubicBezTo>
                    <a:cubicBezTo>
                      <a:pt x="2502" y="2787"/>
                      <a:pt x="2502" y="2787"/>
                      <a:pt x="2502" y="2787"/>
                    </a:cubicBezTo>
                    <a:cubicBezTo>
                      <a:pt x="2499" y="2787"/>
                      <a:pt x="2499" y="2787"/>
                      <a:pt x="2499" y="2787"/>
                    </a:cubicBezTo>
                    <a:cubicBezTo>
                      <a:pt x="2497" y="2787"/>
                      <a:pt x="2497" y="2787"/>
                      <a:pt x="2497" y="2787"/>
                    </a:cubicBezTo>
                    <a:cubicBezTo>
                      <a:pt x="2497" y="2785"/>
                      <a:pt x="2497" y="2785"/>
                      <a:pt x="2497" y="2785"/>
                    </a:cubicBezTo>
                    <a:cubicBezTo>
                      <a:pt x="2497" y="2784"/>
                      <a:pt x="2497" y="2784"/>
                      <a:pt x="2497" y="2784"/>
                    </a:cubicBezTo>
                    <a:cubicBezTo>
                      <a:pt x="2499" y="2785"/>
                      <a:pt x="2499" y="2785"/>
                      <a:pt x="2499" y="2785"/>
                    </a:cubicBezTo>
                    <a:cubicBezTo>
                      <a:pt x="2501" y="2785"/>
                      <a:pt x="2501" y="2785"/>
                      <a:pt x="2501" y="2785"/>
                    </a:cubicBezTo>
                    <a:cubicBezTo>
                      <a:pt x="2502" y="2785"/>
                      <a:pt x="2502" y="2785"/>
                      <a:pt x="2502" y="2785"/>
                    </a:cubicBezTo>
                    <a:cubicBezTo>
                      <a:pt x="2503" y="2784"/>
                      <a:pt x="2503" y="2784"/>
                      <a:pt x="2503" y="2784"/>
                    </a:cubicBezTo>
                    <a:cubicBezTo>
                      <a:pt x="2505" y="2783"/>
                      <a:pt x="2505" y="2783"/>
                      <a:pt x="2505" y="2783"/>
                    </a:cubicBezTo>
                    <a:cubicBezTo>
                      <a:pt x="2506" y="2782"/>
                      <a:pt x="2506" y="2782"/>
                      <a:pt x="2506" y="2782"/>
                    </a:cubicBezTo>
                    <a:cubicBezTo>
                      <a:pt x="2506" y="2781"/>
                      <a:pt x="2506" y="2781"/>
                      <a:pt x="2506" y="2781"/>
                    </a:cubicBezTo>
                    <a:cubicBezTo>
                      <a:pt x="2504" y="2779"/>
                      <a:pt x="2504" y="2779"/>
                      <a:pt x="2504" y="2779"/>
                    </a:cubicBezTo>
                    <a:cubicBezTo>
                      <a:pt x="2502" y="2777"/>
                      <a:pt x="2502" y="2777"/>
                      <a:pt x="2502" y="2777"/>
                    </a:cubicBezTo>
                    <a:cubicBezTo>
                      <a:pt x="2499" y="2775"/>
                      <a:pt x="2499" y="2775"/>
                      <a:pt x="2499" y="2775"/>
                    </a:cubicBezTo>
                    <a:cubicBezTo>
                      <a:pt x="2497" y="2774"/>
                      <a:pt x="2497" y="2774"/>
                      <a:pt x="2497" y="2774"/>
                    </a:cubicBezTo>
                    <a:cubicBezTo>
                      <a:pt x="2495" y="2774"/>
                      <a:pt x="2495" y="2774"/>
                      <a:pt x="2495" y="2774"/>
                    </a:cubicBezTo>
                    <a:cubicBezTo>
                      <a:pt x="2495" y="2776"/>
                      <a:pt x="2495" y="2776"/>
                      <a:pt x="2495" y="2776"/>
                    </a:cubicBezTo>
                    <a:cubicBezTo>
                      <a:pt x="2493" y="2776"/>
                      <a:pt x="2493" y="2776"/>
                      <a:pt x="2493" y="2776"/>
                    </a:cubicBezTo>
                    <a:cubicBezTo>
                      <a:pt x="2492" y="2776"/>
                      <a:pt x="2492" y="2776"/>
                      <a:pt x="2492" y="2776"/>
                    </a:cubicBezTo>
                    <a:cubicBezTo>
                      <a:pt x="2492" y="2776"/>
                      <a:pt x="2492" y="2776"/>
                      <a:pt x="2492" y="2776"/>
                    </a:cubicBezTo>
                    <a:cubicBezTo>
                      <a:pt x="2492" y="2774"/>
                      <a:pt x="2492" y="2774"/>
                      <a:pt x="2492" y="2774"/>
                    </a:cubicBezTo>
                    <a:cubicBezTo>
                      <a:pt x="2492" y="2772"/>
                      <a:pt x="2492" y="2772"/>
                      <a:pt x="2492" y="2772"/>
                    </a:cubicBezTo>
                    <a:cubicBezTo>
                      <a:pt x="2492" y="2771"/>
                      <a:pt x="2492" y="2771"/>
                      <a:pt x="2492" y="2771"/>
                    </a:cubicBezTo>
                    <a:cubicBezTo>
                      <a:pt x="2493" y="2770"/>
                      <a:pt x="2493" y="2770"/>
                      <a:pt x="2493" y="2770"/>
                    </a:cubicBezTo>
                    <a:cubicBezTo>
                      <a:pt x="2493" y="2768"/>
                      <a:pt x="2493" y="2768"/>
                      <a:pt x="2493" y="2768"/>
                    </a:cubicBezTo>
                    <a:cubicBezTo>
                      <a:pt x="2492" y="2767"/>
                      <a:pt x="2492" y="2767"/>
                      <a:pt x="2492" y="2767"/>
                    </a:cubicBezTo>
                    <a:cubicBezTo>
                      <a:pt x="2490" y="2764"/>
                      <a:pt x="2490" y="2764"/>
                      <a:pt x="2490" y="2764"/>
                    </a:cubicBezTo>
                    <a:cubicBezTo>
                      <a:pt x="2488" y="2763"/>
                      <a:pt x="2488" y="2763"/>
                      <a:pt x="2488" y="2763"/>
                    </a:cubicBezTo>
                    <a:cubicBezTo>
                      <a:pt x="2487" y="2761"/>
                      <a:pt x="2487" y="2761"/>
                      <a:pt x="2487" y="2761"/>
                    </a:cubicBezTo>
                    <a:cubicBezTo>
                      <a:pt x="2488" y="2758"/>
                      <a:pt x="2488" y="2758"/>
                      <a:pt x="2488" y="2758"/>
                    </a:cubicBezTo>
                    <a:cubicBezTo>
                      <a:pt x="2487" y="2756"/>
                      <a:pt x="2487" y="2756"/>
                      <a:pt x="2487" y="2756"/>
                    </a:cubicBezTo>
                    <a:cubicBezTo>
                      <a:pt x="2488" y="2756"/>
                      <a:pt x="2488" y="2756"/>
                      <a:pt x="2488" y="2756"/>
                    </a:cubicBezTo>
                    <a:cubicBezTo>
                      <a:pt x="2490" y="2756"/>
                      <a:pt x="2490" y="2756"/>
                      <a:pt x="2490" y="2756"/>
                    </a:cubicBezTo>
                    <a:cubicBezTo>
                      <a:pt x="2492" y="2757"/>
                      <a:pt x="2492" y="2757"/>
                      <a:pt x="2492" y="2757"/>
                    </a:cubicBezTo>
                    <a:cubicBezTo>
                      <a:pt x="2493" y="2757"/>
                      <a:pt x="2493" y="2757"/>
                      <a:pt x="2493" y="2757"/>
                    </a:cubicBezTo>
                    <a:cubicBezTo>
                      <a:pt x="2495" y="2756"/>
                      <a:pt x="2495" y="2756"/>
                      <a:pt x="2495" y="2756"/>
                    </a:cubicBezTo>
                    <a:cubicBezTo>
                      <a:pt x="2495" y="2754"/>
                      <a:pt x="2495" y="2754"/>
                      <a:pt x="2495" y="2754"/>
                    </a:cubicBezTo>
                    <a:cubicBezTo>
                      <a:pt x="2495" y="2752"/>
                      <a:pt x="2495" y="2752"/>
                      <a:pt x="2495" y="2752"/>
                    </a:cubicBezTo>
                    <a:cubicBezTo>
                      <a:pt x="2495" y="2750"/>
                      <a:pt x="2495" y="2750"/>
                      <a:pt x="2495" y="2750"/>
                    </a:cubicBezTo>
                    <a:cubicBezTo>
                      <a:pt x="2495" y="2750"/>
                      <a:pt x="2495" y="2750"/>
                      <a:pt x="2495" y="2750"/>
                    </a:cubicBezTo>
                    <a:cubicBezTo>
                      <a:pt x="2495" y="2748"/>
                      <a:pt x="2495" y="2748"/>
                      <a:pt x="2495" y="2748"/>
                    </a:cubicBezTo>
                    <a:cubicBezTo>
                      <a:pt x="2496" y="2746"/>
                      <a:pt x="2496" y="2746"/>
                      <a:pt x="2496" y="2746"/>
                    </a:cubicBezTo>
                    <a:cubicBezTo>
                      <a:pt x="2497" y="2746"/>
                      <a:pt x="2497" y="2746"/>
                      <a:pt x="2497" y="2746"/>
                    </a:cubicBezTo>
                    <a:cubicBezTo>
                      <a:pt x="2497" y="2746"/>
                      <a:pt x="2497" y="2746"/>
                      <a:pt x="2497" y="2746"/>
                    </a:cubicBezTo>
                    <a:cubicBezTo>
                      <a:pt x="2497" y="2748"/>
                      <a:pt x="2497" y="2748"/>
                      <a:pt x="2497" y="2748"/>
                    </a:cubicBezTo>
                    <a:cubicBezTo>
                      <a:pt x="2497" y="2750"/>
                      <a:pt x="2497" y="2750"/>
                      <a:pt x="2497" y="2750"/>
                    </a:cubicBezTo>
                    <a:cubicBezTo>
                      <a:pt x="2497" y="2753"/>
                      <a:pt x="2497" y="2753"/>
                      <a:pt x="2497" y="2753"/>
                    </a:cubicBezTo>
                    <a:cubicBezTo>
                      <a:pt x="2497" y="2756"/>
                      <a:pt x="2497" y="2756"/>
                      <a:pt x="2497" y="2756"/>
                    </a:cubicBezTo>
                    <a:cubicBezTo>
                      <a:pt x="2497" y="2758"/>
                      <a:pt x="2497" y="2758"/>
                      <a:pt x="2497" y="2758"/>
                    </a:cubicBezTo>
                    <a:cubicBezTo>
                      <a:pt x="2497" y="2761"/>
                      <a:pt x="2497" y="2761"/>
                      <a:pt x="2497" y="2761"/>
                    </a:cubicBezTo>
                    <a:cubicBezTo>
                      <a:pt x="2496" y="2763"/>
                      <a:pt x="2496" y="2763"/>
                      <a:pt x="2496" y="2763"/>
                    </a:cubicBezTo>
                    <a:cubicBezTo>
                      <a:pt x="2496" y="2765"/>
                      <a:pt x="2496" y="2765"/>
                      <a:pt x="2496" y="2765"/>
                    </a:cubicBezTo>
                    <a:cubicBezTo>
                      <a:pt x="2497" y="2767"/>
                      <a:pt x="2497" y="2767"/>
                      <a:pt x="2497" y="2767"/>
                    </a:cubicBezTo>
                    <a:cubicBezTo>
                      <a:pt x="2499" y="2767"/>
                      <a:pt x="2499" y="2767"/>
                      <a:pt x="2499" y="2767"/>
                    </a:cubicBezTo>
                    <a:cubicBezTo>
                      <a:pt x="2500" y="2767"/>
                      <a:pt x="2500" y="2767"/>
                      <a:pt x="2500" y="2767"/>
                    </a:cubicBezTo>
                    <a:cubicBezTo>
                      <a:pt x="2501" y="2766"/>
                      <a:pt x="2501" y="2766"/>
                      <a:pt x="2501" y="2766"/>
                    </a:cubicBezTo>
                    <a:cubicBezTo>
                      <a:pt x="2503" y="2767"/>
                      <a:pt x="2503" y="2767"/>
                      <a:pt x="2503" y="2767"/>
                    </a:cubicBezTo>
                    <a:cubicBezTo>
                      <a:pt x="2503" y="2768"/>
                      <a:pt x="2503" y="2768"/>
                      <a:pt x="2503" y="2768"/>
                    </a:cubicBezTo>
                    <a:cubicBezTo>
                      <a:pt x="2503" y="2770"/>
                      <a:pt x="2503" y="2770"/>
                      <a:pt x="2503" y="2770"/>
                    </a:cubicBezTo>
                    <a:cubicBezTo>
                      <a:pt x="2504" y="2771"/>
                      <a:pt x="2504" y="2771"/>
                      <a:pt x="2504" y="2771"/>
                    </a:cubicBezTo>
                    <a:cubicBezTo>
                      <a:pt x="2506" y="2771"/>
                      <a:pt x="2506" y="2771"/>
                      <a:pt x="2506" y="2771"/>
                    </a:cubicBezTo>
                    <a:cubicBezTo>
                      <a:pt x="2507" y="2771"/>
                      <a:pt x="2507" y="2771"/>
                      <a:pt x="2507" y="2771"/>
                    </a:cubicBezTo>
                    <a:cubicBezTo>
                      <a:pt x="2508" y="2769"/>
                      <a:pt x="2508" y="2769"/>
                      <a:pt x="2508" y="2769"/>
                    </a:cubicBezTo>
                    <a:cubicBezTo>
                      <a:pt x="2508" y="2767"/>
                      <a:pt x="2508" y="2767"/>
                      <a:pt x="2508" y="2767"/>
                    </a:cubicBezTo>
                    <a:cubicBezTo>
                      <a:pt x="2507" y="2766"/>
                      <a:pt x="2507" y="2766"/>
                      <a:pt x="2507" y="2766"/>
                    </a:cubicBezTo>
                    <a:cubicBezTo>
                      <a:pt x="2507" y="2764"/>
                      <a:pt x="2507" y="2764"/>
                      <a:pt x="2507" y="2764"/>
                    </a:cubicBezTo>
                    <a:cubicBezTo>
                      <a:pt x="2507" y="2763"/>
                      <a:pt x="2507" y="2763"/>
                      <a:pt x="2507" y="2763"/>
                    </a:cubicBezTo>
                    <a:cubicBezTo>
                      <a:pt x="2508" y="2763"/>
                      <a:pt x="2508" y="2763"/>
                      <a:pt x="2508" y="2763"/>
                    </a:cubicBezTo>
                    <a:cubicBezTo>
                      <a:pt x="2509" y="2764"/>
                      <a:pt x="2509" y="2764"/>
                      <a:pt x="2509" y="2764"/>
                    </a:cubicBezTo>
                    <a:cubicBezTo>
                      <a:pt x="2510" y="2766"/>
                      <a:pt x="2510" y="2766"/>
                      <a:pt x="2510" y="2766"/>
                    </a:cubicBezTo>
                    <a:cubicBezTo>
                      <a:pt x="2510" y="2769"/>
                      <a:pt x="2510" y="2769"/>
                      <a:pt x="2510" y="2769"/>
                    </a:cubicBezTo>
                    <a:cubicBezTo>
                      <a:pt x="2510" y="2771"/>
                      <a:pt x="2510" y="2771"/>
                      <a:pt x="2510" y="2771"/>
                    </a:cubicBezTo>
                    <a:cubicBezTo>
                      <a:pt x="2510" y="2772"/>
                      <a:pt x="2510" y="2772"/>
                      <a:pt x="2510" y="2772"/>
                    </a:cubicBezTo>
                    <a:cubicBezTo>
                      <a:pt x="2509" y="2773"/>
                      <a:pt x="2509" y="2773"/>
                      <a:pt x="2509" y="2773"/>
                    </a:cubicBezTo>
                    <a:cubicBezTo>
                      <a:pt x="2508" y="2774"/>
                      <a:pt x="2508" y="2774"/>
                      <a:pt x="2508" y="2774"/>
                    </a:cubicBezTo>
                    <a:cubicBezTo>
                      <a:pt x="2507" y="2774"/>
                      <a:pt x="2507" y="2774"/>
                      <a:pt x="2507" y="2774"/>
                    </a:cubicBezTo>
                    <a:cubicBezTo>
                      <a:pt x="2506" y="2772"/>
                      <a:pt x="2506" y="2772"/>
                      <a:pt x="2506" y="2772"/>
                    </a:cubicBezTo>
                    <a:cubicBezTo>
                      <a:pt x="2506" y="2773"/>
                      <a:pt x="2506" y="2773"/>
                      <a:pt x="2506" y="2773"/>
                    </a:cubicBezTo>
                    <a:cubicBezTo>
                      <a:pt x="2506" y="2774"/>
                      <a:pt x="2506" y="2774"/>
                      <a:pt x="2506" y="2774"/>
                    </a:cubicBezTo>
                    <a:cubicBezTo>
                      <a:pt x="2505" y="2775"/>
                      <a:pt x="2505" y="2775"/>
                      <a:pt x="2505" y="2775"/>
                    </a:cubicBezTo>
                    <a:cubicBezTo>
                      <a:pt x="2505" y="2776"/>
                      <a:pt x="2505" y="2776"/>
                      <a:pt x="2505" y="2776"/>
                    </a:cubicBezTo>
                    <a:cubicBezTo>
                      <a:pt x="2506" y="2776"/>
                      <a:pt x="2506" y="2776"/>
                      <a:pt x="2506" y="2776"/>
                    </a:cubicBezTo>
                    <a:cubicBezTo>
                      <a:pt x="2507" y="2776"/>
                      <a:pt x="2507" y="2776"/>
                      <a:pt x="2507" y="2776"/>
                    </a:cubicBezTo>
                    <a:cubicBezTo>
                      <a:pt x="2509" y="2775"/>
                      <a:pt x="2509" y="2775"/>
                      <a:pt x="2509" y="2775"/>
                    </a:cubicBezTo>
                    <a:cubicBezTo>
                      <a:pt x="2511" y="2774"/>
                      <a:pt x="2511" y="2774"/>
                      <a:pt x="2511" y="2774"/>
                    </a:cubicBezTo>
                    <a:cubicBezTo>
                      <a:pt x="2512" y="2773"/>
                      <a:pt x="2512" y="2773"/>
                      <a:pt x="2512" y="2773"/>
                    </a:cubicBezTo>
                    <a:cubicBezTo>
                      <a:pt x="2515" y="2771"/>
                      <a:pt x="2515" y="2771"/>
                      <a:pt x="2515" y="2771"/>
                    </a:cubicBezTo>
                    <a:cubicBezTo>
                      <a:pt x="2517" y="2770"/>
                      <a:pt x="2517" y="2770"/>
                      <a:pt x="2517" y="2770"/>
                    </a:cubicBezTo>
                    <a:cubicBezTo>
                      <a:pt x="2517" y="2769"/>
                      <a:pt x="2517" y="2769"/>
                      <a:pt x="2517" y="2769"/>
                    </a:cubicBezTo>
                    <a:cubicBezTo>
                      <a:pt x="2517" y="2768"/>
                      <a:pt x="2517" y="2768"/>
                      <a:pt x="2517" y="2768"/>
                    </a:cubicBezTo>
                    <a:cubicBezTo>
                      <a:pt x="2515" y="2767"/>
                      <a:pt x="2515" y="2767"/>
                      <a:pt x="2515" y="2767"/>
                    </a:cubicBezTo>
                    <a:cubicBezTo>
                      <a:pt x="2514" y="2767"/>
                      <a:pt x="2514" y="2767"/>
                      <a:pt x="2514" y="2767"/>
                    </a:cubicBezTo>
                    <a:cubicBezTo>
                      <a:pt x="2513" y="2767"/>
                      <a:pt x="2513" y="2767"/>
                      <a:pt x="2513" y="2767"/>
                    </a:cubicBezTo>
                    <a:cubicBezTo>
                      <a:pt x="2513" y="2766"/>
                      <a:pt x="2513" y="2766"/>
                      <a:pt x="2513" y="2766"/>
                    </a:cubicBezTo>
                    <a:cubicBezTo>
                      <a:pt x="2514" y="2765"/>
                      <a:pt x="2514" y="2765"/>
                      <a:pt x="2514" y="2765"/>
                    </a:cubicBezTo>
                    <a:cubicBezTo>
                      <a:pt x="2514" y="2764"/>
                      <a:pt x="2514" y="2764"/>
                      <a:pt x="2514" y="2764"/>
                    </a:cubicBezTo>
                    <a:cubicBezTo>
                      <a:pt x="2513" y="2763"/>
                      <a:pt x="2513" y="2763"/>
                      <a:pt x="2513" y="2763"/>
                    </a:cubicBezTo>
                    <a:cubicBezTo>
                      <a:pt x="2512" y="2762"/>
                      <a:pt x="2512" y="2762"/>
                      <a:pt x="2512" y="2762"/>
                    </a:cubicBezTo>
                    <a:cubicBezTo>
                      <a:pt x="2513" y="2760"/>
                      <a:pt x="2513" y="2760"/>
                      <a:pt x="2513" y="2760"/>
                    </a:cubicBezTo>
                    <a:cubicBezTo>
                      <a:pt x="2512" y="2759"/>
                      <a:pt x="2512" y="2759"/>
                      <a:pt x="2512" y="2759"/>
                    </a:cubicBezTo>
                    <a:cubicBezTo>
                      <a:pt x="2512" y="2758"/>
                      <a:pt x="2512" y="2758"/>
                      <a:pt x="2512" y="2758"/>
                    </a:cubicBezTo>
                    <a:cubicBezTo>
                      <a:pt x="2512" y="2758"/>
                      <a:pt x="2512" y="2758"/>
                      <a:pt x="2512" y="2758"/>
                    </a:cubicBezTo>
                    <a:cubicBezTo>
                      <a:pt x="2513" y="2756"/>
                      <a:pt x="2513" y="2756"/>
                      <a:pt x="2513" y="2756"/>
                    </a:cubicBezTo>
                    <a:cubicBezTo>
                      <a:pt x="2515" y="2756"/>
                      <a:pt x="2515" y="2756"/>
                      <a:pt x="2515" y="2756"/>
                    </a:cubicBezTo>
                    <a:cubicBezTo>
                      <a:pt x="2515" y="2756"/>
                      <a:pt x="2515" y="2756"/>
                      <a:pt x="2515" y="2756"/>
                    </a:cubicBezTo>
                    <a:cubicBezTo>
                      <a:pt x="2516" y="2757"/>
                      <a:pt x="2516" y="2757"/>
                      <a:pt x="2516" y="2757"/>
                    </a:cubicBezTo>
                    <a:cubicBezTo>
                      <a:pt x="2516" y="2759"/>
                      <a:pt x="2516" y="2759"/>
                      <a:pt x="2516" y="2759"/>
                    </a:cubicBezTo>
                    <a:cubicBezTo>
                      <a:pt x="2515" y="2761"/>
                      <a:pt x="2515" y="2761"/>
                      <a:pt x="2515" y="2761"/>
                    </a:cubicBezTo>
                    <a:cubicBezTo>
                      <a:pt x="2515" y="2762"/>
                      <a:pt x="2515" y="2762"/>
                      <a:pt x="2515" y="2762"/>
                    </a:cubicBezTo>
                    <a:cubicBezTo>
                      <a:pt x="2515" y="2763"/>
                      <a:pt x="2515" y="2763"/>
                      <a:pt x="2515" y="2763"/>
                    </a:cubicBezTo>
                    <a:cubicBezTo>
                      <a:pt x="2517" y="2763"/>
                      <a:pt x="2517" y="2763"/>
                      <a:pt x="2517" y="2763"/>
                    </a:cubicBezTo>
                    <a:cubicBezTo>
                      <a:pt x="2519" y="2764"/>
                      <a:pt x="2519" y="2764"/>
                      <a:pt x="2519" y="2764"/>
                    </a:cubicBezTo>
                    <a:cubicBezTo>
                      <a:pt x="2519" y="2765"/>
                      <a:pt x="2519" y="2765"/>
                      <a:pt x="2519" y="2765"/>
                    </a:cubicBezTo>
                    <a:cubicBezTo>
                      <a:pt x="2519" y="2766"/>
                      <a:pt x="2519" y="2766"/>
                      <a:pt x="2519" y="2766"/>
                    </a:cubicBezTo>
                    <a:cubicBezTo>
                      <a:pt x="2519" y="2767"/>
                      <a:pt x="2519" y="2767"/>
                      <a:pt x="2519" y="2767"/>
                    </a:cubicBezTo>
                    <a:cubicBezTo>
                      <a:pt x="2519" y="2768"/>
                      <a:pt x="2519" y="2768"/>
                      <a:pt x="2519" y="2768"/>
                    </a:cubicBezTo>
                    <a:cubicBezTo>
                      <a:pt x="2519" y="2768"/>
                      <a:pt x="2519" y="2768"/>
                      <a:pt x="2519" y="2768"/>
                    </a:cubicBezTo>
                    <a:cubicBezTo>
                      <a:pt x="2521" y="2767"/>
                      <a:pt x="2521" y="2767"/>
                      <a:pt x="2521" y="2767"/>
                    </a:cubicBezTo>
                    <a:cubicBezTo>
                      <a:pt x="2523" y="2767"/>
                      <a:pt x="2523" y="2767"/>
                      <a:pt x="2523" y="2767"/>
                    </a:cubicBezTo>
                    <a:cubicBezTo>
                      <a:pt x="2524" y="2767"/>
                      <a:pt x="2524" y="2767"/>
                      <a:pt x="2524" y="2767"/>
                    </a:cubicBezTo>
                    <a:cubicBezTo>
                      <a:pt x="2525" y="2767"/>
                      <a:pt x="2525" y="2767"/>
                      <a:pt x="2525" y="2767"/>
                    </a:cubicBezTo>
                    <a:cubicBezTo>
                      <a:pt x="2526" y="2766"/>
                      <a:pt x="2526" y="2766"/>
                      <a:pt x="2526" y="2766"/>
                    </a:cubicBezTo>
                    <a:cubicBezTo>
                      <a:pt x="2525" y="2765"/>
                      <a:pt x="2525" y="2765"/>
                      <a:pt x="2525" y="2765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7" y="2763"/>
                      <a:pt x="2527" y="2763"/>
                      <a:pt x="2527" y="2763"/>
                    </a:cubicBezTo>
                    <a:cubicBezTo>
                      <a:pt x="2531" y="2763"/>
                      <a:pt x="2531" y="2763"/>
                      <a:pt x="2531" y="2763"/>
                    </a:cubicBezTo>
                    <a:cubicBezTo>
                      <a:pt x="2533" y="2762"/>
                      <a:pt x="2533" y="2762"/>
                      <a:pt x="2533" y="2762"/>
                    </a:cubicBezTo>
                    <a:cubicBezTo>
                      <a:pt x="2535" y="2761"/>
                      <a:pt x="2535" y="2761"/>
                      <a:pt x="2535" y="2761"/>
                    </a:cubicBezTo>
                    <a:cubicBezTo>
                      <a:pt x="2536" y="2758"/>
                      <a:pt x="2536" y="2758"/>
                      <a:pt x="2536" y="2758"/>
                    </a:cubicBezTo>
                    <a:cubicBezTo>
                      <a:pt x="2536" y="2756"/>
                      <a:pt x="2536" y="2756"/>
                      <a:pt x="2536" y="2756"/>
                    </a:cubicBezTo>
                    <a:cubicBezTo>
                      <a:pt x="2537" y="2754"/>
                      <a:pt x="2537" y="2754"/>
                      <a:pt x="2537" y="2754"/>
                    </a:cubicBezTo>
                    <a:cubicBezTo>
                      <a:pt x="2538" y="2753"/>
                      <a:pt x="2538" y="2753"/>
                      <a:pt x="2538" y="2753"/>
                    </a:cubicBezTo>
                    <a:cubicBezTo>
                      <a:pt x="2539" y="2752"/>
                      <a:pt x="2539" y="2752"/>
                      <a:pt x="2539" y="2752"/>
                    </a:cubicBezTo>
                    <a:cubicBezTo>
                      <a:pt x="2539" y="2752"/>
                      <a:pt x="2539" y="2752"/>
                      <a:pt x="2539" y="2752"/>
                    </a:cubicBezTo>
                    <a:cubicBezTo>
                      <a:pt x="2541" y="2752"/>
                      <a:pt x="2541" y="2752"/>
                      <a:pt x="2541" y="2752"/>
                    </a:cubicBezTo>
                    <a:cubicBezTo>
                      <a:pt x="2541" y="2752"/>
                      <a:pt x="2541" y="2752"/>
                      <a:pt x="2541" y="2752"/>
                    </a:cubicBezTo>
                    <a:cubicBezTo>
                      <a:pt x="2541" y="2754"/>
                      <a:pt x="2541" y="2754"/>
                      <a:pt x="2541" y="2754"/>
                    </a:cubicBezTo>
                    <a:cubicBezTo>
                      <a:pt x="2539" y="2754"/>
                      <a:pt x="2539" y="2754"/>
                      <a:pt x="2539" y="2754"/>
                    </a:cubicBezTo>
                    <a:cubicBezTo>
                      <a:pt x="2539" y="2756"/>
                      <a:pt x="2539" y="2756"/>
                      <a:pt x="2539" y="2756"/>
                    </a:cubicBezTo>
                    <a:cubicBezTo>
                      <a:pt x="2537" y="2757"/>
                      <a:pt x="2537" y="2757"/>
                      <a:pt x="2537" y="2757"/>
                    </a:cubicBezTo>
                    <a:cubicBezTo>
                      <a:pt x="2537" y="2762"/>
                      <a:pt x="2537" y="2762"/>
                      <a:pt x="2537" y="2762"/>
                    </a:cubicBezTo>
                    <a:cubicBezTo>
                      <a:pt x="2536" y="2764"/>
                      <a:pt x="2536" y="2764"/>
                      <a:pt x="2536" y="2764"/>
                    </a:cubicBezTo>
                    <a:cubicBezTo>
                      <a:pt x="2535" y="2765"/>
                      <a:pt x="2535" y="2765"/>
                      <a:pt x="2535" y="2765"/>
                    </a:cubicBezTo>
                    <a:cubicBezTo>
                      <a:pt x="2534" y="2766"/>
                      <a:pt x="2534" y="2766"/>
                      <a:pt x="2534" y="2766"/>
                    </a:cubicBezTo>
                    <a:cubicBezTo>
                      <a:pt x="2533" y="2766"/>
                      <a:pt x="2533" y="2766"/>
                      <a:pt x="2533" y="2766"/>
                    </a:cubicBezTo>
                    <a:cubicBezTo>
                      <a:pt x="2532" y="2767"/>
                      <a:pt x="2532" y="2767"/>
                      <a:pt x="2532" y="2767"/>
                    </a:cubicBezTo>
                    <a:cubicBezTo>
                      <a:pt x="2532" y="2767"/>
                      <a:pt x="2532" y="2767"/>
                      <a:pt x="2532" y="2767"/>
                    </a:cubicBezTo>
                    <a:cubicBezTo>
                      <a:pt x="2533" y="2769"/>
                      <a:pt x="2533" y="2769"/>
                      <a:pt x="2533" y="2769"/>
                    </a:cubicBezTo>
                    <a:cubicBezTo>
                      <a:pt x="2535" y="2770"/>
                      <a:pt x="2535" y="2770"/>
                      <a:pt x="2535" y="2770"/>
                    </a:cubicBezTo>
                    <a:cubicBezTo>
                      <a:pt x="2535" y="2770"/>
                      <a:pt x="2535" y="2770"/>
                      <a:pt x="2535" y="2770"/>
                    </a:cubicBezTo>
                    <a:cubicBezTo>
                      <a:pt x="2536" y="2769"/>
                      <a:pt x="2536" y="2769"/>
                      <a:pt x="2536" y="2769"/>
                    </a:cubicBezTo>
                    <a:cubicBezTo>
                      <a:pt x="2539" y="2768"/>
                      <a:pt x="2539" y="2768"/>
                      <a:pt x="2539" y="2768"/>
                    </a:cubicBezTo>
                    <a:cubicBezTo>
                      <a:pt x="2539" y="2768"/>
                      <a:pt x="2539" y="2768"/>
                      <a:pt x="2539" y="2768"/>
                    </a:cubicBezTo>
                    <a:cubicBezTo>
                      <a:pt x="2540" y="2769"/>
                      <a:pt x="2540" y="2769"/>
                      <a:pt x="2540" y="2769"/>
                    </a:cubicBezTo>
                    <a:cubicBezTo>
                      <a:pt x="2541" y="2770"/>
                      <a:pt x="2541" y="2770"/>
                      <a:pt x="2541" y="2770"/>
                    </a:cubicBezTo>
                    <a:cubicBezTo>
                      <a:pt x="2540" y="2770"/>
                      <a:pt x="2540" y="2770"/>
                      <a:pt x="2540" y="2770"/>
                    </a:cubicBezTo>
                    <a:cubicBezTo>
                      <a:pt x="2539" y="2771"/>
                      <a:pt x="2539" y="2771"/>
                      <a:pt x="2539" y="2771"/>
                    </a:cubicBezTo>
                    <a:cubicBezTo>
                      <a:pt x="2537" y="2772"/>
                      <a:pt x="2537" y="2772"/>
                      <a:pt x="2537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1"/>
                      <a:pt x="2535" y="2771"/>
                      <a:pt x="2535" y="2771"/>
                    </a:cubicBezTo>
                    <a:cubicBezTo>
                      <a:pt x="2533" y="2771"/>
                      <a:pt x="2533" y="2771"/>
                      <a:pt x="2533" y="2771"/>
                    </a:cubicBezTo>
                    <a:cubicBezTo>
                      <a:pt x="2532" y="2772"/>
                      <a:pt x="2532" y="2772"/>
                      <a:pt x="2532" y="2772"/>
                    </a:cubicBezTo>
                    <a:cubicBezTo>
                      <a:pt x="2532" y="2773"/>
                      <a:pt x="2532" y="2773"/>
                      <a:pt x="2532" y="2773"/>
                    </a:cubicBezTo>
                    <a:cubicBezTo>
                      <a:pt x="2532" y="2774"/>
                      <a:pt x="2532" y="2774"/>
                      <a:pt x="2532" y="2774"/>
                    </a:cubicBezTo>
                    <a:cubicBezTo>
                      <a:pt x="2532" y="2774"/>
                      <a:pt x="2532" y="2774"/>
                      <a:pt x="2532" y="2774"/>
                    </a:cubicBezTo>
                    <a:cubicBezTo>
                      <a:pt x="2534" y="2775"/>
                      <a:pt x="2534" y="2775"/>
                      <a:pt x="2534" y="2775"/>
                    </a:cubicBezTo>
                    <a:cubicBezTo>
                      <a:pt x="2537" y="2774"/>
                      <a:pt x="2537" y="2774"/>
                      <a:pt x="2537" y="2774"/>
                    </a:cubicBezTo>
                    <a:cubicBezTo>
                      <a:pt x="2539" y="2772"/>
                      <a:pt x="2539" y="2772"/>
                      <a:pt x="2539" y="2772"/>
                    </a:cubicBezTo>
                    <a:cubicBezTo>
                      <a:pt x="2543" y="2770"/>
                      <a:pt x="2543" y="2770"/>
                      <a:pt x="2543" y="2770"/>
                    </a:cubicBezTo>
                    <a:cubicBezTo>
                      <a:pt x="2546" y="2769"/>
                      <a:pt x="2546" y="2769"/>
                      <a:pt x="2546" y="2769"/>
                    </a:cubicBezTo>
                    <a:cubicBezTo>
                      <a:pt x="2549" y="2767"/>
                      <a:pt x="2549" y="2767"/>
                      <a:pt x="2549" y="2767"/>
                    </a:cubicBezTo>
                    <a:cubicBezTo>
                      <a:pt x="2551" y="2766"/>
                      <a:pt x="2551" y="2766"/>
                      <a:pt x="2551" y="2766"/>
                    </a:cubicBezTo>
                    <a:cubicBezTo>
                      <a:pt x="2554" y="2767"/>
                      <a:pt x="2554" y="2767"/>
                      <a:pt x="2554" y="2767"/>
                    </a:cubicBezTo>
                    <a:cubicBezTo>
                      <a:pt x="2555" y="2767"/>
                      <a:pt x="2555" y="2767"/>
                      <a:pt x="2555" y="2767"/>
                    </a:cubicBezTo>
                    <a:cubicBezTo>
                      <a:pt x="2556" y="2767"/>
                      <a:pt x="2556" y="2767"/>
                      <a:pt x="2556" y="2767"/>
                    </a:cubicBezTo>
                    <a:cubicBezTo>
                      <a:pt x="2557" y="2765"/>
                      <a:pt x="2557" y="2765"/>
                      <a:pt x="2557" y="2765"/>
                    </a:cubicBezTo>
                    <a:cubicBezTo>
                      <a:pt x="2559" y="2765"/>
                      <a:pt x="2559" y="2765"/>
                      <a:pt x="2559" y="2765"/>
                    </a:cubicBezTo>
                    <a:cubicBezTo>
                      <a:pt x="2559" y="2765"/>
                      <a:pt x="2559" y="2765"/>
                      <a:pt x="2559" y="2765"/>
                    </a:cubicBezTo>
                    <a:cubicBezTo>
                      <a:pt x="2559" y="2766"/>
                      <a:pt x="2559" y="2766"/>
                      <a:pt x="2559" y="2766"/>
                    </a:cubicBezTo>
                    <a:cubicBezTo>
                      <a:pt x="2559" y="2769"/>
                      <a:pt x="2559" y="2769"/>
                      <a:pt x="2559" y="2769"/>
                    </a:cubicBezTo>
                    <a:cubicBezTo>
                      <a:pt x="2559" y="2771"/>
                      <a:pt x="2559" y="2771"/>
                      <a:pt x="2559" y="2771"/>
                    </a:cubicBezTo>
                    <a:cubicBezTo>
                      <a:pt x="2558" y="2772"/>
                      <a:pt x="2558" y="2772"/>
                      <a:pt x="2558" y="2772"/>
                    </a:cubicBezTo>
                    <a:cubicBezTo>
                      <a:pt x="2553" y="2773"/>
                      <a:pt x="2553" y="2773"/>
                      <a:pt x="2553" y="2773"/>
                    </a:cubicBezTo>
                    <a:cubicBezTo>
                      <a:pt x="2548" y="2776"/>
                      <a:pt x="2548" y="2776"/>
                      <a:pt x="2548" y="2776"/>
                    </a:cubicBezTo>
                    <a:cubicBezTo>
                      <a:pt x="2543" y="2778"/>
                      <a:pt x="2543" y="2778"/>
                      <a:pt x="2543" y="2778"/>
                    </a:cubicBezTo>
                    <a:cubicBezTo>
                      <a:pt x="2539" y="2780"/>
                      <a:pt x="2539" y="2780"/>
                      <a:pt x="2539" y="2780"/>
                    </a:cubicBezTo>
                    <a:cubicBezTo>
                      <a:pt x="2537" y="2781"/>
                      <a:pt x="2537" y="2781"/>
                      <a:pt x="2537" y="2781"/>
                    </a:cubicBezTo>
                    <a:cubicBezTo>
                      <a:pt x="2534" y="2783"/>
                      <a:pt x="2534" y="2783"/>
                      <a:pt x="2534" y="2783"/>
                    </a:cubicBezTo>
                    <a:cubicBezTo>
                      <a:pt x="2534" y="2784"/>
                      <a:pt x="2534" y="2784"/>
                      <a:pt x="2534" y="2784"/>
                    </a:cubicBezTo>
                    <a:cubicBezTo>
                      <a:pt x="2534" y="2785"/>
                      <a:pt x="2534" y="2785"/>
                      <a:pt x="2534" y="2785"/>
                    </a:cubicBezTo>
                    <a:cubicBezTo>
                      <a:pt x="2535" y="2785"/>
                      <a:pt x="2535" y="2785"/>
                      <a:pt x="2535" y="2785"/>
                    </a:cubicBezTo>
                    <a:cubicBezTo>
                      <a:pt x="2535" y="2785"/>
                      <a:pt x="2535" y="2785"/>
                      <a:pt x="2535" y="2785"/>
                    </a:cubicBezTo>
                    <a:cubicBezTo>
                      <a:pt x="2540" y="2783"/>
                      <a:pt x="2540" y="2783"/>
                      <a:pt x="2540" y="2783"/>
                    </a:cubicBezTo>
                    <a:cubicBezTo>
                      <a:pt x="2544" y="2781"/>
                      <a:pt x="2544" y="2781"/>
                      <a:pt x="2544" y="2781"/>
                    </a:cubicBezTo>
                    <a:cubicBezTo>
                      <a:pt x="2560" y="2773"/>
                      <a:pt x="2560" y="2773"/>
                      <a:pt x="2560" y="2773"/>
                    </a:cubicBezTo>
                    <a:cubicBezTo>
                      <a:pt x="2573" y="2766"/>
                      <a:pt x="2573" y="2766"/>
                      <a:pt x="2573" y="2766"/>
                    </a:cubicBezTo>
                    <a:cubicBezTo>
                      <a:pt x="2583" y="2761"/>
                      <a:pt x="2583" y="2761"/>
                      <a:pt x="2583" y="2761"/>
                    </a:cubicBezTo>
                    <a:cubicBezTo>
                      <a:pt x="2588" y="2758"/>
                      <a:pt x="2588" y="2758"/>
                      <a:pt x="2588" y="2758"/>
                    </a:cubicBezTo>
                    <a:cubicBezTo>
                      <a:pt x="2589" y="2758"/>
                      <a:pt x="2589" y="2758"/>
                      <a:pt x="2589" y="2758"/>
                    </a:cubicBezTo>
                    <a:cubicBezTo>
                      <a:pt x="2589" y="2757"/>
                      <a:pt x="2589" y="2757"/>
                      <a:pt x="2589" y="2757"/>
                    </a:cubicBezTo>
                    <a:cubicBezTo>
                      <a:pt x="2589" y="2756"/>
                      <a:pt x="2589" y="2756"/>
                      <a:pt x="2589" y="2756"/>
                    </a:cubicBezTo>
                    <a:cubicBezTo>
                      <a:pt x="2588" y="2756"/>
                      <a:pt x="2588" y="2756"/>
                      <a:pt x="2588" y="2756"/>
                    </a:cubicBezTo>
                    <a:cubicBezTo>
                      <a:pt x="2582" y="2759"/>
                      <a:pt x="2582" y="2759"/>
                      <a:pt x="2582" y="2759"/>
                    </a:cubicBezTo>
                    <a:cubicBezTo>
                      <a:pt x="2575" y="2763"/>
                      <a:pt x="2575" y="2763"/>
                      <a:pt x="2575" y="2763"/>
                    </a:cubicBezTo>
                    <a:cubicBezTo>
                      <a:pt x="2563" y="2768"/>
                      <a:pt x="2563" y="2768"/>
                      <a:pt x="2563" y="2768"/>
                    </a:cubicBezTo>
                    <a:cubicBezTo>
                      <a:pt x="2562" y="2768"/>
                      <a:pt x="2562" y="2768"/>
                      <a:pt x="2562" y="2768"/>
                    </a:cubicBezTo>
                    <a:cubicBezTo>
                      <a:pt x="2561" y="2767"/>
                      <a:pt x="2561" y="2767"/>
                      <a:pt x="2561" y="2767"/>
                    </a:cubicBezTo>
                    <a:cubicBezTo>
                      <a:pt x="2563" y="2764"/>
                      <a:pt x="2563" y="2764"/>
                      <a:pt x="2563" y="2764"/>
                    </a:cubicBezTo>
                    <a:cubicBezTo>
                      <a:pt x="2563" y="2761"/>
                      <a:pt x="2563" y="2761"/>
                      <a:pt x="2563" y="2761"/>
                    </a:cubicBezTo>
                    <a:cubicBezTo>
                      <a:pt x="2564" y="2760"/>
                      <a:pt x="2564" y="2760"/>
                      <a:pt x="2564" y="2760"/>
                    </a:cubicBezTo>
                    <a:cubicBezTo>
                      <a:pt x="2567" y="2758"/>
                      <a:pt x="2567" y="2758"/>
                      <a:pt x="2567" y="2758"/>
                    </a:cubicBezTo>
                    <a:cubicBezTo>
                      <a:pt x="2572" y="2756"/>
                      <a:pt x="2572" y="2756"/>
                      <a:pt x="2572" y="2756"/>
                    </a:cubicBezTo>
                    <a:cubicBezTo>
                      <a:pt x="2577" y="2755"/>
                      <a:pt x="2577" y="2755"/>
                      <a:pt x="2577" y="2755"/>
                    </a:cubicBezTo>
                    <a:cubicBezTo>
                      <a:pt x="2580" y="2754"/>
                      <a:pt x="2580" y="2754"/>
                      <a:pt x="2580" y="2754"/>
                    </a:cubicBezTo>
                    <a:cubicBezTo>
                      <a:pt x="2581" y="2754"/>
                      <a:pt x="2581" y="2754"/>
                      <a:pt x="2581" y="2754"/>
                    </a:cubicBezTo>
                    <a:cubicBezTo>
                      <a:pt x="2583" y="2755"/>
                      <a:pt x="2583" y="2755"/>
                      <a:pt x="2583" y="2755"/>
                    </a:cubicBezTo>
                    <a:cubicBezTo>
                      <a:pt x="2586" y="2756"/>
                      <a:pt x="2586" y="2756"/>
                      <a:pt x="2586" y="2756"/>
                    </a:cubicBezTo>
                    <a:cubicBezTo>
                      <a:pt x="2588" y="2755"/>
                      <a:pt x="2588" y="2755"/>
                      <a:pt x="2588" y="2755"/>
                    </a:cubicBezTo>
                    <a:cubicBezTo>
                      <a:pt x="2591" y="2753"/>
                      <a:pt x="2591" y="2753"/>
                      <a:pt x="2591" y="2753"/>
                    </a:cubicBezTo>
                    <a:cubicBezTo>
                      <a:pt x="2592" y="2753"/>
                      <a:pt x="2592" y="2753"/>
                      <a:pt x="2592" y="2753"/>
                    </a:cubicBezTo>
                    <a:cubicBezTo>
                      <a:pt x="2592" y="2754"/>
                      <a:pt x="2592" y="2754"/>
                      <a:pt x="2592" y="2754"/>
                    </a:cubicBezTo>
                    <a:cubicBezTo>
                      <a:pt x="2591" y="2755"/>
                      <a:pt x="2591" y="2755"/>
                      <a:pt x="2591" y="2755"/>
                    </a:cubicBezTo>
                    <a:cubicBezTo>
                      <a:pt x="2591" y="2756"/>
                      <a:pt x="2591" y="2756"/>
                      <a:pt x="2591" y="2756"/>
                    </a:cubicBezTo>
                    <a:cubicBezTo>
                      <a:pt x="2592" y="2756"/>
                      <a:pt x="2592" y="2756"/>
                      <a:pt x="2592" y="2756"/>
                    </a:cubicBezTo>
                    <a:cubicBezTo>
                      <a:pt x="2599" y="2752"/>
                      <a:pt x="2599" y="2752"/>
                      <a:pt x="2599" y="2752"/>
                    </a:cubicBezTo>
                    <a:cubicBezTo>
                      <a:pt x="2608" y="2747"/>
                      <a:pt x="2608" y="2747"/>
                      <a:pt x="2608" y="2747"/>
                    </a:cubicBezTo>
                    <a:cubicBezTo>
                      <a:pt x="2617" y="2739"/>
                      <a:pt x="2617" y="2739"/>
                      <a:pt x="2617" y="2739"/>
                    </a:cubicBezTo>
                    <a:cubicBezTo>
                      <a:pt x="2621" y="2736"/>
                      <a:pt x="2621" y="2736"/>
                      <a:pt x="2621" y="2736"/>
                    </a:cubicBezTo>
                    <a:cubicBezTo>
                      <a:pt x="2624" y="2735"/>
                      <a:pt x="2624" y="2735"/>
                      <a:pt x="2624" y="2735"/>
                    </a:cubicBezTo>
                    <a:cubicBezTo>
                      <a:pt x="2630" y="2732"/>
                      <a:pt x="2630" y="2732"/>
                      <a:pt x="2630" y="2732"/>
                    </a:cubicBezTo>
                    <a:cubicBezTo>
                      <a:pt x="2632" y="2731"/>
                      <a:pt x="2632" y="2731"/>
                      <a:pt x="2632" y="2731"/>
                    </a:cubicBezTo>
                    <a:cubicBezTo>
                      <a:pt x="2635" y="2727"/>
                      <a:pt x="2635" y="2727"/>
                      <a:pt x="2635" y="2727"/>
                    </a:cubicBezTo>
                    <a:cubicBezTo>
                      <a:pt x="2638" y="2723"/>
                      <a:pt x="2638" y="2723"/>
                      <a:pt x="2638" y="2723"/>
                    </a:cubicBezTo>
                    <a:cubicBezTo>
                      <a:pt x="2640" y="2722"/>
                      <a:pt x="2640" y="2722"/>
                      <a:pt x="2640" y="2722"/>
                    </a:cubicBezTo>
                    <a:cubicBezTo>
                      <a:pt x="2643" y="2719"/>
                      <a:pt x="2643" y="2719"/>
                      <a:pt x="2643" y="2719"/>
                    </a:cubicBezTo>
                    <a:cubicBezTo>
                      <a:pt x="2649" y="2715"/>
                      <a:pt x="2649" y="2715"/>
                      <a:pt x="2649" y="2715"/>
                    </a:cubicBezTo>
                    <a:cubicBezTo>
                      <a:pt x="2649" y="2714"/>
                      <a:pt x="2649" y="2714"/>
                      <a:pt x="2649" y="2714"/>
                    </a:cubicBezTo>
                    <a:cubicBezTo>
                      <a:pt x="2648" y="2714"/>
                      <a:pt x="2648" y="2714"/>
                      <a:pt x="2648" y="2714"/>
                    </a:cubicBezTo>
                    <a:cubicBezTo>
                      <a:pt x="2647" y="2714"/>
                      <a:pt x="2647" y="2714"/>
                      <a:pt x="2647" y="2714"/>
                    </a:cubicBezTo>
                    <a:cubicBezTo>
                      <a:pt x="2646" y="2714"/>
                      <a:pt x="2646" y="2714"/>
                      <a:pt x="2646" y="2714"/>
                    </a:cubicBezTo>
                    <a:cubicBezTo>
                      <a:pt x="2643" y="2717"/>
                      <a:pt x="2643" y="2717"/>
                      <a:pt x="2643" y="2717"/>
                    </a:cubicBezTo>
                    <a:cubicBezTo>
                      <a:pt x="2639" y="2720"/>
                      <a:pt x="2639" y="2720"/>
                      <a:pt x="2639" y="2720"/>
                    </a:cubicBezTo>
                    <a:cubicBezTo>
                      <a:pt x="2639" y="2721"/>
                      <a:pt x="2639" y="2721"/>
                      <a:pt x="2639" y="2721"/>
                    </a:cubicBezTo>
                    <a:cubicBezTo>
                      <a:pt x="2639" y="2720"/>
                      <a:pt x="2639" y="2720"/>
                      <a:pt x="2639" y="2720"/>
                    </a:cubicBezTo>
                    <a:cubicBezTo>
                      <a:pt x="2639" y="2719"/>
                      <a:pt x="2639" y="2719"/>
                      <a:pt x="2639" y="2719"/>
                    </a:cubicBezTo>
                    <a:cubicBezTo>
                      <a:pt x="2640" y="2718"/>
                      <a:pt x="2640" y="2718"/>
                      <a:pt x="2640" y="2718"/>
                    </a:cubicBezTo>
                    <a:cubicBezTo>
                      <a:pt x="2640" y="2716"/>
                      <a:pt x="2640" y="2716"/>
                      <a:pt x="2640" y="2716"/>
                    </a:cubicBezTo>
                    <a:cubicBezTo>
                      <a:pt x="2640" y="2716"/>
                      <a:pt x="2640" y="2716"/>
                      <a:pt x="2640" y="2716"/>
                    </a:cubicBezTo>
                    <a:cubicBezTo>
                      <a:pt x="2642" y="2714"/>
                      <a:pt x="2642" y="2714"/>
                      <a:pt x="2642" y="2714"/>
                    </a:cubicBezTo>
                    <a:cubicBezTo>
                      <a:pt x="2644" y="2713"/>
                      <a:pt x="2644" y="2713"/>
                      <a:pt x="2644" y="2713"/>
                    </a:cubicBezTo>
                    <a:cubicBezTo>
                      <a:pt x="2645" y="2712"/>
                      <a:pt x="2645" y="2712"/>
                      <a:pt x="2645" y="2712"/>
                    </a:cubicBezTo>
                    <a:cubicBezTo>
                      <a:pt x="2644" y="2712"/>
                      <a:pt x="2644" y="2712"/>
                      <a:pt x="2644" y="2712"/>
                    </a:cubicBezTo>
                    <a:cubicBezTo>
                      <a:pt x="2642" y="2712"/>
                      <a:pt x="2642" y="2712"/>
                      <a:pt x="2642" y="2712"/>
                    </a:cubicBezTo>
                    <a:cubicBezTo>
                      <a:pt x="2640" y="2713"/>
                      <a:pt x="2640" y="2713"/>
                      <a:pt x="2640" y="2713"/>
                    </a:cubicBezTo>
                    <a:cubicBezTo>
                      <a:pt x="2638" y="2714"/>
                      <a:pt x="2638" y="2714"/>
                      <a:pt x="2638" y="2714"/>
                    </a:cubicBezTo>
                    <a:cubicBezTo>
                      <a:pt x="2637" y="2714"/>
                      <a:pt x="2637" y="2714"/>
                      <a:pt x="2637" y="2714"/>
                    </a:cubicBezTo>
                    <a:cubicBezTo>
                      <a:pt x="2635" y="2714"/>
                      <a:pt x="2635" y="2714"/>
                      <a:pt x="2635" y="2714"/>
                    </a:cubicBezTo>
                    <a:cubicBezTo>
                      <a:pt x="2635" y="2714"/>
                      <a:pt x="2635" y="2714"/>
                      <a:pt x="2635" y="2714"/>
                    </a:cubicBezTo>
                    <a:cubicBezTo>
                      <a:pt x="2634" y="2714"/>
                      <a:pt x="2634" y="2714"/>
                      <a:pt x="2634" y="2714"/>
                    </a:cubicBezTo>
                    <a:cubicBezTo>
                      <a:pt x="2634" y="2712"/>
                      <a:pt x="2634" y="2712"/>
                      <a:pt x="2634" y="2712"/>
                    </a:cubicBezTo>
                    <a:cubicBezTo>
                      <a:pt x="2635" y="2712"/>
                      <a:pt x="2635" y="2712"/>
                      <a:pt x="2635" y="2712"/>
                    </a:cubicBezTo>
                    <a:cubicBezTo>
                      <a:pt x="2637" y="2711"/>
                      <a:pt x="2637" y="2711"/>
                      <a:pt x="2637" y="2711"/>
                    </a:cubicBezTo>
                    <a:cubicBezTo>
                      <a:pt x="2638" y="2711"/>
                      <a:pt x="2638" y="2711"/>
                      <a:pt x="2638" y="2711"/>
                    </a:cubicBezTo>
                    <a:cubicBezTo>
                      <a:pt x="2639" y="2712"/>
                      <a:pt x="2639" y="2712"/>
                      <a:pt x="2639" y="2712"/>
                    </a:cubicBezTo>
                    <a:cubicBezTo>
                      <a:pt x="2639" y="2712"/>
                      <a:pt x="2639" y="2712"/>
                      <a:pt x="2639" y="2712"/>
                    </a:cubicBezTo>
                    <a:cubicBezTo>
                      <a:pt x="2641" y="2710"/>
                      <a:pt x="2641" y="2710"/>
                      <a:pt x="2641" y="2710"/>
                    </a:cubicBezTo>
                    <a:cubicBezTo>
                      <a:pt x="2644" y="2708"/>
                      <a:pt x="2644" y="2708"/>
                      <a:pt x="2644" y="2708"/>
                    </a:cubicBezTo>
                    <a:cubicBezTo>
                      <a:pt x="2644" y="2709"/>
                      <a:pt x="2644" y="2709"/>
                      <a:pt x="2644" y="2709"/>
                    </a:cubicBezTo>
                    <a:cubicBezTo>
                      <a:pt x="2645" y="2712"/>
                      <a:pt x="2645" y="2712"/>
                      <a:pt x="2645" y="2712"/>
                    </a:cubicBezTo>
                    <a:cubicBezTo>
                      <a:pt x="2647" y="2713"/>
                      <a:pt x="2647" y="2713"/>
                      <a:pt x="2647" y="2713"/>
                    </a:cubicBezTo>
                    <a:cubicBezTo>
                      <a:pt x="2648" y="2713"/>
                      <a:pt x="2648" y="2713"/>
                      <a:pt x="2648" y="2713"/>
                    </a:cubicBezTo>
                    <a:cubicBezTo>
                      <a:pt x="2647" y="2710"/>
                      <a:pt x="2647" y="2710"/>
                      <a:pt x="2647" y="2710"/>
                    </a:cubicBezTo>
                    <a:cubicBezTo>
                      <a:pt x="2646" y="2708"/>
                      <a:pt x="2646" y="2708"/>
                      <a:pt x="2646" y="2708"/>
                    </a:cubicBezTo>
                    <a:cubicBezTo>
                      <a:pt x="2646" y="2704"/>
                      <a:pt x="2646" y="2704"/>
                      <a:pt x="2646" y="2704"/>
                    </a:cubicBezTo>
                    <a:cubicBezTo>
                      <a:pt x="2646" y="2702"/>
                      <a:pt x="2646" y="2702"/>
                      <a:pt x="2646" y="2702"/>
                    </a:cubicBezTo>
                    <a:cubicBezTo>
                      <a:pt x="2647" y="2700"/>
                      <a:pt x="2647" y="2700"/>
                      <a:pt x="2647" y="2700"/>
                    </a:cubicBezTo>
                    <a:cubicBezTo>
                      <a:pt x="2648" y="2699"/>
                      <a:pt x="2648" y="2699"/>
                      <a:pt x="2648" y="2699"/>
                    </a:cubicBezTo>
                    <a:cubicBezTo>
                      <a:pt x="2649" y="2698"/>
                      <a:pt x="2649" y="2698"/>
                      <a:pt x="2649" y="2698"/>
                    </a:cubicBezTo>
                    <a:cubicBezTo>
                      <a:pt x="2650" y="2698"/>
                      <a:pt x="2650" y="2698"/>
                      <a:pt x="2650" y="2698"/>
                    </a:cubicBezTo>
                    <a:cubicBezTo>
                      <a:pt x="2650" y="2698"/>
                      <a:pt x="2650" y="2698"/>
                      <a:pt x="2650" y="2698"/>
                    </a:cubicBezTo>
                    <a:cubicBezTo>
                      <a:pt x="2650" y="2700"/>
                      <a:pt x="2650" y="2700"/>
                      <a:pt x="2650" y="2700"/>
                    </a:cubicBezTo>
                    <a:cubicBezTo>
                      <a:pt x="2651" y="2701"/>
                      <a:pt x="2651" y="2701"/>
                      <a:pt x="2651" y="2701"/>
                    </a:cubicBezTo>
                    <a:cubicBezTo>
                      <a:pt x="2652" y="2701"/>
                      <a:pt x="2652" y="2701"/>
                      <a:pt x="2652" y="2701"/>
                    </a:cubicBezTo>
                    <a:cubicBezTo>
                      <a:pt x="2654" y="2701"/>
                      <a:pt x="2654" y="2701"/>
                      <a:pt x="2654" y="2701"/>
                    </a:cubicBezTo>
                    <a:cubicBezTo>
                      <a:pt x="2656" y="2699"/>
                      <a:pt x="2656" y="2699"/>
                      <a:pt x="2656" y="2699"/>
                    </a:cubicBezTo>
                    <a:cubicBezTo>
                      <a:pt x="2660" y="2696"/>
                      <a:pt x="2660" y="2696"/>
                      <a:pt x="2660" y="2696"/>
                    </a:cubicBezTo>
                    <a:cubicBezTo>
                      <a:pt x="2663" y="2694"/>
                      <a:pt x="2663" y="2694"/>
                      <a:pt x="2663" y="2694"/>
                    </a:cubicBezTo>
                    <a:cubicBezTo>
                      <a:pt x="2663" y="2692"/>
                      <a:pt x="2663" y="2692"/>
                      <a:pt x="2663" y="2692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5" y="2690"/>
                      <a:pt x="2665" y="2690"/>
                      <a:pt x="2665" y="2690"/>
                    </a:cubicBezTo>
                    <a:cubicBezTo>
                      <a:pt x="2666" y="2689"/>
                      <a:pt x="2666" y="2689"/>
                      <a:pt x="2666" y="2689"/>
                    </a:cubicBezTo>
                    <a:cubicBezTo>
                      <a:pt x="2667" y="2687"/>
                      <a:pt x="2667" y="2687"/>
                      <a:pt x="2667" y="2687"/>
                    </a:cubicBezTo>
                    <a:cubicBezTo>
                      <a:pt x="2668" y="2685"/>
                      <a:pt x="2668" y="2685"/>
                      <a:pt x="2668" y="2685"/>
                    </a:cubicBezTo>
                    <a:cubicBezTo>
                      <a:pt x="2668" y="2685"/>
                      <a:pt x="2668" y="2685"/>
                      <a:pt x="2668" y="2685"/>
                    </a:cubicBezTo>
                    <a:cubicBezTo>
                      <a:pt x="2669" y="2685"/>
                      <a:pt x="2669" y="2685"/>
                      <a:pt x="2669" y="2685"/>
                    </a:cubicBezTo>
                    <a:cubicBezTo>
                      <a:pt x="2670" y="2685"/>
                      <a:pt x="2670" y="2685"/>
                      <a:pt x="2670" y="2685"/>
                    </a:cubicBezTo>
                    <a:cubicBezTo>
                      <a:pt x="2672" y="2685"/>
                      <a:pt x="2672" y="2685"/>
                      <a:pt x="2672" y="2685"/>
                    </a:cubicBezTo>
                    <a:cubicBezTo>
                      <a:pt x="2674" y="2685"/>
                      <a:pt x="2674" y="2685"/>
                      <a:pt x="2674" y="2685"/>
                    </a:cubicBezTo>
                    <a:cubicBezTo>
                      <a:pt x="2674" y="2684"/>
                      <a:pt x="2674" y="2684"/>
                      <a:pt x="2674" y="2684"/>
                    </a:cubicBezTo>
                    <a:cubicBezTo>
                      <a:pt x="2674" y="2683"/>
                      <a:pt x="2674" y="2683"/>
                      <a:pt x="2674" y="2683"/>
                    </a:cubicBezTo>
                    <a:cubicBezTo>
                      <a:pt x="2673" y="2681"/>
                      <a:pt x="2673" y="2681"/>
                      <a:pt x="2673" y="2681"/>
                    </a:cubicBezTo>
                    <a:cubicBezTo>
                      <a:pt x="2674" y="2679"/>
                      <a:pt x="2674" y="2679"/>
                      <a:pt x="2674" y="2679"/>
                    </a:cubicBezTo>
                    <a:cubicBezTo>
                      <a:pt x="2674" y="2675"/>
                      <a:pt x="2674" y="2675"/>
                      <a:pt x="2674" y="2675"/>
                    </a:cubicBezTo>
                    <a:cubicBezTo>
                      <a:pt x="2675" y="2672"/>
                      <a:pt x="2675" y="2672"/>
                      <a:pt x="2675" y="2672"/>
                    </a:cubicBezTo>
                    <a:cubicBezTo>
                      <a:pt x="2675" y="2670"/>
                      <a:pt x="2675" y="2670"/>
                      <a:pt x="2675" y="2670"/>
                    </a:cubicBezTo>
                    <a:cubicBezTo>
                      <a:pt x="2673" y="2670"/>
                      <a:pt x="2673" y="2670"/>
                      <a:pt x="2673" y="2670"/>
                    </a:cubicBezTo>
                    <a:cubicBezTo>
                      <a:pt x="2672" y="2670"/>
                      <a:pt x="2672" y="2670"/>
                      <a:pt x="2672" y="2670"/>
                    </a:cubicBezTo>
                    <a:cubicBezTo>
                      <a:pt x="2672" y="2671"/>
                      <a:pt x="2672" y="2671"/>
                      <a:pt x="2672" y="2671"/>
                    </a:cubicBezTo>
                    <a:cubicBezTo>
                      <a:pt x="2672" y="2672"/>
                      <a:pt x="2672" y="2672"/>
                      <a:pt x="2672" y="2672"/>
                    </a:cubicBezTo>
                    <a:cubicBezTo>
                      <a:pt x="2672" y="2672"/>
                      <a:pt x="2672" y="2672"/>
                      <a:pt x="2672" y="2672"/>
                    </a:cubicBezTo>
                    <a:cubicBezTo>
                      <a:pt x="2670" y="2672"/>
                      <a:pt x="2670" y="2672"/>
                      <a:pt x="2670" y="2672"/>
                    </a:cubicBezTo>
                    <a:cubicBezTo>
                      <a:pt x="2668" y="2672"/>
                      <a:pt x="2668" y="2672"/>
                      <a:pt x="2668" y="2672"/>
                    </a:cubicBezTo>
                    <a:cubicBezTo>
                      <a:pt x="2668" y="2672"/>
                      <a:pt x="2668" y="2672"/>
                      <a:pt x="2668" y="2672"/>
                    </a:cubicBezTo>
                    <a:cubicBezTo>
                      <a:pt x="2668" y="2670"/>
                      <a:pt x="2668" y="2670"/>
                      <a:pt x="2668" y="2670"/>
                    </a:cubicBezTo>
                    <a:cubicBezTo>
                      <a:pt x="2668" y="2668"/>
                      <a:pt x="2668" y="2668"/>
                      <a:pt x="2668" y="2668"/>
                    </a:cubicBezTo>
                    <a:cubicBezTo>
                      <a:pt x="2667" y="2668"/>
                      <a:pt x="2667" y="2668"/>
                      <a:pt x="2667" y="2668"/>
                    </a:cubicBezTo>
                    <a:cubicBezTo>
                      <a:pt x="2666" y="2668"/>
                      <a:pt x="2666" y="2668"/>
                      <a:pt x="2666" y="2668"/>
                    </a:cubicBezTo>
                    <a:cubicBezTo>
                      <a:pt x="2665" y="2667"/>
                      <a:pt x="2665" y="2667"/>
                      <a:pt x="2665" y="2667"/>
                    </a:cubicBezTo>
                    <a:cubicBezTo>
                      <a:pt x="2665" y="2667"/>
                      <a:pt x="2665" y="2667"/>
                      <a:pt x="2665" y="2667"/>
                    </a:cubicBezTo>
                    <a:cubicBezTo>
                      <a:pt x="2666" y="2665"/>
                      <a:pt x="2666" y="2665"/>
                      <a:pt x="2666" y="2665"/>
                    </a:cubicBezTo>
                    <a:cubicBezTo>
                      <a:pt x="2667" y="2665"/>
                      <a:pt x="2667" y="2665"/>
                      <a:pt x="2667" y="2665"/>
                    </a:cubicBezTo>
                    <a:cubicBezTo>
                      <a:pt x="2668" y="2665"/>
                      <a:pt x="2668" y="2665"/>
                      <a:pt x="2668" y="2665"/>
                    </a:cubicBezTo>
                    <a:cubicBezTo>
                      <a:pt x="2670" y="2665"/>
                      <a:pt x="2670" y="2665"/>
                      <a:pt x="2670" y="2665"/>
                    </a:cubicBezTo>
                    <a:cubicBezTo>
                      <a:pt x="2670" y="2665"/>
                      <a:pt x="2670" y="2665"/>
                      <a:pt x="2670" y="2665"/>
                    </a:cubicBezTo>
                    <a:cubicBezTo>
                      <a:pt x="2671" y="2665"/>
                      <a:pt x="2671" y="2665"/>
                      <a:pt x="2671" y="2665"/>
                    </a:cubicBezTo>
                    <a:cubicBezTo>
                      <a:pt x="2672" y="2664"/>
                      <a:pt x="2672" y="2664"/>
                      <a:pt x="2672" y="2664"/>
                    </a:cubicBezTo>
                    <a:cubicBezTo>
                      <a:pt x="2672" y="2662"/>
                      <a:pt x="2672" y="2662"/>
                      <a:pt x="2672" y="2662"/>
                    </a:cubicBezTo>
                    <a:cubicBezTo>
                      <a:pt x="2672" y="2661"/>
                      <a:pt x="2672" y="2661"/>
                      <a:pt x="2672" y="2661"/>
                    </a:cubicBezTo>
                    <a:cubicBezTo>
                      <a:pt x="2669" y="2661"/>
                      <a:pt x="2669" y="2661"/>
                      <a:pt x="2669" y="2661"/>
                    </a:cubicBezTo>
                    <a:cubicBezTo>
                      <a:pt x="2666" y="2660"/>
                      <a:pt x="2666" y="2660"/>
                      <a:pt x="2666" y="2660"/>
                    </a:cubicBezTo>
                    <a:cubicBezTo>
                      <a:pt x="2663" y="2658"/>
                      <a:pt x="2663" y="2658"/>
                      <a:pt x="2663" y="2658"/>
                    </a:cubicBezTo>
                    <a:cubicBezTo>
                      <a:pt x="2661" y="2657"/>
                      <a:pt x="2661" y="2657"/>
                      <a:pt x="2661" y="2657"/>
                    </a:cubicBezTo>
                    <a:cubicBezTo>
                      <a:pt x="2661" y="2656"/>
                      <a:pt x="2661" y="2656"/>
                      <a:pt x="2661" y="2656"/>
                    </a:cubicBezTo>
                    <a:cubicBezTo>
                      <a:pt x="2662" y="2654"/>
                      <a:pt x="2662" y="2654"/>
                      <a:pt x="2662" y="2654"/>
                    </a:cubicBezTo>
                    <a:cubicBezTo>
                      <a:pt x="2663" y="2653"/>
                      <a:pt x="2663" y="2653"/>
                      <a:pt x="2663" y="2653"/>
                    </a:cubicBezTo>
                    <a:cubicBezTo>
                      <a:pt x="2664" y="2652"/>
                      <a:pt x="2664" y="2652"/>
                      <a:pt x="2664" y="2652"/>
                    </a:cubicBezTo>
                    <a:cubicBezTo>
                      <a:pt x="2664" y="2650"/>
                      <a:pt x="2664" y="2650"/>
                      <a:pt x="2664" y="2650"/>
                    </a:cubicBezTo>
                    <a:cubicBezTo>
                      <a:pt x="2664" y="2649"/>
                      <a:pt x="2664" y="2649"/>
                      <a:pt x="2664" y="2649"/>
                    </a:cubicBezTo>
                    <a:cubicBezTo>
                      <a:pt x="2662" y="2647"/>
                      <a:pt x="2662" y="2647"/>
                      <a:pt x="2662" y="2647"/>
                    </a:cubicBezTo>
                    <a:cubicBezTo>
                      <a:pt x="2661" y="2645"/>
                      <a:pt x="2661" y="2645"/>
                      <a:pt x="2661" y="2645"/>
                    </a:cubicBezTo>
                    <a:cubicBezTo>
                      <a:pt x="2661" y="2643"/>
                      <a:pt x="2661" y="2643"/>
                      <a:pt x="2661" y="2643"/>
                    </a:cubicBezTo>
                    <a:cubicBezTo>
                      <a:pt x="2662" y="2642"/>
                      <a:pt x="2662" y="2642"/>
                      <a:pt x="2662" y="2642"/>
                    </a:cubicBezTo>
                    <a:cubicBezTo>
                      <a:pt x="2663" y="2641"/>
                      <a:pt x="2663" y="2641"/>
                      <a:pt x="2663" y="2641"/>
                    </a:cubicBezTo>
                    <a:cubicBezTo>
                      <a:pt x="2664" y="2641"/>
                      <a:pt x="2664" y="2641"/>
                      <a:pt x="2664" y="2641"/>
                    </a:cubicBezTo>
                    <a:cubicBezTo>
                      <a:pt x="2663" y="2640"/>
                      <a:pt x="2663" y="2640"/>
                      <a:pt x="2663" y="2640"/>
                    </a:cubicBezTo>
                    <a:cubicBezTo>
                      <a:pt x="2662" y="2639"/>
                      <a:pt x="2662" y="2639"/>
                      <a:pt x="2662" y="2639"/>
                    </a:cubicBezTo>
                    <a:cubicBezTo>
                      <a:pt x="2659" y="2638"/>
                      <a:pt x="2659" y="2638"/>
                      <a:pt x="2659" y="2638"/>
                    </a:cubicBezTo>
                    <a:cubicBezTo>
                      <a:pt x="2658" y="2638"/>
                      <a:pt x="2658" y="2638"/>
                      <a:pt x="2658" y="2638"/>
                    </a:cubicBezTo>
                    <a:cubicBezTo>
                      <a:pt x="2657" y="2637"/>
                      <a:pt x="2657" y="2637"/>
                      <a:pt x="2657" y="2637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8" y="2636"/>
                      <a:pt x="2658" y="2636"/>
                      <a:pt x="2658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5"/>
                      <a:pt x="2659" y="2635"/>
                      <a:pt x="2659" y="2635"/>
                    </a:cubicBezTo>
                    <a:cubicBezTo>
                      <a:pt x="2659" y="2634"/>
                      <a:pt x="2659" y="2634"/>
                      <a:pt x="2659" y="2634"/>
                    </a:cubicBezTo>
                    <a:cubicBezTo>
                      <a:pt x="2657" y="2634"/>
                      <a:pt x="2657" y="2634"/>
                      <a:pt x="2657" y="2634"/>
                    </a:cubicBezTo>
                    <a:cubicBezTo>
                      <a:pt x="2656" y="2634"/>
                      <a:pt x="2656" y="2634"/>
                      <a:pt x="2656" y="2634"/>
                    </a:cubicBezTo>
                    <a:cubicBezTo>
                      <a:pt x="2655" y="2634"/>
                      <a:pt x="2655" y="2634"/>
                      <a:pt x="2655" y="2634"/>
                    </a:cubicBezTo>
                    <a:cubicBezTo>
                      <a:pt x="2655" y="2632"/>
                      <a:pt x="2655" y="2632"/>
                      <a:pt x="2655" y="2632"/>
                    </a:cubicBezTo>
                    <a:cubicBezTo>
                      <a:pt x="2655" y="2632"/>
                      <a:pt x="2655" y="2632"/>
                      <a:pt x="2655" y="2632"/>
                    </a:cubicBezTo>
                    <a:cubicBezTo>
                      <a:pt x="2655" y="2631"/>
                      <a:pt x="2655" y="2631"/>
                      <a:pt x="2655" y="2631"/>
                    </a:cubicBezTo>
                    <a:cubicBezTo>
                      <a:pt x="2652" y="2630"/>
                      <a:pt x="2652" y="2630"/>
                      <a:pt x="2652" y="2630"/>
                    </a:cubicBezTo>
                    <a:cubicBezTo>
                      <a:pt x="2651" y="2629"/>
                      <a:pt x="2651" y="2629"/>
                      <a:pt x="2651" y="2629"/>
                    </a:cubicBezTo>
                    <a:cubicBezTo>
                      <a:pt x="2651" y="2628"/>
                      <a:pt x="2651" y="2628"/>
                      <a:pt x="2651" y="2628"/>
                    </a:cubicBezTo>
                    <a:cubicBezTo>
                      <a:pt x="2652" y="2628"/>
                      <a:pt x="2652" y="2628"/>
                      <a:pt x="2652" y="2628"/>
                    </a:cubicBezTo>
                    <a:cubicBezTo>
                      <a:pt x="2653" y="2627"/>
                      <a:pt x="2653" y="2627"/>
                      <a:pt x="2653" y="2627"/>
                    </a:cubicBezTo>
                    <a:cubicBezTo>
                      <a:pt x="2654" y="2627"/>
                      <a:pt x="2654" y="2627"/>
                      <a:pt x="2654" y="2627"/>
                    </a:cubicBezTo>
                    <a:cubicBezTo>
                      <a:pt x="2655" y="2627"/>
                      <a:pt x="2655" y="2627"/>
                      <a:pt x="2655" y="2627"/>
                    </a:cubicBezTo>
                    <a:cubicBezTo>
                      <a:pt x="2655" y="2626"/>
                      <a:pt x="2655" y="2626"/>
                      <a:pt x="2655" y="2626"/>
                    </a:cubicBezTo>
                    <a:cubicBezTo>
                      <a:pt x="2653" y="2625"/>
                      <a:pt x="2653" y="2625"/>
                      <a:pt x="2653" y="2625"/>
                    </a:cubicBezTo>
                    <a:cubicBezTo>
                      <a:pt x="2652" y="2625"/>
                      <a:pt x="2652" y="2625"/>
                      <a:pt x="2652" y="2625"/>
                    </a:cubicBezTo>
                    <a:cubicBezTo>
                      <a:pt x="2652" y="2624"/>
                      <a:pt x="2652" y="2624"/>
                      <a:pt x="2652" y="2624"/>
                    </a:cubicBezTo>
                    <a:cubicBezTo>
                      <a:pt x="2653" y="2624"/>
                      <a:pt x="2653" y="2624"/>
                      <a:pt x="2653" y="2624"/>
                    </a:cubicBezTo>
                    <a:cubicBezTo>
                      <a:pt x="2655" y="2625"/>
                      <a:pt x="2655" y="2625"/>
                      <a:pt x="2655" y="2625"/>
                    </a:cubicBezTo>
                    <a:cubicBezTo>
                      <a:pt x="2655" y="2625"/>
                      <a:pt x="2655" y="2625"/>
                      <a:pt x="2655" y="2625"/>
                    </a:cubicBezTo>
                    <a:cubicBezTo>
                      <a:pt x="2656" y="2625"/>
                      <a:pt x="2656" y="2625"/>
                      <a:pt x="2656" y="2625"/>
                    </a:cubicBezTo>
                    <a:cubicBezTo>
                      <a:pt x="2657" y="2626"/>
                      <a:pt x="2657" y="2626"/>
                      <a:pt x="2657" y="2626"/>
                    </a:cubicBezTo>
                    <a:cubicBezTo>
                      <a:pt x="2655" y="2628"/>
                      <a:pt x="2655" y="2628"/>
                      <a:pt x="2655" y="2628"/>
                    </a:cubicBezTo>
                    <a:cubicBezTo>
                      <a:pt x="2655" y="2629"/>
                      <a:pt x="2655" y="2629"/>
                      <a:pt x="2655" y="2629"/>
                    </a:cubicBezTo>
                    <a:cubicBezTo>
                      <a:pt x="2656" y="2629"/>
                      <a:pt x="2656" y="2629"/>
                      <a:pt x="2656" y="2629"/>
                    </a:cubicBezTo>
                    <a:cubicBezTo>
                      <a:pt x="2657" y="2629"/>
                      <a:pt x="2657" y="2629"/>
                      <a:pt x="2657" y="2629"/>
                    </a:cubicBezTo>
                    <a:cubicBezTo>
                      <a:pt x="2657" y="2628"/>
                      <a:pt x="2657" y="2628"/>
                      <a:pt x="2657" y="2628"/>
                    </a:cubicBezTo>
                    <a:cubicBezTo>
                      <a:pt x="2658" y="2630"/>
                      <a:pt x="2658" y="2630"/>
                      <a:pt x="2658" y="2630"/>
                    </a:cubicBezTo>
                    <a:cubicBezTo>
                      <a:pt x="2657" y="2630"/>
                      <a:pt x="2657" y="2630"/>
                      <a:pt x="2657" y="2630"/>
                    </a:cubicBezTo>
                    <a:cubicBezTo>
                      <a:pt x="2657" y="2632"/>
                      <a:pt x="2657" y="2632"/>
                      <a:pt x="2657" y="2632"/>
                    </a:cubicBezTo>
                    <a:cubicBezTo>
                      <a:pt x="2659" y="2634"/>
                      <a:pt x="2659" y="2634"/>
                      <a:pt x="2659" y="2634"/>
                    </a:cubicBezTo>
                    <a:cubicBezTo>
                      <a:pt x="2661" y="2637"/>
                      <a:pt x="2661" y="2637"/>
                      <a:pt x="2661" y="2637"/>
                    </a:cubicBezTo>
                    <a:cubicBezTo>
                      <a:pt x="2661" y="2636"/>
                      <a:pt x="2661" y="2636"/>
                      <a:pt x="2661" y="2636"/>
                    </a:cubicBezTo>
                    <a:cubicBezTo>
                      <a:pt x="2662" y="2636"/>
                      <a:pt x="2662" y="2636"/>
                      <a:pt x="2662" y="2636"/>
                    </a:cubicBezTo>
                    <a:cubicBezTo>
                      <a:pt x="2662" y="2635"/>
                      <a:pt x="2662" y="2635"/>
                      <a:pt x="2662" y="2635"/>
                    </a:cubicBezTo>
                    <a:cubicBezTo>
                      <a:pt x="2665" y="2636"/>
                      <a:pt x="2665" y="2636"/>
                      <a:pt x="2665" y="2636"/>
                    </a:cubicBezTo>
                    <a:cubicBezTo>
                      <a:pt x="2668" y="2638"/>
                      <a:pt x="2668" y="2638"/>
                      <a:pt x="2668" y="2638"/>
                    </a:cubicBezTo>
                    <a:cubicBezTo>
                      <a:pt x="2669" y="2638"/>
                      <a:pt x="2669" y="2638"/>
                      <a:pt x="2669" y="2638"/>
                    </a:cubicBezTo>
                    <a:cubicBezTo>
                      <a:pt x="2670" y="2640"/>
                      <a:pt x="2670" y="2640"/>
                      <a:pt x="2670" y="2640"/>
                    </a:cubicBezTo>
                    <a:cubicBezTo>
                      <a:pt x="2669" y="2642"/>
                      <a:pt x="2669" y="2642"/>
                      <a:pt x="2669" y="2642"/>
                    </a:cubicBezTo>
                    <a:cubicBezTo>
                      <a:pt x="2670" y="2643"/>
                      <a:pt x="2670" y="2643"/>
                      <a:pt x="2670" y="2643"/>
                    </a:cubicBezTo>
                    <a:cubicBezTo>
                      <a:pt x="2672" y="2643"/>
                      <a:pt x="2672" y="2643"/>
                      <a:pt x="2672" y="2643"/>
                    </a:cubicBezTo>
                    <a:cubicBezTo>
                      <a:pt x="2675" y="2642"/>
                      <a:pt x="2675" y="2642"/>
                      <a:pt x="2675" y="2642"/>
                    </a:cubicBezTo>
                    <a:cubicBezTo>
                      <a:pt x="2675" y="2641"/>
                      <a:pt x="2675" y="2641"/>
                      <a:pt x="2675" y="2641"/>
                    </a:cubicBezTo>
                    <a:cubicBezTo>
                      <a:pt x="2676" y="2639"/>
                      <a:pt x="2676" y="2639"/>
                      <a:pt x="2676" y="2639"/>
                    </a:cubicBezTo>
                    <a:cubicBezTo>
                      <a:pt x="2677" y="2636"/>
                      <a:pt x="2677" y="2636"/>
                      <a:pt x="2677" y="2636"/>
                    </a:cubicBezTo>
                    <a:cubicBezTo>
                      <a:pt x="2679" y="2633"/>
                      <a:pt x="2679" y="2633"/>
                      <a:pt x="2679" y="2633"/>
                    </a:cubicBezTo>
                    <a:cubicBezTo>
                      <a:pt x="2680" y="2631"/>
                      <a:pt x="2680" y="2631"/>
                      <a:pt x="2680" y="2631"/>
                    </a:cubicBezTo>
                    <a:cubicBezTo>
                      <a:pt x="2683" y="2629"/>
                      <a:pt x="2683" y="2629"/>
                      <a:pt x="2683" y="2629"/>
                    </a:cubicBezTo>
                    <a:cubicBezTo>
                      <a:pt x="2686" y="2628"/>
                      <a:pt x="2686" y="2628"/>
                      <a:pt x="2686" y="2628"/>
                    </a:cubicBezTo>
                    <a:cubicBezTo>
                      <a:pt x="2690" y="2627"/>
                      <a:pt x="2690" y="2627"/>
                      <a:pt x="2690" y="2627"/>
                    </a:cubicBezTo>
                    <a:cubicBezTo>
                      <a:pt x="2690" y="2627"/>
                      <a:pt x="2690" y="2627"/>
                      <a:pt x="2690" y="2627"/>
                    </a:cubicBezTo>
                    <a:cubicBezTo>
                      <a:pt x="2691" y="2628"/>
                      <a:pt x="2691" y="2628"/>
                      <a:pt x="2691" y="2628"/>
                    </a:cubicBezTo>
                    <a:cubicBezTo>
                      <a:pt x="2691" y="2630"/>
                      <a:pt x="2691" y="2630"/>
                      <a:pt x="2691" y="2630"/>
                    </a:cubicBezTo>
                    <a:cubicBezTo>
                      <a:pt x="2692" y="2630"/>
                      <a:pt x="2692" y="2630"/>
                      <a:pt x="2692" y="2630"/>
                    </a:cubicBezTo>
                    <a:cubicBezTo>
                      <a:pt x="2693" y="2630"/>
                      <a:pt x="2693" y="2630"/>
                      <a:pt x="2693" y="2630"/>
                    </a:cubicBezTo>
                    <a:cubicBezTo>
                      <a:pt x="2694" y="2630"/>
                      <a:pt x="2694" y="2630"/>
                      <a:pt x="2694" y="2630"/>
                    </a:cubicBezTo>
                    <a:cubicBezTo>
                      <a:pt x="2694" y="2631"/>
                      <a:pt x="2694" y="2631"/>
                      <a:pt x="2694" y="2631"/>
                    </a:cubicBezTo>
                    <a:cubicBezTo>
                      <a:pt x="2694" y="2636"/>
                      <a:pt x="2694" y="2636"/>
                      <a:pt x="2694" y="2636"/>
                    </a:cubicBezTo>
                    <a:cubicBezTo>
                      <a:pt x="2693" y="2643"/>
                      <a:pt x="2693" y="2643"/>
                      <a:pt x="2693" y="2643"/>
                    </a:cubicBezTo>
                    <a:cubicBezTo>
                      <a:pt x="2691" y="2650"/>
                      <a:pt x="2691" y="2650"/>
                      <a:pt x="2691" y="2650"/>
                    </a:cubicBezTo>
                    <a:cubicBezTo>
                      <a:pt x="2690" y="2653"/>
                      <a:pt x="2690" y="2653"/>
                      <a:pt x="2690" y="2653"/>
                    </a:cubicBezTo>
                    <a:cubicBezTo>
                      <a:pt x="2688" y="2655"/>
                      <a:pt x="2688" y="2655"/>
                      <a:pt x="2688" y="2655"/>
                    </a:cubicBezTo>
                    <a:cubicBezTo>
                      <a:pt x="2688" y="2656"/>
                      <a:pt x="2688" y="2656"/>
                      <a:pt x="2688" y="2656"/>
                    </a:cubicBezTo>
                    <a:cubicBezTo>
                      <a:pt x="2686" y="2656"/>
                      <a:pt x="2686" y="2656"/>
                      <a:pt x="2686" y="2656"/>
                    </a:cubicBezTo>
                    <a:cubicBezTo>
                      <a:pt x="2686" y="2655"/>
                      <a:pt x="2686" y="2655"/>
                      <a:pt x="2686" y="2655"/>
                    </a:cubicBezTo>
                    <a:cubicBezTo>
                      <a:pt x="2684" y="2655"/>
                      <a:pt x="2684" y="2655"/>
                      <a:pt x="2684" y="2655"/>
                    </a:cubicBezTo>
                    <a:cubicBezTo>
                      <a:pt x="2684" y="2656"/>
                      <a:pt x="2684" y="2656"/>
                      <a:pt x="2684" y="2656"/>
                    </a:cubicBezTo>
                    <a:cubicBezTo>
                      <a:pt x="2685" y="2657"/>
                      <a:pt x="2685" y="2657"/>
                      <a:pt x="2685" y="2657"/>
                    </a:cubicBezTo>
                    <a:cubicBezTo>
                      <a:pt x="2687" y="2658"/>
                      <a:pt x="2687" y="2658"/>
                      <a:pt x="2687" y="2658"/>
                    </a:cubicBezTo>
                    <a:cubicBezTo>
                      <a:pt x="2690" y="2658"/>
                      <a:pt x="2690" y="2658"/>
                      <a:pt x="2690" y="2658"/>
                    </a:cubicBezTo>
                    <a:cubicBezTo>
                      <a:pt x="2701" y="2654"/>
                      <a:pt x="2701" y="2654"/>
                      <a:pt x="2701" y="2654"/>
                    </a:cubicBezTo>
                    <a:cubicBezTo>
                      <a:pt x="2704" y="2652"/>
                      <a:pt x="2704" y="2652"/>
                      <a:pt x="2704" y="2652"/>
                    </a:cubicBezTo>
                    <a:cubicBezTo>
                      <a:pt x="2708" y="2652"/>
                      <a:pt x="2708" y="2652"/>
                      <a:pt x="2708" y="2652"/>
                    </a:cubicBezTo>
                    <a:cubicBezTo>
                      <a:pt x="2709" y="2652"/>
                      <a:pt x="2709" y="2652"/>
                      <a:pt x="2709" y="2652"/>
                    </a:cubicBezTo>
                    <a:cubicBezTo>
                      <a:pt x="2710" y="2653"/>
                      <a:pt x="2710" y="2653"/>
                      <a:pt x="2710" y="2653"/>
                    </a:cubicBezTo>
                    <a:cubicBezTo>
                      <a:pt x="2710" y="2654"/>
                      <a:pt x="2710" y="2654"/>
                      <a:pt x="2710" y="2654"/>
                    </a:cubicBezTo>
                    <a:cubicBezTo>
                      <a:pt x="2712" y="2656"/>
                      <a:pt x="2712" y="2656"/>
                      <a:pt x="2712" y="2656"/>
                    </a:cubicBezTo>
                    <a:cubicBezTo>
                      <a:pt x="2712" y="2656"/>
                      <a:pt x="2712" y="2656"/>
                      <a:pt x="2712" y="2656"/>
                    </a:cubicBezTo>
                    <a:cubicBezTo>
                      <a:pt x="2715" y="2655"/>
                      <a:pt x="2715" y="2655"/>
                      <a:pt x="2715" y="2655"/>
                    </a:cubicBezTo>
                    <a:cubicBezTo>
                      <a:pt x="2718" y="2654"/>
                      <a:pt x="2718" y="2654"/>
                      <a:pt x="2718" y="2654"/>
                    </a:cubicBezTo>
                    <a:cubicBezTo>
                      <a:pt x="2719" y="2654"/>
                      <a:pt x="2719" y="2654"/>
                      <a:pt x="2719" y="2654"/>
                    </a:cubicBezTo>
                    <a:cubicBezTo>
                      <a:pt x="2719" y="2655"/>
                      <a:pt x="2719" y="2655"/>
                      <a:pt x="2719" y="2655"/>
                    </a:cubicBezTo>
                    <a:cubicBezTo>
                      <a:pt x="2718" y="2656"/>
                      <a:pt x="2718" y="2656"/>
                      <a:pt x="2718" y="2656"/>
                    </a:cubicBezTo>
                    <a:cubicBezTo>
                      <a:pt x="2717" y="2658"/>
                      <a:pt x="2717" y="2658"/>
                      <a:pt x="2717" y="2658"/>
                    </a:cubicBezTo>
                    <a:cubicBezTo>
                      <a:pt x="2716" y="2659"/>
                      <a:pt x="2716" y="2659"/>
                      <a:pt x="2716" y="2659"/>
                    </a:cubicBezTo>
                    <a:cubicBezTo>
                      <a:pt x="2715" y="2660"/>
                      <a:pt x="2715" y="2660"/>
                      <a:pt x="2715" y="2660"/>
                    </a:cubicBezTo>
                    <a:cubicBezTo>
                      <a:pt x="2715" y="2660"/>
                      <a:pt x="2715" y="2660"/>
                      <a:pt x="2715" y="2660"/>
                    </a:cubicBezTo>
                    <a:cubicBezTo>
                      <a:pt x="2712" y="2660"/>
                      <a:pt x="2712" y="2660"/>
                      <a:pt x="2712" y="2660"/>
                    </a:cubicBezTo>
                    <a:cubicBezTo>
                      <a:pt x="2710" y="2659"/>
                      <a:pt x="2710" y="2659"/>
                      <a:pt x="2710" y="2659"/>
                    </a:cubicBezTo>
                    <a:cubicBezTo>
                      <a:pt x="2709" y="2658"/>
                      <a:pt x="2709" y="2658"/>
                      <a:pt x="2709" y="2658"/>
                    </a:cubicBezTo>
                    <a:cubicBezTo>
                      <a:pt x="2708" y="2658"/>
                      <a:pt x="2708" y="2658"/>
                      <a:pt x="2708" y="2658"/>
                    </a:cubicBezTo>
                    <a:cubicBezTo>
                      <a:pt x="2706" y="2658"/>
                      <a:pt x="2706" y="2658"/>
                      <a:pt x="2706" y="2658"/>
                    </a:cubicBezTo>
                    <a:cubicBezTo>
                      <a:pt x="2705" y="2660"/>
                      <a:pt x="2705" y="2660"/>
                      <a:pt x="2705" y="2660"/>
                    </a:cubicBezTo>
                    <a:cubicBezTo>
                      <a:pt x="2705" y="2661"/>
                      <a:pt x="2705" y="2661"/>
                      <a:pt x="2705" y="2661"/>
                    </a:cubicBezTo>
                    <a:cubicBezTo>
                      <a:pt x="2703" y="2663"/>
                      <a:pt x="2703" y="2663"/>
                      <a:pt x="2703" y="2663"/>
                    </a:cubicBezTo>
                    <a:cubicBezTo>
                      <a:pt x="2703" y="2663"/>
                      <a:pt x="2703" y="2663"/>
                      <a:pt x="2703" y="2663"/>
                    </a:cubicBezTo>
                    <a:cubicBezTo>
                      <a:pt x="2700" y="2663"/>
                      <a:pt x="2700" y="2663"/>
                      <a:pt x="2700" y="2663"/>
                    </a:cubicBezTo>
                    <a:cubicBezTo>
                      <a:pt x="2699" y="2664"/>
                      <a:pt x="2699" y="2664"/>
                      <a:pt x="2699" y="2664"/>
                    </a:cubicBezTo>
                    <a:cubicBezTo>
                      <a:pt x="2696" y="2665"/>
                      <a:pt x="2696" y="2665"/>
                      <a:pt x="2696" y="2665"/>
                    </a:cubicBezTo>
                    <a:cubicBezTo>
                      <a:pt x="2693" y="2668"/>
                      <a:pt x="2693" y="2668"/>
                      <a:pt x="2693" y="2668"/>
                    </a:cubicBezTo>
                    <a:cubicBezTo>
                      <a:pt x="2690" y="2671"/>
                      <a:pt x="2690" y="2671"/>
                      <a:pt x="2690" y="2671"/>
                    </a:cubicBezTo>
                    <a:cubicBezTo>
                      <a:pt x="2688" y="2672"/>
                      <a:pt x="2688" y="2672"/>
                      <a:pt x="2688" y="2672"/>
                    </a:cubicBezTo>
                    <a:cubicBezTo>
                      <a:pt x="2686" y="2676"/>
                      <a:pt x="2686" y="2676"/>
                      <a:pt x="2686" y="2676"/>
                    </a:cubicBezTo>
                    <a:cubicBezTo>
                      <a:pt x="2686" y="2678"/>
                      <a:pt x="2686" y="2678"/>
                      <a:pt x="2686" y="2678"/>
                    </a:cubicBezTo>
                    <a:cubicBezTo>
                      <a:pt x="2688" y="2678"/>
                      <a:pt x="2688" y="2678"/>
                      <a:pt x="2688" y="2678"/>
                    </a:cubicBezTo>
                    <a:cubicBezTo>
                      <a:pt x="2691" y="2676"/>
                      <a:pt x="2691" y="2676"/>
                      <a:pt x="2691" y="2676"/>
                    </a:cubicBezTo>
                    <a:cubicBezTo>
                      <a:pt x="2695" y="2674"/>
                      <a:pt x="2695" y="2674"/>
                      <a:pt x="2695" y="2674"/>
                    </a:cubicBezTo>
                    <a:cubicBezTo>
                      <a:pt x="2698" y="2670"/>
                      <a:pt x="2698" y="2670"/>
                      <a:pt x="2698" y="2670"/>
                    </a:cubicBezTo>
                    <a:cubicBezTo>
                      <a:pt x="2701" y="2667"/>
                      <a:pt x="2701" y="2667"/>
                      <a:pt x="2701" y="2667"/>
                    </a:cubicBezTo>
                    <a:cubicBezTo>
                      <a:pt x="2715" y="2661"/>
                      <a:pt x="2715" y="2661"/>
                      <a:pt x="2715" y="2661"/>
                    </a:cubicBezTo>
                    <a:cubicBezTo>
                      <a:pt x="2728" y="2655"/>
                      <a:pt x="2728" y="2655"/>
                      <a:pt x="2728" y="2655"/>
                    </a:cubicBezTo>
                    <a:cubicBezTo>
                      <a:pt x="2738" y="2650"/>
                      <a:pt x="2738" y="2650"/>
                      <a:pt x="2738" y="2650"/>
                    </a:cubicBezTo>
                    <a:cubicBezTo>
                      <a:pt x="2761" y="2640"/>
                      <a:pt x="2761" y="2640"/>
                      <a:pt x="2761" y="2640"/>
                    </a:cubicBezTo>
                    <a:cubicBezTo>
                      <a:pt x="2765" y="2639"/>
                      <a:pt x="2765" y="2639"/>
                      <a:pt x="2765" y="2639"/>
                    </a:cubicBezTo>
                    <a:cubicBezTo>
                      <a:pt x="2766" y="2638"/>
                      <a:pt x="2766" y="2638"/>
                      <a:pt x="2766" y="2638"/>
                    </a:cubicBezTo>
                    <a:cubicBezTo>
                      <a:pt x="2770" y="2638"/>
                      <a:pt x="2770" y="2638"/>
                      <a:pt x="2770" y="2638"/>
                    </a:cubicBezTo>
                    <a:cubicBezTo>
                      <a:pt x="2775" y="2638"/>
                      <a:pt x="2775" y="2638"/>
                      <a:pt x="2775" y="2638"/>
                    </a:cubicBezTo>
                    <a:cubicBezTo>
                      <a:pt x="2777" y="2639"/>
                      <a:pt x="2777" y="2639"/>
                      <a:pt x="2777" y="2639"/>
                    </a:cubicBezTo>
                    <a:cubicBezTo>
                      <a:pt x="2779" y="2639"/>
                      <a:pt x="2779" y="2639"/>
                      <a:pt x="2779" y="2639"/>
                    </a:cubicBezTo>
                    <a:cubicBezTo>
                      <a:pt x="2784" y="2640"/>
                      <a:pt x="2784" y="2640"/>
                      <a:pt x="2784" y="2640"/>
                    </a:cubicBezTo>
                    <a:cubicBezTo>
                      <a:pt x="2785" y="2639"/>
                      <a:pt x="2785" y="2639"/>
                      <a:pt x="2785" y="2639"/>
                    </a:cubicBezTo>
                    <a:cubicBezTo>
                      <a:pt x="2785" y="2638"/>
                      <a:pt x="2785" y="2638"/>
                      <a:pt x="2785" y="2638"/>
                    </a:cubicBezTo>
                    <a:cubicBezTo>
                      <a:pt x="2782" y="2634"/>
                      <a:pt x="2782" y="2634"/>
                      <a:pt x="2782" y="2634"/>
                    </a:cubicBezTo>
                    <a:cubicBezTo>
                      <a:pt x="2780" y="2632"/>
                      <a:pt x="2780" y="2632"/>
                      <a:pt x="2780" y="2632"/>
                    </a:cubicBezTo>
                    <a:cubicBezTo>
                      <a:pt x="2779" y="2632"/>
                      <a:pt x="2779" y="2632"/>
                      <a:pt x="2779" y="2632"/>
                    </a:cubicBezTo>
                    <a:cubicBezTo>
                      <a:pt x="2778" y="2631"/>
                      <a:pt x="2778" y="2631"/>
                      <a:pt x="2778" y="2631"/>
                    </a:cubicBezTo>
                    <a:cubicBezTo>
                      <a:pt x="2778" y="2629"/>
                      <a:pt x="2778" y="2629"/>
                      <a:pt x="2778" y="2629"/>
                    </a:cubicBezTo>
                    <a:cubicBezTo>
                      <a:pt x="2777" y="2628"/>
                      <a:pt x="2777" y="2628"/>
                      <a:pt x="2777" y="2628"/>
                    </a:cubicBezTo>
                    <a:cubicBezTo>
                      <a:pt x="2775" y="2627"/>
                      <a:pt x="2775" y="2627"/>
                      <a:pt x="2775" y="2627"/>
                    </a:cubicBezTo>
                    <a:cubicBezTo>
                      <a:pt x="2774" y="2627"/>
                      <a:pt x="2774" y="2627"/>
                      <a:pt x="2774" y="2627"/>
                    </a:cubicBezTo>
                    <a:cubicBezTo>
                      <a:pt x="2772" y="2624"/>
                      <a:pt x="2772" y="2624"/>
                      <a:pt x="2772" y="2624"/>
                    </a:cubicBezTo>
                    <a:cubicBezTo>
                      <a:pt x="2772" y="2621"/>
                      <a:pt x="2772" y="2621"/>
                      <a:pt x="2772" y="2621"/>
                    </a:cubicBezTo>
                    <a:cubicBezTo>
                      <a:pt x="2772" y="2620"/>
                      <a:pt x="2772" y="2620"/>
                      <a:pt x="2772" y="2620"/>
                    </a:cubicBezTo>
                    <a:cubicBezTo>
                      <a:pt x="2777" y="2614"/>
                      <a:pt x="2777" y="2614"/>
                      <a:pt x="2777" y="2614"/>
                    </a:cubicBezTo>
                    <a:cubicBezTo>
                      <a:pt x="2781" y="2608"/>
                      <a:pt x="2781" y="2608"/>
                      <a:pt x="2781" y="2608"/>
                    </a:cubicBezTo>
                    <a:cubicBezTo>
                      <a:pt x="2783" y="2606"/>
                      <a:pt x="2783" y="2606"/>
                      <a:pt x="2783" y="2606"/>
                    </a:cubicBezTo>
                    <a:cubicBezTo>
                      <a:pt x="2783" y="2604"/>
                      <a:pt x="2783" y="2604"/>
                      <a:pt x="2783" y="2604"/>
                    </a:cubicBezTo>
                    <a:cubicBezTo>
                      <a:pt x="2783" y="2603"/>
                      <a:pt x="2783" y="2603"/>
                      <a:pt x="2783" y="2603"/>
                    </a:cubicBezTo>
                    <a:cubicBezTo>
                      <a:pt x="2783" y="2603"/>
                      <a:pt x="2783" y="2603"/>
                      <a:pt x="2783" y="2603"/>
                    </a:cubicBezTo>
                    <a:cubicBezTo>
                      <a:pt x="2781" y="2602"/>
                      <a:pt x="2781" y="2602"/>
                      <a:pt x="2781" y="2602"/>
                    </a:cubicBezTo>
                    <a:cubicBezTo>
                      <a:pt x="2781" y="2601"/>
                      <a:pt x="2781" y="2601"/>
                      <a:pt x="2781" y="2601"/>
                    </a:cubicBezTo>
                    <a:cubicBezTo>
                      <a:pt x="2782" y="2601"/>
                      <a:pt x="2782" y="2601"/>
                      <a:pt x="2782" y="2601"/>
                    </a:cubicBezTo>
                    <a:cubicBezTo>
                      <a:pt x="2786" y="2601"/>
                      <a:pt x="2786" y="2601"/>
                      <a:pt x="2786" y="2601"/>
                    </a:cubicBezTo>
                    <a:cubicBezTo>
                      <a:pt x="2788" y="2601"/>
                      <a:pt x="2788" y="2601"/>
                      <a:pt x="2788" y="2601"/>
                    </a:cubicBezTo>
                    <a:cubicBezTo>
                      <a:pt x="2790" y="2601"/>
                      <a:pt x="2790" y="2601"/>
                      <a:pt x="2790" y="2601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5"/>
                      <a:pt x="2793" y="2605"/>
                      <a:pt x="2793" y="2605"/>
                    </a:cubicBezTo>
                    <a:cubicBezTo>
                      <a:pt x="2792" y="2607"/>
                      <a:pt x="2792" y="2607"/>
                      <a:pt x="2792" y="2607"/>
                    </a:cubicBezTo>
                    <a:cubicBezTo>
                      <a:pt x="2792" y="2612"/>
                      <a:pt x="2792" y="2612"/>
                      <a:pt x="2792" y="2612"/>
                    </a:cubicBezTo>
                    <a:cubicBezTo>
                      <a:pt x="2790" y="2617"/>
                      <a:pt x="2790" y="2617"/>
                      <a:pt x="2790" y="2617"/>
                    </a:cubicBezTo>
                    <a:cubicBezTo>
                      <a:pt x="2789" y="2618"/>
                      <a:pt x="2789" y="2618"/>
                      <a:pt x="2789" y="2618"/>
                    </a:cubicBezTo>
                    <a:cubicBezTo>
                      <a:pt x="2789" y="2618"/>
                      <a:pt x="2789" y="2618"/>
                      <a:pt x="2789" y="2618"/>
                    </a:cubicBezTo>
                    <a:cubicBezTo>
                      <a:pt x="2783" y="2621"/>
                      <a:pt x="2783" y="2621"/>
                      <a:pt x="2783" y="2621"/>
                    </a:cubicBezTo>
                    <a:cubicBezTo>
                      <a:pt x="2778" y="2623"/>
                      <a:pt x="2778" y="2623"/>
                      <a:pt x="2778" y="2623"/>
                    </a:cubicBezTo>
                    <a:cubicBezTo>
                      <a:pt x="2778" y="2623"/>
                      <a:pt x="2778" y="2623"/>
                      <a:pt x="2778" y="2623"/>
                    </a:cubicBezTo>
                    <a:cubicBezTo>
                      <a:pt x="2778" y="2624"/>
                      <a:pt x="2778" y="2624"/>
                      <a:pt x="2778" y="2624"/>
                    </a:cubicBezTo>
                    <a:cubicBezTo>
                      <a:pt x="2780" y="2626"/>
                      <a:pt x="2780" y="2626"/>
                      <a:pt x="2780" y="2626"/>
                    </a:cubicBezTo>
                    <a:cubicBezTo>
                      <a:pt x="2782" y="2630"/>
                      <a:pt x="2782" y="2630"/>
                      <a:pt x="2782" y="2630"/>
                    </a:cubicBezTo>
                    <a:cubicBezTo>
                      <a:pt x="2785" y="2635"/>
                      <a:pt x="2785" y="2635"/>
                      <a:pt x="2785" y="2635"/>
                    </a:cubicBezTo>
                    <a:cubicBezTo>
                      <a:pt x="2786" y="2636"/>
                      <a:pt x="2786" y="2636"/>
                      <a:pt x="2786" y="2636"/>
                    </a:cubicBezTo>
                    <a:cubicBezTo>
                      <a:pt x="2786" y="2636"/>
                      <a:pt x="2786" y="2636"/>
                      <a:pt x="2786" y="2636"/>
                    </a:cubicBezTo>
                    <a:cubicBezTo>
                      <a:pt x="2797" y="2629"/>
                      <a:pt x="2797" y="2629"/>
                      <a:pt x="2797" y="2629"/>
                    </a:cubicBezTo>
                    <a:cubicBezTo>
                      <a:pt x="2804" y="2626"/>
                      <a:pt x="2804" y="2626"/>
                      <a:pt x="2804" y="2626"/>
                    </a:cubicBezTo>
                    <a:cubicBezTo>
                      <a:pt x="2812" y="2626"/>
                      <a:pt x="2812" y="2626"/>
                      <a:pt x="2812" y="2626"/>
                    </a:cubicBezTo>
                    <a:cubicBezTo>
                      <a:pt x="2823" y="2625"/>
                      <a:pt x="2823" y="2625"/>
                      <a:pt x="2823" y="2625"/>
                    </a:cubicBezTo>
                    <a:cubicBezTo>
                      <a:pt x="2830" y="2627"/>
                      <a:pt x="2830" y="2627"/>
                      <a:pt x="2830" y="2627"/>
                    </a:cubicBezTo>
                    <a:cubicBezTo>
                      <a:pt x="2836" y="2626"/>
                      <a:pt x="2836" y="2626"/>
                      <a:pt x="2836" y="2626"/>
                    </a:cubicBezTo>
                    <a:cubicBezTo>
                      <a:pt x="2837" y="2626"/>
                      <a:pt x="2837" y="2626"/>
                      <a:pt x="2837" y="2626"/>
                    </a:cubicBezTo>
                    <a:cubicBezTo>
                      <a:pt x="2846" y="2624"/>
                      <a:pt x="2846" y="2624"/>
                      <a:pt x="2846" y="2624"/>
                    </a:cubicBezTo>
                    <a:cubicBezTo>
                      <a:pt x="2855" y="2624"/>
                      <a:pt x="2855" y="2624"/>
                      <a:pt x="2855" y="2624"/>
                    </a:cubicBezTo>
                    <a:cubicBezTo>
                      <a:pt x="2861" y="2626"/>
                      <a:pt x="2861" y="2626"/>
                      <a:pt x="2861" y="2626"/>
                    </a:cubicBezTo>
                    <a:cubicBezTo>
                      <a:pt x="2884" y="2634"/>
                      <a:pt x="2884" y="2634"/>
                      <a:pt x="2884" y="2634"/>
                    </a:cubicBezTo>
                    <a:cubicBezTo>
                      <a:pt x="2908" y="2644"/>
                      <a:pt x="2908" y="2644"/>
                      <a:pt x="2908" y="2644"/>
                    </a:cubicBezTo>
                    <a:cubicBezTo>
                      <a:pt x="2927" y="2648"/>
                      <a:pt x="2927" y="2648"/>
                      <a:pt x="2927" y="2648"/>
                    </a:cubicBezTo>
                    <a:cubicBezTo>
                      <a:pt x="2947" y="2650"/>
                      <a:pt x="2947" y="2650"/>
                      <a:pt x="2947" y="2650"/>
                    </a:cubicBezTo>
                    <a:cubicBezTo>
                      <a:pt x="2952" y="2649"/>
                      <a:pt x="2952" y="2649"/>
                      <a:pt x="2952" y="2649"/>
                    </a:cubicBezTo>
                    <a:cubicBezTo>
                      <a:pt x="2962" y="2643"/>
                      <a:pt x="2962" y="2643"/>
                      <a:pt x="2962" y="2643"/>
                    </a:cubicBezTo>
                    <a:cubicBezTo>
                      <a:pt x="2964" y="2643"/>
                      <a:pt x="2964" y="2643"/>
                      <a:pt x="2964" y="2643"/>
                    </a:cubicBezTo>
                    <a:cubicBezTo>
                      <a:pt x="2967" y="2643"/>
                      <a:pt x="2967" y="2643"/>
                      <a:pt x="2967" y="2643"/>
                    </a:cubicBezTo>
                    <a:cubicBezTo>
                      <a:pt x="2972" y="2643"/>
                      <a:pt x="2972" y="2643"/>
                      <a:pt x="2972" y="2643"/>
                    </a:cubicBezTo>
                    <a:cubicBezTo>
                      <a:pt x="2974" y="2643"/>
                      <a:pt x="2974" y="2643"/>
                      <a:pt x="2974" y="2643"/>
                    </a:cubicBezTo>
                    <a:cubicBezTo>
                      <a:pt x="2974" y="2642"/>
                      <a:pt x="2974" y="2642"/>
                      <a:pt x="2974" y="2642"/>
                    </a:cubicBezTo>
                    <a:cubicBezTo>
                      <a:pt x="2972" y="2641"/>
                      <a:pt x="2972" y="2641"/>
                      <a:pt x="2972" y="2641"/>
                    </a:cubicBezTo>
                    <a:cubicBezTo>
                      <a:pt x="2972" y="2641"/>
                      <a:pt x="2972" y="2641"/>
                      <a:pt x="2972" y="2641"/>
                    </a:cubicBezTo>
                    <a:cubicBezTo>
                      <a:pt x="2972" y="2640"/>
                      <a:pt x="2972" y="2640"/>
                      <a:pt x="2972" y="2640"/>
                    </a:cubicBezTo>
                    <a:cubicBezTo>
                      <a:pt x="2973" y="2639"/>
                      <a:pt x="2973" y="2639"/>
                      <a:pt x="2973" y="2639"/>
                    </a:cubicBezTo>
                    <a:cubicBezTo>
                      <a:pt x="2975" y="2638"/>
                      <a:pt x="2975" y="2638"/>
                      <a:pt x="2975" y="2638"/>
                    </a:cubicBezTo>
                    <a:cubicBezTo>
                      <a:pt x="2975" y="2638"/>
                      <a:pt x="2975" y="2638"/>
                      <a:pt x="2975" y="2638"/>
                    </a:cubicBezTo>
                    <a:cubicBezTo>
                      <a:pt x="2975" y="2637"/>
                      <a:pt x="2975" y="2637"/>
                      <a:pt x="2975" y="2637"/>
                    </a:cubicBezTo>
                    <a:cubicBezTo>
                      <a:pt x="2974" y="2636"/>
                      <a:pt x="2974" y="2636"/>
                      <a:pt x="2974" y="2636"/>
                    </a:cubicBezTo>
                    <a:cubicBezTo>
                      <a:pt x="2973" y="2636"/>
                      <a:pt x="2973" y="2636"/>
                      <a:pt x="2973" y="2636"/>
                    </a:cubicBezTo>
                    <a:cubicBezTo>
                      <a:pt x="2972" y="2637"/>
                      <a:pt x="2972" y="2637"/>
                      <a:pt x="2972" y="2637"/>
                    </a:cubicBezTo>
                    <a:cubicBezTo>
                      <a:pt x="2969" y="2638"/>
                      <a:pt x="2969" y="2638"/>
                      <a:pt x="2969" y="2638"/>
                    </a:cubicBezTo>
                    <a:cubicBezTo>
                      <a:pt x="2968" y="2638"/>
                      <a:pt x="2968" y="2638"/>
                      <a:pt x="2968" y="2638"/>
                    </a:cubicBezTo>
                    <a:cubicBezTo>
                      <a:pt x="2967" y="2638"/>
                      <a:pt x="2967" y="2638"/>
                      <a:pt x="2967" y="2638"/>
                    </a:cubicBezTo>
                    <a:cubicBezTo>
                      <a:pt x="2966" y="2636"/>
                      <a:pt x="2966" y="2636"/>
                      <a:pt x="2966" y="2636"/>
                    </a:cubicBezTo>
                    <a:cubicBezTo>
                      <a:pt x="2964" y="2634"/>
                      <a:pt x="2964" y="2634"/>
                      <a:pt x="2964" y="2634"/>
                    </a:cubicBezTo>
                    <a:cubicBezTo>
                      <a:pt x="2964" y="2632"/>
                      <a:pt x="2964" y="2632"/>
                      <a:pt x="2964" y="2632"/>
                    </a:cubicBezTo>
                    <a:cubicBezTo>
                      <a:pt x="2964" y="2632"/>
                      <a:pt x="2964" y="2632"/>
                      <a:pt x="2964" y="2632"/>
                    </a:cubicBezTo>
                    <a:cubicBezTo>
                      <a:pt x="2962" y="2631"/>
                      <a:pt x="2962" y="2631"/>
                      <a:pt x="2962" y="2631"/>
                    </a:cubicBezTo>
                    <a:cubicBezTo>
                      <a:pt x="2961" y="2632"/>
                      <a:pt x="2961" y="2632"/>
                      <a:pt x="2961" y="2632"/>
                    </a:cubicBezTo>
                    <a:cubicBezTo>
                      <a:pt x="2959" y="2630"/>
                      <a:pt x="2959" y="2630"/>
                      <a:pt x="2959" y="2630"/>
                    </a:cubicBezTo>
                    <a:cubicBezTo>
                      <a:pt x="2957" y="2629"/>
                      <a:pt x="2957" y="2629"/>
                      <a:pt x="2957" y="2629"/>
                    </a:cubicBezTo>
                    <a:cubicBezTo>
                      <a:pt x="2957" y="2626"/>
                      <a:pt x="2957" y="2626"/>
                      <a:pt x="2957" y="2626"/>
                    </a:cubicBezTo>
                    <a:cubicBezTo>
                      <a:pt x="2957" y="2625"/>
                      <a:pt x="2957" y="2625"/>
                      <a:pt x="2957" y="2625"/>
                    </a:cubicBezTo>
                    <a:cubicBezTo>
                      <a:pt x="2957" y="2623"/>
                      <a:pt x="2957" y="2623"/>
                      <a:pt x="2957" y="2623"/>
                    </a:cubicBezTo>
                    <a:cubicBezTo>
                      <a:pt x="2958" y="2622"/>
                      <a:pt x="2958" y="2622"/>
                      <a:pt x="2958" y="2622"/>
                    </a:cubicBezTo>
                    <a:cubicBezTo>
                      <a:pt x="2959" y="2621"/>
                      <a:pt x="2959" y="2621"/>
                      <a:pt x="2959" y="2621"/>
                    </a:cubicBezTo>
                    <a:cubicBezTo>
                      <a:pt x="2962" y="2621"/>
                      <a:pt x="2962" y="2621"/>
                      <a:pt x="2962" y="2621"/>
                    </a:cubicBezTo>
                    <a:cubicBezTo>
                      <a:pt x="2964" y="2622"/>
                      <a:pt x="2964" y="2622"/>
                      <a:pt x="2964" y="2622"/>
                    </a:cubicBezTo>
                    <a:cubicBezTo>
                      <a:pt x="2964" y="2622"/>
                      <a:pt x="2964" y="2622"/>
                      <a:pt x="2964" y="2622"/>
                    </a:cubicBezTo>
                    <a:cubicBezTo>
                      <a:pt x="2964" y="2623"/>
                      <a:pt x="2964" y="2623"/>
                      <a:pt x="2964" y="2623"/>
                    </a:cubicBezTo>
                    <a:cubicBezTo>
                      <a:pt x="2963" y="2626"/>
                      <a:pt x="2963" y="2626"/>
                      <a:pt x="2963" y="2626"/>
                    </a:cubicBezTo>
                    <a:cubicBezTo>
                      <a:pt x="2963" y="2627"/>
                      <a:pt x="2963" y="2627"/>
                      <a:pt x="2963" y="2627"/>
                    </a:cubicBezTo>
                    <a:cubicBezTo>
                      <a:pt x="2964" y="2627"/>
                      <a:pt x="2964" y="2627"/>
                      <a:pt x="2964" y="2627"/>
                    </a:cubicBezTo>
                    <a:cubicBezTo>
                      <a:pt x="2969" y="2624"/>
                      <a:pt x="2969" y="2624"/>
                      <a:pt x="2969" y="2624"/>
                    </a:cubicBezTo>
                    <a:cubicBezTo>
                      <a:pt x="2975" y="2621"/>
                      <a:pt x="2975" y="2621"/>
                      <a:pt x="2975" y="2621"/>
                    </a:cubicBezTo>
                    <a:cubicBezTo>
                      <a:pt x="2979" y="2618"/>
                      <a:pt x="2979" y="2618"/>
                      <a:pt x="2979" y="2618"/>
                    </a:cubicBezTo>
                    <a:cubicBezTo>
                      <a:pt x="2980" y="2617"/>
                      <a:pt x="2980" y="2617"/>
                      <a:pt x="2980" y="2617"/>
                    </a:cubicBezTo>
                    <a:cubicBezTo>
                      <a:pt x="2979" y="2615"/>
                      <a:pt x="2979" y="2615"/>
                      <a:pt x="2979" y="2615"/>
                    </a:cubicBezTo>
                    <a:cubicBezTo>
                      <a:pt x="2980" y="2613"/>
                      <a:pt x="2980" y="2613"/>
                      <a:pt x="2980" y="2613"/>
                    </a:cubicBezTo>
                    <a:cubicBezTo>
                      <a:pt x="2981" y="2612"/>
                      <a:pt x="2981" y="2612"/>
                      <a:pt x="2981" y="2612"/>
                    </a:cubicBezTo>
                    <a:cubicBezTo>
                      <a:pt x="2981" y="2613"/>
                      <a:pt x="2981" y="2613"/>
                      <a:pt x="2981" y="2613"/>
                    </a:cubicBezTo>
                    <a:cubicBezTo>
                      <a:pt x="2983" y="2614"/>
                      <a:pt x="2983" y="2614"/>
                      <a:pt x="2983" y="2614"/>
                    </a:cubicBezTo>
                    <a:cubicBezTo>
                      <a:pt x="2984" y="2615"/>
                      <a:pt x="2984" y="2615"/>
                      <a:pt x="2984" y="2615"/>
                    </a:cubicBezTo>
                    <a:cubicBezTo>
                      <a:pt x="2987" y="2614"/>
                      <a:pt x="2987" y="2614"/>
                      <a:pt x="2987" y="2614"/>
                    </a:cubicBezTo>
                    <a:cubicBezTo>
                      <a:pt x="2988" y="2612"/>
                      <a:pt x="2988" y="2612"/>
                      <a:pt x="2988" y="2612"/>
                    </a:cubicBezTo>
                    <a:cubicBezTo>
                      <a:pt x="2992" y="2612"/>
                      <a:pt x="2992" y="2612"/>
                      <a:pt x="2992" y="2612"/>
                    </a:cubicBezTo>
                    <a:cubicBezTo>
                      <a:pt x="2995" y="2612"/>
                      <a:pt x="2995" y="2612"/>
                      <a:pt x="2995" y="2612"/>
                    </a:cubicBezTo>
                    <a:cubicBezTo>
                      <a:pt x="2996" y="2613"/>
                      <a:pt x="2996" y="2613"/>
                      <a:pt x="2996" y="2613"/>
                    </a:cubicBezTo>
                    <a:cubicBezTo>
                      <a:pt x="2996" y="2616"/>
                      <a:pt x="2996" y="2616"/>
                      <a:pt x="2996" y="2616"/>
                    </a:cubicBezTo>
                    <a:cubicBezTo>
                      <a:pt x="2996" y="2618"/>
                      <a:pt x="2996" y="2618"/>
                      <a:pt x="2996" y="2618"/>
                    </a:cubicBezTo>
                    <a:cubicBezTo>
                      <a:pt x="2995" y="2618"/>
                      <a:pt x="2995" y="2618"/>
                      <a:pt x="2995" y="2618"/>
                    </a:cubicBezTo>
                    <a:cubicBezTo>
                      <a:pt x="2995" y="2619"/>
                      <a:pt x="2995" y="2619"/>
                      <a:pt x="2995" y="2619"/>
                    </a:cubicBezTo>
                    <a:cubicBezTo>
                      <a:pt x="2992" y="2619"/>
                      <a:pt x="2992" y="2619"/>
                      <a:pt x="2992" y="2619"/>
                    </a:cubicBezTo>
                    <a:cubicBezTo>
                      <a:pt x="2990" y="2621"/>
                      <a:pt x="2990" y="2621"/>
                      <a:pt x="2990" y="2621"/>
                    </a:cubicBezTo>
                    <a:cubicBezTo>
                      <a:pt x="2990" y="2624"/>
                      <a:pt x="2990" y="2624"/>
                      <a:pt x="2990" y="2624"/>
                    </a:cubicBezTo>
                    <a:cubicBezTo>
                      <a:pt x="2991" y="2626"/>
                      <a:pt x="2991" y="2626"/>
                      <a:pt x="2991" y="2626"/>
                    </a:cubicBezTo>
                    <a:cubicBezTo>
                      <a:pt x="2992" y="2627"/>
                      <a:pt x="2992" y="2627"/>
                      <a:pt x="2992" y="2627"/>
                    </a:cubicBezTo>
                    <a:cubicBezTo>
                      <a:pt x="2994" y="2627"/>
                      <a:pt x="2994" y="2627"/>
                      <a:pt x="2994" y="2627"/>
                    </a:cubicBezTo>
                    <a:cubicBezTo>
                      <a:pt x="2995" y="2627"/>
                      <a:pt x="2995" y="2627"/>
                      <a:pt x="2995" y="2627"/>
                    </a:cubicBezTo>
                    <a:cubicBezTo>
                      <a:pt x="2995" y="2625"/>
                      <a:pt x="2995" y="2625"/>
                      <a:pt x="2995" y="2625"/>
                    </a:cubicBezTo>
                    <a:cubicBezTo>
                      <a:pt x="2997" y="2625"/>
                      <a:pt x="2997" y="2625"/>
                      <a:pt x="2997" y="2625"/>
                    </a:cubicBezTo>
                    <a:cubicBezTo>
                      <a:pt x="3001" y="2623"/>
                      <a:pt x="3001" y="2623"/>
                      <a:pt x="3001" y="2623"/>
                    </a:cubicBezTo>
                    <a:cubicBezTo>
                      <a:pt x="3003" y="2622"/>
                      <a:pt x="3003" y="2622"/>
                      <a:pt x="3003" y="2622"/>
                    </a:cubicBezTo>
                    <a:cubicBezTo>
                      <a:pt x="3008" y="2623"/>
                      <a:pt x="3008" y="2623"/>
                      <a:pt x="3008" y="2623"/>
                    </a:cubicBezTo>
                    <a:cubicBezTo>
                      <a:pt x="3012" y="2623"/>
                      <a:pt x="3012" y="2623"/>
                      <a:pt x="3012" y="2623"/>
                    </a:cubicBezTo>
                    <a:cubicBezTo>
                      <a:pt x="3017" y="2622"/>
                      <a:pt x="3017" y="2622"/>
                      <a:pt x="3017" y="2622"/>
                    </a:cubicBezTo>
                    <a:cubicBezTo>
                      <a:pt x="3017" y="2621"/>
                      <a:pt x="3017" y="2621"/>
                      <a:pt x="3017" y="2621"/>
                    </a:cubicBezTo>
                    <a:cubicBezTo>
                      <a:pt x="3018" y="2622"/>
                      <a:pt x="3018" y="2622"/>
                      <a:pt x="3018" y="2622"/>
                    </a:cubicBezTo>
                    <a:cubicBezTo>
                      <a:pt x="3018" y="2623"/>
                      <a:pt x="3018" y="2623"/>
                      <a:pt x="3018" y="2623"/>
                    </a:cubicBezTo>
                    <a:cubicBezTo>
                      <a:pt x="3019" y="2625"/>
                      <a:pt x="3019" y="2625"/>
                      <a:pt x="3019" y="2625"/>
                    </a:cubicBezTo>
                    <a:cubicBezTo>
                      <a:pt x="3019" y="2627"/>
                      <a:pt x="3019" y="2627"/>
                      <a:pt x="3019" y="2627"/>
                    </a:cubicBezTo>
                    <a:cubicBezTo>
                      <a:pt x="3018" y="2630"/>
                      <a:pt x="3018" y="2630"/>
                      <a:pt x="3018" y="2630"/>
                    </a:cubicBezTo>
                    <a:cubicBezTo>
                      <a:pt x="3017" y="2631"/>
                      <a:pt x="3017" y="2631"/>
                      <a:pt x="3017" y="2631"/>
                    </a:cubicBezTo>
                    <a:cubicBezTo>
                      <a:pt x="3016" y="2632"/>
                      <a:pt x="3016" y="2632"/>
                      <a:pt x="3016" y="2632"/>
                    </a:cubicBezTo>
                    <a:cubicBezTo>
                      <a:pt x="3015" y="2633"/>
                      <a:pt x="3015" y="2633"/>
                      <a:pt x="3015" y="2633"/>
                    </a:cubicBezTo>
                    <a:cubicBezTo>
                      <a:pt x="3015" y="2634"/>
                      <a:pt x="3015" y="2634"/>
                      <a:pt x="3015" y="2634"/>
                    </a:cubicBezTo>
                    <a:cubicBezTo>
                      <a:pt x="3015" y="2635"/>
                      <a:pt x="3015" y="2635"/>
                      <a:pt x="3015" y="2635"/>
                    </a:cubicBezTo>
                    <a:cubicBezTo>
                      <a:pt x="3016" y="2636"/>
                      <a:pt x="3016" y="2636"/>
                      <a:pt x="3016" y="2636"/>
                    </a:cubicBezTo>
                    <a:cubicBezTo>
                      <a:pt x="3018" y="2636"/>
                      <a:pt x="3018" y="2636"/>
                      <a:pt x="3018" y="2636"/>
                    </a:cubicBezTo>
                    <a:cubicBezTo>
                      <a:pt x="3022" y="2635"/>
                      <a:pt x="3022" y="2635"/>
                      <a:pt x="3022" y="2635"/>
                    </a:cubicBezTo>
                    <a:cubicBezTo>
                      <a:pt x="3026" y="2635"/>
                      <a:pt x="3026" y="2635"/>
                      <a:pt x="3026" y="2635"/>
                    </a:cubicBezTo>
                    <a:cubicBezTo>
                      <a:pt x="3026" y="2635"/>
                      <a:pt x="3026" y="2635"/>
                      <a:pt x="3026" y="2635"/>
                    </a:cubicBezTo>
                    <a:cubicBezTo>
                      <a:pt x="3026" y="2636"/>
                      <a:pt x="3026" y="2636"/>
                      <a:pt x="3026" y="2636"/>
                    </a:cubicBezTo>
                    <a:cubicBezTo>
                      <a:pt x="3028" y="2640"/>
                      <a:pt x="3028" y="2640"/>
                      <a:pt x="3028" y="2640"/>
                    </a:cubicBezTo>
                    <a:cubicBezTo>
                      <a:pt x="3028" y="2642"/>
                      <a:pt x="3028" y="2642"/>
                      <a:pt x="3028" y="2642"/>
                    </a:cubicBezTo>
                    <a:cubicBezTo>
                      <a:pt x="3028" y="2644"/>
                      <a:pt x="3028" y="2644"/>
                      <a:pt x="3028" y="2644"/>
                    </a:cubicBezTo>
                    <a:cubicBezTo>
                      <a:pt x="3028" y="2645"/>
                      <a:pt x="3028" y="2645"/>
                      <a:pt x="3028" y="2645"/>
                    </a:cubicBezTo>
                    <a:cubicBezTo>
                      <a:pt x="3028" y="2645"/>
                      <a:pt x="3028" y="2645"/>
                      <a:pt x="3028" y="2645"/>
                    </a:cubicBezTo>
                    <a:cubicBezTo>
                      <a:pt x="3026" y="2647"/>
                      <a:pt x="3026" y="2647"/>
                      <a:pt x="3026" y="2647"/>
                    </a:cubicBezTo>
                    <a:cubicBezTo>
                      <a:pt x="3026" y="2648"/>
                      <a:pt x="3026" y="2648"/>
                      <a:pt x="3026" y="2648"/>
                    </a:cubicBezTo>
                    <a:cubicBezTo>
                      <a:pt x="3027" y="2648"/>
                      <a:pt x="3027" y="2648"/>
                      <a:pt x="3027" y="2648"/>
                    </a:cubicBezTo>
                    <a:cubicBezTo>
                      <a:pt x="3028" y="2647"/>
                      <a:pt x="3028" y="2647"/>
                      <a:pt x="3028" y="2647"/>
                    </a:cubicBezTo>
                    <a:cubicBezTo>
                      <a:pt x="3032" y="2647"/>
                      <a:pt x="3032" y="2647"/>
                      <a:pt x="3032" y="2647"/>
                    </a:cubicBezTo>
                    <a:cubicBezTo>
                      <a:pt x="3034" y="2645"/>
                      <a:pt x="3034" y="2645"/>
                      <a:pt x="3034" y="2645"/>
                    </a:cubicBezTo>
                    <a:cubicBezTo>
                      <a:pt x="3036" y="2645"/>
                      <a:pt x="3036" y="2645"/>
                      <a:pt x="3036" y="2645"/>
                    </a:cubicBezTo>
                    <a:cubicBezTo>
                      <a:pt x="3037" y="2643"/>
                      <a:pt x="3037" y="2643"/>
                      <a:pt x="3037" y="2643"/>
                    </a:cubicBezTo>
                    <a:cubicBezTo>
                      <a:pt x="3038" y="2643"/>
                      <a:pt x="3038" y="2643"/>
                      <a:pt x="3038" y="2643"/>
                    </a:cubicBezTo>
                    <a:cubicBezTo>
                      <a:pt x="3038" y="2641"/>
                      <a:pt x="3038" y="2641"/>
                      <a:pt x="3038" y="2641"/>
                    </a:cubicBezTo>
                    <a:cubicBezTo>
                      <a:pt x="3038" y="2638"/>
                      <a:pt x="3038" y="2638"/>
                      <a:pt x="3038" y="2638"/>
                    </a:cubicBezTo>
                    <a:cubicBezTo>
                      <a:pt x="3039" y="2635"/>
                      <a:pt x="3039" y="2635"/>
                      <a:pt x="3039" y="2635"/>
                    </a:cubicBezTo>
                    <a:cubicBezTo>
                      <a:pt x="3041" y="2632"/>
                      <a:pt x="3041" y="2632"/>
                      <a:pt x="3041" y="2632"/>
                    </a:cubicBezTo>
                    <a:cubicBezTo>
                      <a:pt x="3042" y="2632"/>
                      <a:pt x="3042" y="2632"/>
                      <a:pt x="3042" y="2632"/>
                    </a:cubicBezTo>
                    <a:cubicBezTo>
                      <a:pt x="3043" y="2632"/>
                      <a:pt x="3043" y="2632"/>
                      <a:pt x="3043" y="2632"/>
                    </a:cubicBezTo>
                    <a:cubicBezTo>
                      <a:pt x="3044" y="2634"/>
                      <a:pt x="3044" y="2634"/>
                      <a:pt x="3044" y="2634"/>
                    </a:cubicBezTo>
                    <a:cubicBezTo>
                      <a:pt x="3044" y="2634"/>
                      <a:pt x="3044" y="2634"/>
                      <a:pt x="3044" y="2634"/>
                    </a:cubicBezTo>
                    <a:cubicBezTo>
                      <a:pt x="3044" y="2637"/>
                      <a:pt x="3044" y="2637"/>
                      <a:pt x="3044" y="2637"/>
                    </a:cubicBezTo>
                    <a:cubicBezTo>
                      <a:pt x="3042" y="2641"/>
                      <a:pt x="3042" y="2641"/>
                      <a:pt x="3042" y="2641"/>
                    </a:cubicBezTo>
                    <a:cubicBezTo>
                      <a:pt x="3040" y="2644"/>
                      <a:pt x="3040" y="2644"/>
                      <a:pt x="3040" y="2644"/>
                    </a:cubicBezTo>
                    <a:cubicBezTo>
                      <a:pt x="3039" y="2647"/>
                      <a:pt x="3039" y="2647"/>
                      <a:pt x="3039" y="2647"/>
                    </a:cubicBezTo>
                    <a:cubicBezTo>
                      <a:pt x="3039" y="2648"/>
                      <a:pt x="3039" y="2648"/>
                      <a:pt x="3039" y="2648"/>
                    </a:cubicBezTo>
                    <a:cubicBezTo>
                      <a:pt x="3040" y="2649"/>
                      <a:pt x="3040" y="2649"/>
                      <a:pt x="3040" y="2649"/>
                    </a:cubicBezTo>
                    <a:cubicBezTo>
                      <a:pt x="3043" y="2649"/>
                      <a:pt x="3043" y="2649"/>
                      <a:pt x="3043" y="2649"/>
                    </a:cubicBezTo>
                    <a:cubicBezTo>
                      <a:pt x="3045" y="2647"/>
                      <a:pt x="3045" y="2647"/>
                      <a:pt x="3045" y="2647"/>
                    </a:cubicBezTo>
                    <a:cubicBezTo>
                      <a:pt x="3046" y="2647"/>
                      <a:pt x="3046" y="2647"/>
                      <a:pt x="3046" y="2647"/>
                    </a:cubicBezTo>
                    <a:cubicBezTo>
                      <a:pt x="3048" y="2648"/>
                      <a:pt x="3048" y="2648"/>
                      <a:pt x="3048" y="2648"/>
                    </a:cubicBezTo>
                    <a:cubicBezTo>
                      <a:pt x="3048" y="2649"/>
                      <a:pt x="3048" y="2649"/>
                      <a:pt x="3048" y="2649"/>
                    </a:cubicBezTo>
                    <a:cubicBezTo>
                      <a:pt x="3047" y="2650"/>
                      <a:pt x="3047" y="2650"/>
                      <a:pt x="3047" y="2650"/>
                    </a:cubicBezTo>
                    <a:cubicBezTo>
                      <a:pt x="3048" y="2651"/>
                      <a:pt x="3048" y="2651"/>
                      <a:pt x="3048" y="2651"/>
                    </a:cubicBezTo>
                    <a:cubicBezTo>
                      <a:pt x="3049" y="2651"/>
                      <a:pt x="3049" y="2651"/>
                      <a:pt x="3049" y="2651"/>
                    </a:cubicBezTo>
                    <a:cubicBezTo>
                      <a:pt x="3050" y="2650"/>
                      <a:pt x="3050" y="2650"/>
                      <a:pt x="3050" y="2650"/>
                    </a:cubicBezTo>
                    <a:cubicBezTo>
                      <a:pt x="3051" y="2648"/>
                      <a:pt x="3051" y="2648"/>
                      <a:pt x="3051" y="2648"/>
                    </a:cubicBezTo>
                    <a:cubicBezTo>
                      <a:pt x="3052" y="2647"/>
                      <a:pt x="3052" y="2647"/>
                      <a:pt x="3052" y="2647"/>
                    </a:cubicBezTo>
                    <a:cubicBezTo>
                      <a:pt x="3054" y="2645"/>
                      <a:pt x="3054" y="2645"/>
                      <a:pt x="3054" y="2645"/>
                    </a:cubicBezTo>
                    <a:cubicBezTo>
                      <a:pt x="3055" y="2643"/>
                      <a:pt x="3055" y="2643"/>
                      <a:pt x="3055" y="2643"/>
                    </a:cubicBezTo>
                    <a:cubicBezTo>
                      <a:pt x="3056" y="2643"/>
                      <a:pt x="3056" y="2643"/>
                      <a:pt x="3056" y="2643"/>
                    </a:cubicBezTo>
                    <a:cubicBezTo>
                      <a:pt x="3056" y="2643"/>
                      <a:pt x="3056" y="2643"/>
                      <a:pt x="3056" y="2643"/>
                    </a:cubicBezTo>
                    <a:cubicBezTo>
                      <a:pt x="3057" y="2641"/>
                      <a:pt x="3057" y="2641"/>
                      <a:pt x="3057" y="2641"/>
                    </a:cubicBezTo>
                    <a:cubicBezTo>
                      <a:pt x="3057" y="2640"/>
                      <a:pt x="3057" y="2640"/>
                      <a:pt x="3057" y="2640"/>
                    </a:cubicBezTo>
                    <a:cubicBezTo>
                      <a:pt x="3057" y="2638"/>
                      <a:pt x="3057" y="2638"/>
                      <a:pt x="3057" y="2638"/>
                    </a:cubicBezTo>
                    <a:cubicBezTo>
                      <a:pt x="3056" y="2636"/>
                      <a:pt x="3056" y="2636"/>
                      <a:pt x="3056" y="2636"/>
                    </a:cubicBezTo>
                    <a:cubicBezTo>
                      <a:pt x="3056" y="2635"/>
                      <a:pt x="3056" y="2635"/>
                      <a:pt x="3056" y="2635"/>
                    </a:cubicBezTo>
                    <a:cubicBezTo>
                      <a:pt x="3055" y="2634"/>
                      <a:pt x="3055" y="2634"/>
                      <a:pt x="3055" y="2634"/>
                    </a:cubicBezTo>
                    <a:cubicBezTo>
                      <a:pt x="3055" y="2633"/>
                      <a:pt x="3055" y="2633"/>
                      <a:pt x="3055" y="2633"/>
                    </a:cubicBezTo>
                    <a:cubicBezTo>
                      <a:pt x="3056" y="2632"/>
                      <a:pt x="3056" y="2632"/>
                      <a:pt x="3056" y="2632"/>
                    </a:cubicBezTo>
                    <a:cubicBezTo>
                      <a:pt x="3057" y="2631"/>
                      <a:pt x="3057" y="2631"/>
                      <a:pt x="3057" y="2631"/>
                    </a:cubicBezTo>
                    <a:cubicBezTo>
                      <a:pt x="3057" y="2630"/>
                      <a:pt x="3057" y="2630"/>
                      <a:pt x="3057" y="2630"/>
                    </a:cubicBezTo>
                    <a:cubicBezTo>
                      <a:pt x="3057" y="2629"/>
                      <a:pt x="3057" y="2629"/>
                      <a:pt x="3057" y="2629"/>
                    </a:cubicBezTo>
                    <a:cubicBezTo>
                      <a:pt x="3058" y="2628"/>
                      <a:pt x="3058" y="2628"/>
                      <a:pt x="3058" y="2628"/>
                    </a:cubicBezTo>
                    <a:cubicBezTo>
                      <a:pt x="3058" y="2627"/>
                      <a:pt x="3058" y="2627"/>
                      <a:pt x="3058" y="2627"/>
                    </a:cubicBezTo>
                    <a:cubicBezTo>
                      <a:pt x="3058" y="2626"/>
                      <a:pt x="3058" y="2626"/>
                      <a:pt x="3058" y="2626"/>
                    </a:cubicBezTo>
                    <a:cubicBezTo>
                      <a:pt x="3059" y="2625"/>
                      <a:pt x="3059" y="2625"/>
                      <a:pt x="3059" y="2625"/>
                    </a:cubicBezTo>
                    <a:cubicBezTo>
                      <a:pt x="3058" y="2624"/>
                      <a:pt x="3058" y="2624"/>
                      <a:pt x="3058" y="2624"/>
                    </a:cubicBezTo>
                    <a:cubicBezTo>
                      <a:pt x="3057" y="2623"/>
                      <a:pt x="3057" y="2623"/>
                      <a:pt x="3057" y="2623"/>
                    </a:cubicBezTo>
                    <a:cubicBezTo>
                      <a:pt x="3057" y="2623"/>
                      <a:pt x="3057" y="2623"/>
                      <a:pt x="3057" y="2623"/>
                    </a:cubicBezTo>
                    <a:cubicBezTo>
                      <a:pt x="3055" y="2622"/>
                      <a:pt x="3055" y="2622"/>
                      <a:pt x="3055" y="2622"/>
                    </a:cubicBezTo>
                    <a:cubicBezTo>
                      <a:pt x="3052" y="2621"/>
                      <a:pt x="3052" y="2621"/>
                      <a:pt x="3052" y="2621"/>
                    </a:cubicBezTo>
                    <a:cubicBezTo>
                      <a:pt x="3050" y="2621"/>
                      <a:pt x="3050" y="2621"/>
                      <a:pt x="3050" y="2621"/>
                    </a:cubicBezTo>
                    <a:cubicBezTo>
                      <a:pt x="3048" y="2621"/>
                      <a:pt x="3048" y="2621"/>
                      <a:pt x="3048" y="2621"/>
                    </a:cubicBezTo>
                    <a:cubicBezTo>
                      <a:pt x="3047" y="2621"/>
                      <a:pt x="3047" y="2621"/>
                      <a:pt x="3047" y="2621"/>
                    </a:cubicBezTo>
                    <a:cubicBezTo>
                      <a:pt x="3046" y="2621"/>
                      <a:pt x="3046" y="2621"/>
                      <a:pt x="3046" y="2621"/>
                    </a:cubicBezTo>
                    <a:cubicBezTo>
                      <a:pt x="3044" y="2621"/>
                      <a:pt x="3044" y="2621"/>
                      <a:pt x="3044" y="2621"/>
                    </a:cubicBezTo>
                    <a:cubicBezTo>
                      <a:pt x="3044" y="2621"/>
                      <a:pt x="3044" y="2621"/>
                      <a:pt x="3044" y="2621"/>
                    </a:cubicBezTo>
                    <a:cubicBezTo>
                      <a:pt x="3042" y="2620"/>
                      <a:pt x="3042" y="2620"/>
                      <a:pt x="3042" y="2620"/>
                    </a:cubicBezTo>
                    <a:cubicBezTo>
                      <a:pt x="3041" y="2619"/>
                      <a:pt x="3041" y="2619"/>
                      <a:pt x="3041" y="2619"/>
                    </a:cubicBezTo>
                    <a:cubicBezTo>
                      <a:pt x="3040" y="2616"/>
                      <a:pt x="3040" y="2616"/>
                      <a:pt x="3040" y="2616"/>
                    </a:cubicBezTo>
                    <a:cubicBezTo>
                      <a:pt x="3039" y="2614"/>
                      <a:pt x="3039" y="2614"/>
                      <a:pt x="3039" y="2614"/>
                    </a:cubicBezTo>
                    <a:cubicBezTo>
                      <a:pt x="3039" y="2611"/>
                      <a:pt x="3039" y="2611"/>
                      <a:pt x="3039" y="2611"/>
                    </a:cubicBezTo>
                    <a:cubicBezTo>
                      <a:pt x="3037" y="2608"/>
                      <a:pt x="3037" y="2608"/>
                      <a:pt x="3037" y="2608"/>
                    </a:cubicBezTo>
                    <a:cubicBezTo>
                      <a:pt x="3037" y="2607"/>
                      <a:pt x="3037" y="2607"/>
                      <a:pt x="3037" y="2607"/>
                    </a:cubicBezTo>
                    <a:cubicBezTo>
                      <a:pt x="3035" y="2605"/>
                      <a:pt x="3035" y="2605"/>
                      <a:pt x="3035" y="2605"/>
                    </a:cubicBezTo>
                    <a:cubicBezTo>
                      <a:pt x="3034" y="2605"/>
                      <a:pt x="3034" y="2605"/>
                      <a:pt x="3034" y="2605"/>
                    </a:cubicBezTo>
                    <a:cubicBezTo>
                      <a:pt x="3033" y="2605"/>
                      <a:pt x="3033" y="2605"/>
                      <a:pt x="3033" y="2605"/>
                    </a:cubicBezTo>
                    <a:cubicBezTo>
                      <a:pt x="3032" y="2605"/>
                      <a:pt x="3032" y="2605"/>
                      <a:pt x="3032" y="2605"/>
                    </a:cubicBezTo>
                    <a:cubicBezTo>
                      <a:pt x="3031" y="2603"/>
                      <a:pt x="3031" y="2603"/>
                      <a:pt x="3031" y="2603"/>
                    </a:cubicBezTo>
                    <a:cubicBezTo>
                      <a:pt x="3030" y="2603"/>
                      <a:pt x="3030" y="2603"/>
                      <a:pt x="3030" y="2603"/>
                    </a:cubicBezTo>
                    <a:cubicBezTo>
                      <a:pt x="3029" y="2603"/>
                      <a:pt x="3029" y="2603"/>
                      <a:pt x="3029" y="2603"/>
                    </a:cubicBezTo>
                    <a:cubicBezTo>
                      <a:pt x="3028" y="2602"/>
                      <a:pt x="3028" y="2602"/>
                      <a:pt x="3028" y="2602"/>
                    </a:cubicBezTo>
                    <a:cubicBezTo>
                      <a:pt x="3026" y="2601"/>
                      <a:pt x="3026" y="2601"/>
                      <a:pt x="3026" y="2601"/>
                    </a:cubicBezTo>
                    <a:cubicBezTo>
                      <a:pt x="3026" y="2601"/>
                      <a:pt x="3026" y="2601"/>
                      <a:pt x="3026" y="2601"/>
                    </a:cubicBezTo>
                    <a:cubicBezTo>
                      <a:pt x="3025" y="2600"/>
                      <a:pt x="3025" y="2600"/>
                      <a:pt x="3025" y="2600"/>
                    </a:cubicBezTo>
                    <a:cubicBezTo>
                      <a:pt x="3024" y="2600"/>
                      <a:pt x="3024" y="2600"/>
                      <a:pt x="3024" y="2600"/>
                    </a:cubicBezTo>
                    <a:cubicBezTo>
                      <a:pt x="3023" y="2599"/>
                      <a:pt x="3023" y="2599"/>
                      <a:pt x="3023" y="2599"/>
                    </a:cubicBezTo>
                    <a:cubicBezTo>
                      <a:pt x="3021" y="2598"/>
                      <a:pt x="3021" y="2598"/>
                      <a:pt x="3021" y="2598"/>
                    </a:cubicBezTo>
                    <a:cubicBezTo>
                      <a:pt x="3019" y="2598"/>
                      <a:pt x="3019" y="2598"/>
                      <a:pt x="3019" y="2598"/>
                    </a:cubicBezTo>
                    <a:cubicBezTo>
                      <a:pt x="3018" y="2598"/>
                      <a:pt x="3018" y="2598"/>
                      <a:pt x="3018" y="2598"/>
                    </a:cubicBezTo>
                    <a:cubicBezTo>
                      <a:pt x="3017" y="2597"/>
                      <a:pt x="3017" y="2597"/>
                      <a:pt x="3017" y="2597"/>
                    </a:cubicBezTo>
                    <a:cubicBezTo>
                      <a:pt x="3015" y="2596"/>
                      <a:pt x="3015" y="2596"/>
                      <a:pt x="3015" y="2596"/>
                    </a:cubicBezTo>
                    <a:cubicBezTo>
                      <a:pt x="3015" y="2595"/>
                      <a:pt x="3015" y="2595"/>
                      <a:pt x="3015" y="2595"/>
                    </a:cubicBezTo>
                    <a:cubicBezTo>
                      <a:pt x="3015" y="2594"/>
                      <a:pt x="3015" y="2594"/>
                      <a:pt x="3015" y="2594"/>
                    </a:cubicBezTo>
                    <a:cubicBezTo>
                      <a:pt x="3013" y="2592"/>
                      <a:pt x="3013" y="2592"/>
                      <a:pt x="3013" y="2592"/>
                    </a:cubicBezTo>
                    <a:cubicBezTo>
                      <a:pt x="3012" y="2592"/>
                      <a:pt x="3012" y="2592"/>
                      <a:pt x="3012" y="2592"/>
                    </a:cubicBezTo>
                    <a:cubicBezTo>
                      <a:pt x="3012" y="2591"/>
                      <a:pt x="3012" y="2591"/>
                      <a:pt x="3012" y="2591"/>
                    </a:cubicBezTo>
                    <a:cubicBezTo>
                      <a:pt x="3012" y="2589"/>
                      <a:pt x="3012" y="2589"/>
                      <a:pt x="3012" y="2589"/>
                    </a:cubicBezTo>
                    <a:cubicBezTo>
                      <a:pt x="3012" y="2587"/>
                      <a:pt x="3012" y="2587"/>
                      <a:pt x="3012" y="2587"/>
                    </a:cubicBezTo>
                    <a:cubicBezTo>
                      <a:pt x="3012" y="2587"/>
                      <a:pt x="3012" y="2587"/>
                      <a:pt x="3012" y="2587"/>
                    </a:cubicBezTo>
                    <a:cubicBezTo>
                      <a:pt x="3013" y="2586"/>
                      <a:pt x="3013" y="2586"/>
                      <a:pt x="3013" y="2586"/>
                    </a:cubicBezTo>
                    <a:cubicBezTo>
                      <a:pt x="3013" y="2585"/>
                      <a:pt x="3013" y="2585"/>
                      <a:pt x="3013" y="2585"/>
                    </a:cubicBezTo>
                    <a:cubicBezTo>
                      <a:pt x="3013" y="2584"/>
                      <a:pt x="3013" y="2584"/>
                      <a:pt x="3013" y="2584"/>
                    </a:cubicBezTo>
                    <a:cubicBezTo>
                      <a:pt x="3013" y="2583"/>
                      <a:pt x="3013" y="2583"/>
                      <a:pt x="3013" y="2583"/>
                    </a:cubicBezTo>
                    <a:cubicBezTo>
                      <a:pt x="3012" y="2582"/>
                      <a:pt x="3012" y="2582"/>
                      <a:pt x="3012" y="2582"/>
                    </a:cubicBezTo>
                    <a:cubicBezTo>
                      <a:pt x="3012" y="2581"/>
                      <a:pt x="3012" y="2581"/>
                      <a:pt x="3012" y="2581"/>
                    </a:cubicBezTo>
                    <a:cubicBezTo>
                      <a:pt x="3012" y="2581"/>
                      <a:pt x="3012" y="2581"/>
                      <a:pt x="3012" y="2581"/>
                    </a:cubicBezTo>
                    <a:cubicBezTo>
                      <a:pt x="3012" y="2579"/>
                      <a:pt x="3012" y="2579"/>
                      <a:pt x="3012" y="2579"/>
                    </a:cubicBezTo>
                    <a:cubicBezTo>
                      <a:pt x="3012" y="2578"/>
                      <a:pt x="3012" y="2578"/>
                      <a:pt x="3012" y="2578"/>
                    </a:cubicBezTo>
                    <a:cubicBezTo>
                      <a:pt x="3012" y="2578"/>
                      <a:pt x="3012" y="2578"/>
                      <a:pt x="3012" y="2578"/>
                    </a:cubicBezTo>
                    <a:cubicBezTo>
                      <a:pt x="3013" y="2578"/>
                      <a:pt x="3013" y="2578"/>
                      <a:pt x="3013" y="2578"/>
                    </a:cubicBezTo>
                    <a:cubicBezTo>
                      <a:pt x="3013" y="2580"/>
                      <a:pt x="3013" y="2580"/>
                      <a:pt x="3013" y="2580"/>
                    </a:cubicBezTo>
                    <a:cubicBezTo>
                      <a:pt x="3015" y="2581"/>
                      <a:pt x="3015" y="2581"/>
                      <a:pt x="3015" y="2581"/>
                    </a:cubicBezTo>
                    <a:cubicBezTo>
                      <a:pt x="3015" y="2581"/>
                      <a:pt x="3015" y="2581"/>
                      <a:pt x="3015" y="2581"/>
                    </a:cubicBezTo>
                    <a:cubicBezTo>
                      <a:pt x="3016" y="2583"/>
                      <a:pt x="3016" y="2583"/>
                      <a:pt x="3016" y="2583"/>
                    </a:cubicBezTo>
                    <a:cubicBezTo>
                      <a:pt x="3016" y="2585"/>
                      <a:pt x="3016" y="2585"/>
                      <a:pt x="3016" y="2585"/>
                    </a:cubicBezTo>
                    <a:cubicBezTo>
                      <a:pt x="3016" y="2585"/>
                      <a:pt x="3016" y="2585"/>
                      <a:pt x="3016" y="2585"/>
                    </a:cubicBezTo>
                    <a:cubicBezTo>
                      <a:pt x="3016" y="2587"/>
                      <a:pt x="3016" y="2587"/>
                      <a:pt x="3016" y="2587"/>
                    </a:cubicBezTo>
                    <a:cubicBezTo>
                      <a:pt x="3017" y="2587"/>
                      <a:pt x="3017" y="2587"/>
                      <a:pt x="3017" y="2587"/>
                    </a:cubicBezTo>
                    <a:cubicBezTo>
                      <a:pt x="3017" y="2587"/>
                      <a:pt x="3017" y="2587"/>
                      <a:pt x="3017" y="2587"/>
                    </a:cubicBezTo>
                    <a:cubicBezTo>
                      <a:pt x="3018" y="2587"/>
                      <a:pt x="3018" y="2587"/>
                      <a:pt x="3018" y="2587"/>
                    </a:cubicBezTo>
                    <a:cubicBezTo>
                      <a:pt x="3019" y="2587"/>
                      <a:pt x="3019" y="2587"/>
                      <a:pt x="3019" y="2587"/>
                    </a:cubicBezTo>
                    <a:cubicBezTo>
                      <a:pt x="3020" y="2588"/>
                      <a:pt x="3020" y="2588"/>
                      <a:pt x="3020" y="2588"/>
                    </a:cubicBezTo>
                    <a:cubicBezTo>
                      <a:pt x="3021" y="2588"/>
                      <a:pt x="3021" y="2588"/>
                      <a:pt x="3021" y="2588"/>
                    </a:cubicBezTo>
                    <a:cubicBezTo>
                      <a:pt x="3021" y="2589"/>
                      <a:pt x="3021" y="2589"/>
                      <a:pt x="3021" y="2589"/>
                    </a:cubicBezTo>
                    <a:cubicBezTo>
                      <a:pt x="3021" y="2590"/>
                      <a:pt x="3021" y="2590"/>
                      <a:pt x="3021" y="2590"/>
                    </a:cubicBezTo>
                    <a:cubicBezTo>
                      <a:pt x="3022" y="2590"/>
                      <a:pt x="3022" y="2590"/>
                      <a:pt x="3022" y="2590"/>
                    </a:cubicBezTo>
                    <a:cubicBezTo>
                      <a:pt x="3021" y="2592"/>
                      <a:pt x="3021" y="2592"/>
                      <a:pt x="3021" y="2592"/>
                    </a:cubicBezTo>
                    <a:cubicBezTo>
                      <a:pt x="3021" y="2592"/>
                      <a:pt x="3021" y="2592"/>
                      <a:pt x="3021" y="2592"/>
                    </a:cubicBezTo>
                    <a:cubicBezTo>
                      <a:pt x="3020" y="2592"/>
                      <a:pt x="3020" y="2592"/>
                      <a:pt x="3020" y="2592"/>
                    </a:cubicBezTo>
                    <a:cubicBezTo>
                      <a:pt x="3020" y="2593"/>
                      <a:pt x="3020" y="2593"/>
                      <a:pt x="3020" y="2593"/>
                    </a:cubicBezTo>
                    <a:cubicBezTo>
                      <a:pt x="3020" y="2594"/>
                      <a:pt x="3020" y="2594"/>
                      <a:pt x="3020" y="2594"/>
                    </a:cubicBezTo>
                    <a:cubicBezTo>
                      <a:pt x="3021" y="2593"/>
                      <a:pt x="3021" y="2593"/>
                      <a:pt x="3021" y="2593"/>
                    </a:cubicBezTo>
                    <a:cubicBezTo>
                      <a:pt x="3021" y="2593"/>
                      <a:pt x="3021" y="2593"/>
                      <a:pt x="3021" y="2593"/>
                    </a:cubicBezTo>
                    <a:cubicBezTo>
                      <a:pt x="3022" y="2594"/>
                      <a:pt x="3022" y="2594"/>
                      <a:pt x="3022" y="2594"/>
                    </a:cubicBezTo>
                    <a:cubicBezTo>
                      <a:pt x="3024" y="2593"/>
                      <a:pt x="3024" y="2593"/>
                      <a:pt x="3024" y="2593"/>
                    </a:cubicBezTo>
                    <a:cubicBezTo>
                      <a:pt x="3024" y="2593"/>
                      <a:pt x="3024" y="2593"/>
                      <a:pt x="3024" y="2593"/>
                    </a:cubicBezTo>
                    <a:cubicBezTo>
                      <a:pt x="3024" y="2592"/>
                      <a:pt x="3024" y="2592"/>
                      <a:pt x="3024" y="2592"/>
                    </a:cubicBezTo>
                    <a:cubicBezTo>
                      <a:pt x="3024" y="2590"/>
                      <a:pt x="3024" y="2590"/>
                      <a:pt x="3024" y="2590"/>
                    </a:cubicBezTo>
                    <a:cubicBezTo>
                      <a:pt x="3025" y="2590"/>
                      <a:pt x="3025" y="2590"/>
                      <a:pt x="3025" y="2590"/>
                    </a:cubicBezTo>
                    <a:cubicBezTo>
                      <a:pt x="3026" y="2590"/>
                      <a:pt x="3026" y="2590"/>
                      <a:pt x="3026" y="2590"/>
                    </a:cubicBezTo>
                    <a:cubicBezTo>
                      <a:pt x="3027" y="2591"/>
                      <a:pt x="3027" y="2591"/>
                      <a:pt x="3027" y="2591"/>
                    </a:cubicBezTo>
                    <a:cubicBezTo>
                      <a:pt x="3028" y="2592"/>
                      <a:pt x="3028" y="2592"/>
                      <a:pt x="3028" y="2592"/>
                    </a:cubicBezTo>
                    <a:cubicBezTo>
                      <a:pt x="3029" y="2592"/>
                      <a:pt x="3029" y="2592"/>
                      <a:pt x="3029" y="2592"/>
                    </a:cubicBezTo>
                    <a:cubicBezTo>
                      <a:pt x="3030" y="2592"/>
                      <a:pt x="3030" y="2592"/>
                      <a:pt x="3030" y="2592"/>
                    </a:cubicBezTo>
                    <a:cubicBezTo>
                      <a:pt x="3030" y="2592"/>
                      <a:pt x="3030" y="2592"/>
                      <a:pt x="3030" y="2592"/>
                    </a:cubicBezTo>
                    <a:cubicBezTo>
                      <a:pt x="3031" y="2593"/>
                      <a:pt x="3031" y="2593"/>
                      <a:pt x="3031" y="2593"/>
                    </a:cubicBezTo>
                    <a:cubicBezTo>
                      <a:pt x="3032" y="2594"/>
                      <a:pt x="3032" y="2594"/>
                      <a:pt x="3032" y="2594"/>
                    </a:cubicBezTo>
                    <a:cubicBezTo>
                      <a:pt x="3032" y="2595"/>
                      <a:pt x="3032" y="2595"/>
                      <a:pt x="3032" y="2595"/>
                    </a:cubicBezTo>
                    <a:cubicBezTo>
                      <a:pt x="3032" y="2596"/>
                      <a:pt x="3032" y="2596"/>
                      <a:pt x="3032" y="2596"/>
                    </a:cubicBezTo>
                    <a:cubicBezTo>
                      <a:pt x="3030" y="2596"/>
                      <a:pt x="3030" y="2596"/>
                      <a:pt x="3030" y="2596"/>
                    </a:cubicBezTo>
                    <a:cubicBezTo>
                      <a:pt x="3030" y="2596"/>
                      <a:pt x="3030" y="2596"/>
                      <a:pt x="3030" y="2596"/>
                    </a:cubicBezTo>
                    <a:cubicBezTo>
                      <a:pt x="3029" y="2597"/>
                      <a:pt x="3029" y="2597"/>
                      <a:pt x="3029" y="2597"/>
                    </a:cubicBezTo>
                    <a:cubicBezTo>
                      <a:pt x="3029" y="2598"/>
                      <a:pt x="3029" y="2598"/>
                      <a:pt x="3029" y="2598"/>
                    </a:cubicBezTo>
                    <a:cubicBezTo>
                      <a:pt x="3030" y="2598"/>
                      <a:pt x="3030" y="2598"/>
                      <a:pt x="3030" y="2598"/>
                    </a:cubicBezTo>
                    <a:cubicBezTo>
                      <a:pt x="3032" y="2599"/>
                      <a:pt x="3032" y="2599"/>
                      <a:pt x="3032" y="2599"/>
                    </a:cubicBezTo>
                    <a:cubicBezTo>
                      <a:pt x="3033" y="2601"/>
                      <a:pt x="3033" y="2601"/>
                      <a:pt x="3033" y="2601"/>
                    </a:cubicBezTo>
                    <a:cubicBezTo>
                      <a:pt x="3035" y="2601"/>
                      <a:pt x="3035" y="2601"/>
                      <a:pt x="3035" y="2601"/>
                    </a:cubicBezTo>
                    <a:cubicBezTo>
                      <a:pt x="3035" y="2601"/>
                      <a:pt x="3035" y="2601"/>
                      <a:pt x="3035" y="2601"/>
                    </a:cubicBezTo>
                    <a:cubicBezTo>
                      <a:pt x="3037" y="2603"/>
                      <a:pt x="3037" y="2603"/>
                      <a:pt x="3037" y="2603"/>
                    </a:cubicBezTo>
                    <a:cubicBezTo>
                      <a:pt x="3037" y="2603"/>
                      <a:pt x="3037" y="2603"/>
                      <a:pt x="3037" y="2603"/>
                    </a:cubicBezTo>
                    <a:cubicBezTo>
                      <a:pt x="3038" y="2604"/>
                      <a:pt x="3038" y="2604"/>
                      <a:pt x="3038" y="2604"/>
                    </a:cubicBezTo>
                    <a:cubicBezTo>
                      <a:pt x="3039" y="2603"/>
                      <a:pt x="3039" y="2603"/>
                      <a:pt x="3039" y="2603"/>
                    </a:cubicBezTo>
                    <a:cubicBezTo>
                      <a:pt x="3040" y="2602"/>
                      <a:pt x="3040" y="2602"/>
                      <a:pt x="3040" y="2602"/>
                    </a:cubicBezTo>
                    <a:cubicBezTo>
                      <a:pt x="3039" y="2601"/>
                      <a:pt x="3039" y="2601"/>
                      <a:pt x="3039" y="2601"/>
                    </a:cubicBezTo>
                    <a:cubicBezTo>
                      <a:pt x="3039" y="2599"/>
                      <a:pt x="3039" y="2599"/>
                      <a:pt x="3039" y="2599"/>
                    </a:cubicBezTo>
                    <a:cubicBezTo>
                      <a:pt x="3039" y="2598"/>
                      <a:pt x="3039" y="2598"/>
                      <a:pt x="3039" y="2598"/>
                    </a:cubicBezTo>
                    <a:cubicBezTo>
                      <a:pt x="3037" y="2597"/>
                      <a:pt x="3037" y="2597"/>
                      <a:pt x="3037" y="2597"/>
                    </a:cubicBezTo>
                    <a:cubicBezTo>
                      <a:pt x="3037" y="2596"/>
                      <a:pt x="3037" y="2596"/>
                      <a:pt x="3037" y="2596"/>
                    </a:cubicBezTo>
                    <a:cubicBezTo>
                      <a:pt x="3036" y="2596"/>
                      <a:pt x="3036" y="2596"/>
                      <a:pt x="3036" y="2596"/>
                    </a:cubicBezTo>
                    <a:cubicBezTo>
                      <a:pt x="3035" y="2595"/>
                      <a:pt x="3035" y="2595"/>
                      <a:pt x="3035" y="2595"/>
                    </a:cubicBezTo>
                    <a:cubicBezTo>
                      <a:pt x="3035" y="2593"/>
                      <a:pt x="3035" y="2593"/>
                      <a:pt x="3035" y="2593"/>
                    </a:cubicBezTo>
                    <a:cubicBezTo>
                      <a:pt x="3033" y="2591"/>
                      <a:pt x="3033" y="2591"/>
                      <a:pt x="3033" y="2591"/>
                    </a:cubicBezTo>
                    <a:cubicBezTo>
                      <a:pt x="3032" y="2590"/>
                      <a:pt x="3032" y="2590"/>
                      <a:pt x="3032" y="2590"/>
                    </a:cubicBezTo>
                    <a:cubicBezTo>
                      <a:pt x="3032" y="2588"/>
                      <a:pt x="3032" y="2588"/>
                      <a:pt x="3032" y="2588"/>
                    </a:cubicBezTo>
                    <a:cubicBezTo>
                      <a:pt x="3031" y="2587"/>
                      <a:pt x="3031" y="2587"/>
                      <a:pt x="3031" y="2587"/>
                    </a:cubicBezTo>
                    <a:cubicBezTo>
                      <a:pt x="3031" y="2585"/>
                      <a:pt x="3031" y="2585"/>
                      <a:pt x="3031" y="2585"/>
                    </a:cubicBezTo>
                    <a:cubicBezTo>
                      <a:pt x="3032" y="2585"/>
                      <a:pt x="3032" y="2585"/>
                      <a:pt x="3032" y="2585"/>
                    </a:cubicBezTo>
                    <a:cubicBezTo>
                      <a:pt x="3032" y="2585"/>
                      <a:pt x="3032" y="2585"/>
                      <a:pt x="3032" y="2585"/>
                    </a:cubicBezTo>
                    <a:cubicBezTo>
                      <a:pt x="3033" y="2586"/>
                      <a:pt x="3033" y="2586"/>
                      <a:pt x="3033" y="2586"/>
                    </a:cubicBezTo>
                    <a:cubicBezTo>
                      <a:pt x="3034" y="2587"/>
                      <a:pt x="3034" y="2587"/>
                      <a:pt x="3034" y="2587"/>
                    </a:cubicBezTo>
                    <a:cubicBezTo>
                      <a:pt x="3035" y="2587"/>
                      <a:pt x="3035" y="2587"/>
                      <a:pt x="3035" y="2587"/>
                    </a:cubicBezTo>
                    <a:cubicBezTo>
                      <a:pt x="3036" y="2588"/>
                      <a:pt x="3036" y="2588"/>
                      <a:pt x="3036" y="2588"/>
                    </a:cubicBezTo>
                    <a:cubicBezTo>
                      <a:pt x="3037" y="2590"/>
                      <a:pt x="3037" y="2590"/>
                      <a:pt x="3037" y="2590"/>
                    </a:cubicBezTo>
                    <a:cubicBezTo>
                      <a:pt x="3037" y="2591"/>
                      <a:pt x="3037" y="2591"/>
                      <a:pt x="3037" y="2591"/>
                    </a:cubicBezTo>
                    <a:cubicBezTo>
                      <a:pt x="3038" y="2592"/>
                      <a:pt x="3038" y="2592"/>
                      <a:pt x="3038" y="2592"/>
                    </a:cubicBezTo>
                    <a:cubicBezTo>
                      <a:pt x="3039" y="2594"/>
                      <a:pt x="3039" y="2594"/>
                      <a:pt x="3039" y="2594"/>
                    </a:cubicBezTo>
                    <a:cubicBezTo>
                      <a:pt x="3039" y="2595"/>
                      <a:pt x="3039" y="2595"/>
                      <a:pt x="3039" y="2595"/>
                    </a:cubicBezTo>
                    <a:cubicBezTo>
                      <a:pt x="3040" y="2596"/>
                      <a:pt x="3040" y="2596"/>
                      <a:pt x="3040" y="2596"/>
                    </a:cubicBezTo>
                    <a:cubicBezTo>
                      <a:pt x="3041" y="2597"/>
                      <a:pt x="3041" y="2597"/>
                      <a:pt x="3041" y="2597"/>
                    </a:cubicBezTo>
                    <a:cubicBezTo>
                      <a:pt x="3041" y="2598"/>
                      <a:pt x="3041" y="2598"/>
                      <a:pt x="3041" y="2598"/>
                    </a:cubicBezTo>
                    <a:cubicBezTo>
                      <a:pt x="3042" y="2598"/>
                      <a:pt x="3042" y="2598"/>
                      <a:pt x="3042" y="2598"/>
                    </a:cubicBezTo>
                    <a:cubicBezTo>
                      <a:pt x="3043" y="2601"/>
                      <a:pt x="3043" y="2601"/>
                      <a:pt x="3043" y="2601"/>
                    </a:cubicBezTo>
                    <a:cubicBezTo>
                      <a:pt x="3043" y="2602"/>
                      <a:pt x="3043" y="2602"/>
                      <a:pt x="3043" y="2602"/>
                    </a:cubicBezTo>
                    <a:cubicBezTo>
                      <a:pt x="3044" y="2603"/>
                      <a:pt x="3044" y="2603"/>
                      <a:pt x="3044" y="2603"/>
                    </a:cubicBezTo>
                    <a:cubicBezTo>
                      <a:pt x="3044" y="2604"/>
                      <a:pt x="3044" y="2604"/>
                      <a:pt x="3044" y="2604"/>
                    </a:cubicBezTo>
                    <a:cubicBezTo>
                      <a:pt x="3044" y="2606"/>
                      <a:pt x="3044" y="2606"/>
                      <a:pt x="3044" y="2606"/>
                    </a:cubicBezTo>
                    <a:cubicBezTo>
                      <a:pt x="3046" y="2606"/>
                      <a:pt x="3046" y="2606"/>
                      <a:pt x="3046" y="2606"/>
                    </a:cubicBezTo>
                    <a:cubicBezTo>
                      <a:pt x="3046" y="2607"/>
                      <a:pt x="3046" y="2607"/>
                      <a:pt x="3046" y="2607"/>
                    </a:cubicBezTo>
                    <a:cubicBezTo>
                      <a:pt x="3047" y="2609"/>
                      <a:pt x="3047" y="2609"/>
                      <a:pt x="3047" y="2609"/>
                    </a:cubicBezTo>
                    <a:cubicBezTo>
                      <a:pt x="3047" y="2611"/>
                      <a:pt x="3047" y="2611"/>
                      <a:pt x="3047" y="2611"/>
                    </a:cubicBezTo>
                    <a:cubicBezTo>
                      <a:pt x="3047" y="2612"/>
                      <a:pt x="3047" y="2612"/>
                      <a:pt x="3047" y="2612"/>
                    </a:cubicBezTo>
                    <a:cubicBezTo>
                      <a:pt x="3046" y="2613"/>
                      <a:pt x="3046" y="2613"/>
                      <a:pt x="3046" y="2613"/>
                    </a:cubicBezTo>
                    <a:cubicBezTo>
                      <a:pt x="3046" y="2614"/>
                      <a:pt x="3046" y="2614"/>
                      <a:pt x="3046" y="2614"/>
                    </a:cubicBezTo>
                    <a:cubicBezTo>
                      <a:pt x="3046" y="2615"/>
                      <a:pt x="3046" y="2615"/>
                      <a:pt x="3046" y="2615"/>
                    </a:cubicBezTo>
                    <a:cubicBezTo>
                      <a:pt x="3047" y="2616"/>
                      <a:pt x="3047" y="2616"/>
                      <a:pt x="3047" y="2616"/>
                    </a:cubicBezTo>
                    <a:cubicBezTo>
                      <a:pt x="3049" y="2615"/>
                      <a:pt x="3049" y="2615"/>
                      <a:pt x="3049" y="2615"/>
                    </a:cubicBezTo>
                    <a:cubicBezTo>
                      <a:pt x="3050" y="2615"/>
                      <a:pt x="3050" y="2615"/>
                      <a:pt x="3050" y="2615"/>
                    </a:cubicBezTo>
                    <a:cubicBezTo>
                      <a:pt x="3051" y="2615"/>
                      <a:pt x="3051" y="2615"/>
                      <a:pt x="3051" y="2615"/>
                    </a:cubicBezTo>
                    <a:cubicBezTo>
                      <a:pt x="3052" y="2616"/>
                      <a:pt x="3052" y="2616"/>
                      <a:pt x="3052" y="2616"/>
                    </a:cubicBezTo>
                    <a:cubicBezTo>
                      <a:pt x="3054" y="2616"/>
                      <a:pt x="3054" y="2616"/>
                      <a:pt x="3054" y="2616"/>
                    </a:cubicBezTo>
                    <a:cubicBezTo>
                      <a:pt x="3056" y="2616"/>
                      <a:pt x="3056" y="2616"/>
                      <a:pt x="3056" y="2616"/>
                    </a:cubicBezTo>
                    <a:cubicBezTo>
                      <a:pt x="3057" y="2616"/>
                      <a:pt x="3057" y="2616"/>
                      <a:pt x="3057" y="2616"/>
                    </a:cubicBezTo>
                    <a:cubicBezTo>
                      <a:pt x="3059" y="2616"/>
                      <a:pt x="3059" y="2616"/>
                      <a:pt x="3059" y="2616"/>
                    </a:cubicBezTo>
                    <a:cubicBezTo>
                      <a:pt x="3060" y="2616"/>
                      <a:pt x="3060" y="2616"/>
                      <a:pt x="3060" y="2616"/>
                    </a:cubicBezTo>
                    <a:cubicBezTo>
                      <a:pt x="3061" y="2616"/>
                      <a:pt x="3061" y="2616"/>
                      <a:pt x="3061" y="2616"/>
                    </a:cubicBezTo>
                    <a:cubicBezTo>
                      <a:pt x="3062" y="2616"/>
                      <a:pt x="3062" y="2616"/>
                      <a:pt x="3062" y="2616"/>
                    </a:cubicBezTo>
                    <a:cubicBezTo>
                      <a:pt x="3064" y="2617"/>
                      <a:pt x="3064" y="2617"/>
                      <a:pt x="3064" y="2617"/>
                    </a:cubicBezTo>
                    <a:cubicBezTo>
                      <a:pt x="3064" y="2618"/>
                      <a:pt x="3064" y="2618"/>
                      <a:pt x="3064" y="2618"/>
                    </a:cubicBezTo>
                    <a:cubicBezTo>
                      <a:pt x="3066" y="2618"/>
                      <a:pt x="3066" y="2618"/>
                      <a:pt x="3066" y="2618"/>
                    </a:cubicBezTo>
                    <a:cubicBezTo>
                      <a:pt x="3067" y="2617"/>
                      <a:pt x="3067" y="2617"/>
                      <a:pt x="3067" y="2617"/>
                    </a:cubicBezTo>
                    <a:cubicBezTo>
                      <a:pt x="3067" y="2616"/>
                      <a:pt x="3067" y="2616"/>
                      <a:pt x="3067" y="2616"/>
                    </a:cubicBezTo>
                    <a:cubicBezTo>
                      <a:pt x="3068" y="2615"/>
                      <a:pt x="3068" y="2615"/>
                      <a:pt x="3068" y="2615"/>
                    </a:cubicBezTo>
                    <a:cubicBezTo>
                      <a:pt x="3068" y="2614"/>
                      <a:pt x="3068" y="2614"/>
                      <a:pt x="3068" y="2614"/>
                    </a:cubicBezTo>
                    <a:cubicBezTo>
                      <a:pt x="3069" y="2613"/>
                      <a:pt x="3069" y="2613"/>
                      <a:pt x="3069" y="2613"/>
                    </a:cubicBezTo>
                    <a:cubicBezTo>
                      <a:pt x="3070" y="2613"/>
                      <a:pt x="3070" y="2613"/>
                      <a:pt x="3070" y="2613"/>
                    </a:cubicBezTo>
                    <a:cubicBezTo>
                      <a:pt x="3071" y="2614"/>
                      <a:pt x="3071" y="2614"/>
                      <a:pt x="3071" y="2614"/>
                    </a:cubicBezTo>
                    <a:cubicBezTo>
                      <a:pt x="3072" y="2614"/>
                      <a:pt x="3072" y="2614"/>
                      <a:pt x="3072" y="2614"/>
                    </a:cubicBezTo>
                    <a:cubicBezTo>
                      <a:pt x="3072" y="2616"/>
                      <a:pt x="3072" y="2616"/>
                      <a:pt x="3072" y="2616"/>
                    </a:cubicBezTo>
                    <a:cubicBezTo>
                      <a:pt x="3072" y="2616"/>
                      <a:pt x="3072" y="2616"/>
                      <a:pt x="3072" y="2616"/>
                    </a:cubicBezTo>
                    <a:cubicBezTo>
                      <a:pt x="3072" y="2617"/>
                      <a:pt x="3072" y="2617"/>
                      <a:pt x="3072" y="2617"/>
                    </a:cubicBezTo>
                    <a:cubicBezTo>
                      <a:pt x="3071" y="2618"/>
                      <a:pt x="3071" y="2618"/>
                      <a:pt x="3071" y="2618"/>
                    </a:cubicBezTo>
                    <a:cubicBezTo>
                      <a:pt x="3071" y="2620"/>
                      <a:pt x="3071" y="2620"/>
                      <a:pt x="3071" y="2620"/>
                    </a:cubicBezTo>
                    <a:cubicBezTo>
                      <a:pt x="3071" y="2621"/>
                      <a:pt x="3071" y="2621"/>
                      <a:pt x="3071" y="2621"/>
                    </a:cubicBezTo>
                    <a:cubicBezTo>
                      <a:pt x="3072" y="2621"/>
                      <a:pt x="3072" y="2621"/>
                      <a:pt x="3072" y="2621"/>
                    </a:cubicBezTo>
                    <a:cubicBezTo>
                      <a:pt x="3072" y="2623"/>
                      <a:pt x="3072" y="2623"/>
                      <a:pt x="3072" y="2623"/>
                    </a:cubicBezTo>
                    <a:cubicBezTo>
                      <a:pt x="3072" y="2624"/>
                      <a:pt x="3072" y="2624"/>
                      <a:pt x="3072" y="2624"/>
                    </a:cubicBezTo>
                    <a:cubicBezTo>
                      <a:pt x="3072" y="2626"/>
                      <a:pt x="3072" y="2626"/>
                      <a:pt x="3072" y="2626"/>
                    </a:cubicBezTo>
                    <a:cubicBezTo>
                      <a:pt x="3071" y="2626"/>
                      <a:pt x="3071" y="2626"/>
                      <a:pt x="3071" y="2626"/>
                    </a:cubicBezTo>
                    <a:cubicBezTo>
                      <a:pt x="3070" y="2626"/>
                      <a:pt x="3070" y="2626"/>
                      <a:pt x="3070" y="2626"/>
                    </a:cubicBezTo>
                    <a:cubicBezTo>
                      <a:pt x="3067" y="2626"/>
                      <a:pt x="3067" y="2626"/>
                      <a:pt x="3067" y="2626"/>
                    </a:cubicBezTo>
                    <a:cubicBezTo>
                      <a:pt x="3066" y="2626"/>
                      <a:pt x="3066" y="2626"/>
                      <a:pt x="3066" y="2626"/>
                    </a:cubicBezTo>
                    <a:cubicBezTo>
                      <a:pt x="3064" y="2625"/>
                      <a:pt x="3064" y="2625"/>
                      <a:pt x="3064" y="2625"/>
                    </a:cubicBezTo>
                    <a:cubicBezTo>
                      <a:pt x="3063" y="2624"/>
                      <a:pt x="3063" y="2624"/>
                      <a:pt x="3063" y="2624"/>
                    </a:cubicBezTo>
                    <a:cubicBezTo>
                      <a:pt x="3062" y="2624"/>
                      <a:pt x="3062" y="2624"/>
                      <a:pt x="3062" y="2624"/>
                    </a:cubicBezTo>
                    <a:cubicBezTo>
                      <a:pt x="3061" y="2624"/>
                      <a:pt x="3061" y="2624"/>
                      <a:pt x="3061" y="2624"/>
                    </a:cubicBezTo>
                    <a:cubicBezTo>
                      <a:pt x="3061" y="2625"/>
                      <a:pt x="3061" y="2625"/>
                      <a:pt x="3061" y="2625"/>
                    </a:cubicBezTo>
                    <a:cubicBezTo>
                      <a:pt x="3061" y="2627"/>
                      <a:pt x="3061" y="2627"/>
                      <a:pt x="3061" y="2627"/>
                    </a:cubicBezTo>
                    <a:cubicBezTo>
                      <a:pt x="3061" y="2627"/>
                      <a:pt x="3061" y="2627"/>
                      <a:pt x="3061" y="2627"/>
                    </a:cubicBezTo>
                    <a:cubicBezTo>
                      <a:pt x="3060" y="2629"/>
                      <a:pt x="3060" y="2629"/>
                      <a:pt x="3060" y="2629"/>
                    </a:cubicBezTo>
                    <a:cubicBezTo>
                      <a:pt x="3059" y="2630"/>
                      <a:pt x="3059" y="2630"/>
                      <a:pt x="3059" y="2630"/>
                    </a:cubicBezTo>
                    <a:cubicBezTo>
                      <a:pt x="3059" y="2632"/>
                      <a:pt x="3059" y="2632"/>
                      <a:pt x="3059" y="2632"/>
                    </a:cubicBezTo>
                    <a:cubicBezTo>
                      <a:pt x="3059" y="2633"/>
                      <a:pt x="3059" y="2633"/>
                      <a:pt x="3059" y="2633"/>
                    </a:cubicBezTo>
                    <a:cubicBezTo>
                      <a:pt x="3059" y="2634"/>
                      <a:pt x="3059" y="2634"/>
                      <a:pt x="3059" y="2634"/>
                    </a:cubicBezTo>
                    <a:cubicBezTo>
                      <a:pt x="3060" y="2635"/>
                      <a:pt x="3060" y="2635"/>
                      <a:pt x="3060" y="2635"/>
                    </a:cubicBezTo>
                    <a:cubicBezTo>
                      <a:pt x="3061" y="2635"/>
                      <a:pt x="3061" y="2635"/>
                      <a:pt x="3061" y="2635"/>
                    </a:cubicBezTo>
                    <a:cubicBezTo>
                      <a:pt x="3061" y="2635"/>
                      <a:pt x="3061" y="2635"/>
                      <a:pt x="3061" y="2635"/>
                    </a:cubicBezTo>
                    <a:cubicBezTo>
                      <a:pt x="3063" y="2635"/>
                      <a:pt x="3063" y="2635"/>
                      <a:pt x="3063" y="2635"/>
                    </a:cubicBezTo>
                    <a:cubicBezTo>
                      <a:pt x="3064" y="2635"/>
                      <a:pt x="3064" y="2635"/>
                      <a:pt x="3064" y="2635"/>
                    </a:cubicBezTo>
                    <a:cubicBezTo>
                      <a:pt x="3063" y="2636"/>
                      <a:pt x="3063" y="2636"/>
                      <a:pt x="3063" y="2636"/>
                    </a:cubicBezTo>
                    <a:cubicBezTo>
                      <a:pt x="3063" y="2637"/>
                      <a:pt x="3063" y="2637"/>
                      <a:pt x="3063" y="2637"/>
                    </a:cubicBezTo>
                    <a:cubicBezTo>
                      <a:pt x="3061" y="2638"/>
                      <a:pt x="3061" y="2638"/>
                      <a:pt x="3061" y="2638"/>
                    </a:cubicBezTo>
                    <a:cubicBezTo>
                      <a:pt x="3061" y="2640"/>
                      <a:pt x="3061" y="2640"/>
                      <a:pt x="3061" y="2640"/>
                    </a:cubicBezTo>
                    <a:cubicBezTo>
                      <a:pt x="3061" y="2641"/>
                      <a:pt x="3061" y="2641"/>
                      <a:pt x="3061" y="2641"/>
                    </a:cubicBezTo>
                    <a:cubicBezTo>
                      <a:pt x="3061" y="2642"/>
                      <a:pt x="3061" y="2642"/>
                      <a:pt x="3061" y="2642"/>
                    </a:cubicBezTo>
                    <a:cubicBezTo>
                      <a:pt x="3061" y="2643"/>
                      <a:pt x="3061" y="2643"/>
                      <a:pt x="3061" y="2643"/>
                    </a:cubicBezTo>
                    <a:cubicBezTo>
                      <a:pt x="3059" y="2643"/>
                      <a:pt x="3059" y="2643"/>
                      <a:pt x="3059" y="2643"/>
                    </a:cubicBezTo>
                    <a:cubicBezTo>
                      <a:pt x="3059" y="2644"/>
                      <a:pt x="3059" y="2644"/>
                      <a:pt x="3059" y="2644"/>
                    </a:cubicBezTo>
                    <a:cubicBezTo>
                      <a:pt x="3058" y="2644"/>
                      <a:pt x="3058" y="2644"/>
                      <a:pt x="3058" y="2644"/>
                    </a:cubicBezTo>
                    <a:cubicBezTo>
                      <a:pt x="3059" y="2645"/>
                      <a:pt x="3059" y="2645"/>
                      <a:pt x="3059" y="2645"/>
                    </a:cubicBezTo>
                    <a:cubicBezTo>
                      <a:pt x="3059" y="2645"/>
                      <a:pt x="3059" y="2645"/>
                      <a:pt x="3059" y="2645"/>
                    </a:cubicBezTo>
                    <a:cubicBezTo>
                      <a:pt x="3059" y="2647"/>
                      <a:pt x="3059" y="2647"/>
                      <a:pt x="3059" y="2647"/>
                    </a:cubicBezTo>
                    <a:cubicBezTo>
                      <a:pt x="3058" y="2650"/>
                      <a:pt x="3058" y="2650"/>
                      <a:pt x="3058" y="2650"/>
                    </a:cubicBezTo>
                    <a:cubicBezTo>
                      <a:pt x="3057" y="2650"/>
                      <a:pt x="3057" y="2650"/>
                      <a:pt x="3057" y="2650"/>
                    </a:cubicBezTo>
                    <a:cubicBezTo>
                      <a:pt x="3057" y="2652"/>
                      <a:pt x="3057" y="2652"/>
                      <a:pt x="3057" y="2652"/>
                    </a:cubicBezTo>
                    <a:cubicBezTo>
                      <a:pt x="3057" y="2654"/>
                      <a:pt x="3057" y="2654"/>
                      <a:pt x="3057" y="2654"/>
                    </a:cubicBezTo>
                    <a:cubicBezTo>
                      <a:pt x="3057" y="2656"/>
                      <a:pt x="3057" y="2656"/>
                      <a:pt x="3057" y="2656"/>
                    </a:cubicBezTo>
                    <a:cubicBezTo>
                      <a:pt x="3058" y="2656"/>
                      <a:pt x="3058" y="2656"/>
                      <a:pt x="3058" y="2656"/>
                    </a:cubicBezTo>
                    <a:cubicBezTo>
                      <a:pt x="3060" y="2656"/>
                      <a:pt x="3060" y="2656"/>
                      <a:pt x="3060" y="2656"/>
                    </a:cubicBezTo>
                    <a:cubicBezTo>
                      <a:pt x="3061" y="2656"/>
                      <a:pt x="3061" y="2656"/>
                      <a:pt x="3061" y="2656"/>
                    </a:cubicBezTo>
                    <a:cubicBezTo>
                      <a:pt x="3062" y="2658"/>
                      <a:pt x="3062" y="2658"/>
                      <a:pt x="3062" y="2658"/>
                    </a:cubicBezTo>
                    <a:cubicBezTo>
                      <a:pt x="3062" y="2658"/>
                      <a:pt x="3062" y="2658"/>
                      <a:pt x="3062" y="2658"/>
                    </a:cubicBezTo>
                    <a:cubicBezTo>
                      <a:pt x="3061" y="2659"/>
                      <a:pt x="3061" y="2659"/>
                      <a:pt x="3061" y="2659"/>
                    </a:cubicBezTo>
                    <a:cubicBezTo>
                      <a:pt x="3061" y="2661"/>
                      <a:pt x="3061" y="2661"/>
                      <a:pt x="3061" y="2661"/>
                    </a:cubicBezTo>
                    <a:cubicBezTo>
                      <a:pt x="3061" y="2661"/>
                      <a:pt x="3061" y="2661"/>
                      <a:pt x="3061" y="2661"/>
                    </a:cubicBezTo>
                    <a:cubicBezTo>
                      <a:pt x="3064" y="2663"/>
                      <a:pt x="3064" y="2663"/>
                      <a:pt x="3064" y="2663"/>
                    </a:cubicBezTo>
                    <a:cubicBezTo>
                      <a:pt x="3068" y="2665"/>
                      <a:pt x="3068" y="2665"/>
                      <a:pt x="3068" y="2665"/>
                    </a:cubicBezTo>
                    <a:cubicBezTo>
                      <a:pt x="3071" y="2667"/>
                      <a:pt x="3071" y="2667"/>
                      <a:pt x="3071" y="2667"/>
                    </a:cubicBezTo>
                    <a:cubicBezTo>
                      <a:pt x="3072" y="2668"/>
                      <a:pt x="3072" y="2668"/>
                      <a:pt x="3072" y="2668"/>
                    </a:cubicBezTo>
                    <a:cubicBezTo>
                      <a:pt x="3072" y="2669"/>
                      <a:pt x="3072" y="2669"/>
                      <a:pt x="3072" y="2669"/>
                    </a:cubicBezTo>
                    <a:cubicBezTo>
                      <a:pt x="3071" y="2670"/>
                      <a:pt x="3071" y="2670"/>
                      <a:pt x="3071" y="2670"/>
                    </a:cubicBezTo>
                    <a:cubicBezTo>
                      <a:pt x="3072" y="2672"/>
                      <a:pt x="3072" y="2672"/>
                      <a:pt x="3072" y="2672"/>
                    </a:cubicBezTo>
                    <a:cubicBezTo>
                      <a:pt x="3072" y="2672"/>
                      <a:pt x="3072" y="2672"/>
                      <a:pt x="3072" y="2672"/>
                    </a:cubicBezTo>
                    <a:cubicBezTo>
                      <a:pt x="3075" y="2672"/>
                      <a:pt x="3075" y="2672"/>
                      <a:pt x="3075" y="2672"/>
                    </a:cubicBezTo>
                    <a:cubicBezTo>
                      <a:pt x="3075" y="2672"/>
                      <a:pt x="3075" y="2672"/>
                      <a:pt x="3075" y="2672"/>
                    </a:cubicBezTo>
                    <a:cubicBezTo>
                      <a:pt x="3077" y="2672"/>
                      <a:pt x="3077" y="2672"/>
                      <a:pt x="3077" y="2672"/>
                    </a:cubicBezTo>
                    <a:cubicBezTo>
                      <a:pt x="3077" y="2671"/>
                      <a:pt x="3077" y="2671"/>
                      <a:pt x="3077" y="2671"/>
                    </a:cubicBezTo>
                    <a:cubicBezTo>
                      <a:pt x="3076" y="2670"/>
                      <a:pt x="3076" y="2670"/>
                      <a:pt x="3076" y="2670"/>
                    </a:cubicBezTo>
                    <a:cubicBezTo>
                      <a:pt x="3075" y="2668"/>
                      <a:pt x="3075" y="2668"/>
                      <a:pt x="3075" y="2668"/>
                    </a:cubicBezTo>
                    <a:cubicBezTo>
                      <a:pt x="3075" y="2667"/>
                      <a:pt x="3075" y="2667"/>
                      <a:pt x="3075" y="2667"/>
                    </a:cubicBezTo>
                    <a:cubicBezTo>
                      <a:pt x="3075" y="2667"/>
                      <a:pt x="3075" y="2667"/>
                      <a:pt x="3075" y="2667"/>
                    </a:cubicBezTo>
                    <a:cubicBezTo>
                      <a:pt x="3077" y="2666"/>
                      <a:pt x="3077" y="2666"/>
                      <a:pt x="3077" y="2666"/>
                    </a:cubicBezTo>
                    <a:cubicBezTo>
                      <a:pt x="3078" y="2665"/>
                      <a:pt x="3078" y="2665"/>
                      <a:pt x="3078" y="2665"/>
                    </a:cubicBezTo>
                    <a:cubicBezTo>
                      <a:pt x="3081" y="2665"/>
                      <a:pt x="3081" y="2665"/>
                      <a:pt x="3081" y="2665"/>
                    </a:cubicBezTo>
                    <a:cubicBezTo>
                      <a:pt x="3082" y="2666"/>
                      <a:pt x="3082" y="2666"/>
                      <a:pt x="3082" y="2666"/>
                    </a:cubicBezTo>
                    <a:cubicBezTo>
                      <a:pt x="3083" y="2667"/>
                      <a:pt x="3083" y="2667"/>
                      <a:pt x="3083" y="2667"/>
                    </a:cubicBezTo>
                    <a:cubicBezTo>
                      <a:pt x="3082" y="2667"/>
                      <a:pt x="3082" y="2667"/>
                      <a:pt x="3082" y="2667"/>
                    </a:cubicBezTo>
                    <a:cubicBezTo>
                      <a:pt x="3081" y="2668"/>
                      <a:pt x="3081" y="2668"/>
                      <a:pt x="3081" y="2668"/>
                    </a:cubicBezTo>
                    <a:cubicBezTo>
                      <a:pt x="3079" y="2668"/>
                      <a:pt x="3079" y="2668"/>
                      <a:pt x="3079" y="2668"/>
                    </a:cubicBezTo>
                    <a:cubicBezTo>
                      <a:pt x="3079" y="2670"/>
                      <a:pt x="3079" y="2670"/>
                      <a:pt x="3079" y="2670"/>
                    </a:cubicBezTo>
                    <a:cubicBezTo>
                      <a:pt x="3080" y="2671"/>
                      <a:pt x="3080" y="2671"/>
                      <a:pt x="3080" y="2671"/>
                    </a:cubicBezTo>
                    <a:cubicBezTo>
                      <a:pt x="3081" y="2671"/>
                      <a:pt x="3081" y="2671"/>
                      <a:pt x="3081" y="2671"/>
                    </a:cubicBezTo>
                    <a:cubicBezTo>
                      <a:pt x="3084" y="2670"/>
                      <a:pt x="3084" y="2670"/>
                      <a:pt x="3084" y="2670"/>
                    </a:cubicBezTo>
                    <a:cubicBezTo>
                      <a:pt x="3086" y="2669"/>
                      <a:pt x="3086" y="2669"/>
                      <a:pt x="3086" y="2669"/>
                    </a:cubicBezTo>
                    <a:cubicBezTo>
                      <a:pt x="3088" y="2667"/>
                      <a:pt x="3088" y="2667"/>
                      <a:pt x="3088" y="2667"/>
                    </a:cubicBezTo>
                    <a:cubicBezTo>
                      <a:pt x="3090" y="2667"/>
                      <a:pt x="3090" y="2667"/>
                      <a:pt x="3090" y="2667"/>
                    </a:cubicBezTo>
                    <a:cubicBezTo>
                      <a:pt x="3092" y="2667"/>
                      <a:pt x="3092" y="2667"/>
                      <a:pt x="3092" y="2667"/>
                    </a:cubicBezTo>
                    <a:cubicBezTo>
                      <a:pt x="3092" y="2668"/>
                      <a:pt x="3092" y="2668"/>
                      <a:pt x="3092" y="2668"/>
                    </a:cubicBezTo>
                    <a:cubicBezTo>
                      <a:pt x="3093" y="2670"/>
                      <a:pt x="3093" y="2670"/>
                      <a:pt x="3093" y="2670"/>
                    </a:cubicBezTo>
                    <a:cubicBezTo>
                      <a:pt x="3093" y="2671"/>
                      <a:pt x="3093" y="2671"/>
                      <a:pt x="3093" y="2671"/>
                    </a:cubicBezTo>
                    <a:cubicBezTo>
                      <a:pt x="3093" y="2673"/>
                      <a:pt x="3093" y="2673"/>
                      <a:pt x="3093" y="2673"/>
                    </a:cubicBezTo>
                    <a:cubicBezTo>
                      <a:pt x="3093" y="2674"/>
                      <a:pt x="3093" y="2674"/>
                      <a:pt x="3093" y="2674"/>
                    </a:cubicBezTo>
                    <a:cubicBezTo>
                      <a:pt x="3094" y="2676"/>
                      <a:pt x="3094" y="2676"/>
                      <a:pt x="3094" y="2676"/>
                    </a:cubicBezTo>
                    <a:cubicBezTo>
                      <a:pt x="3095" y="2676"/>
                      <a:pt x="3095" y="2676"/>
                      <a:pt x="3095" y="2676"/>
                    </a:cubicBezTo>
                    <a:cubicBezTo>
                      <a:pt x="3096" y="2676"/>
                      <a:pt x="3096" y="2676"/>
                      <a:pt x="3096" y="2676"/>
                    </a:cubicBezTo>
                    <a:cubicBezTo>
                      <a:pt x="3097" y="2675"/>
                      <a:pt x="3097" y="2675"/>
                      <a:pt x="3097" y="2675"/>
                    </a:cubicBezTo>
                    <a:cubicBezTo>
                      <a:pt x="3098" y="2676"/>
                      <a:pt x="3098" y="2676"/>
                      <a:pt x="3098" y="2676"/>
                    </a:cubicBezTo>
                    <a:cubicBezTo>
                      <a:pt x="3100" y="2677"/>
                      <a:pt x="3100" y="2677"/>
                      <a:pt x="3100" y="2677"/>
                    </a:cubicBezTo>
                    <a:cubicBezTo>
                      <a:pt x="3101" y="2676"/>
                      <a:pt x="3101" y="2676"/>
                      <a:pt x="3101" y="2676"/>
                    </a:cubicBezTo>
                    <a:cubicBezTo>
                      <a:pt x="3102" y="2676"/>
                      <a:pt x="3102" y="2676"/>
                      <a:pt x="3102" y="2676"/>
                    </a:cubicBezTo>
                    <a:cubicBezTo>
                      <a:pt x="3103" y="2677"/>
                      <a:pt x="3103" y="2677"/>
                      <a:pt x="3103" y="2677"/>
                    </a:cubicBezTo>
                    <a:cubicBezTo>
                      <a:pt x="3104" y="2678"/>
                      <a:pt x="3104" y="2678"/>
                      <a:pt x="3104" y="2678"/>
                    </a:cubicBezTo>
                    <a:cubicBezTo>
                      <a:pt x="3106" y="2678"/>
                      <a:pt x="3106" y="2678"/>
                      <a:pt x="3106" y="2678"/>
                    </a:cubicBezTo>
                    <a:cubicBezTo>
                      <a:pt x="3107" y="2679"/>
                      <a:pt x="3107" y="2679"/>
                      <a:pt x="3107" y="2679"/>
                    </a:cubicBezTo>
                    <a:cubicBezTo>
                      <a:pt x="3107" y="2680"/>
                      <a:pt x="3107" y="2680"/>
                      <a:pt x="3107" y="2680"/>
                    </a:cubicBezTo>
                    <a:cubicBezTo>
                      <a:pt x="3107" y="2681"/>
                      <a:pt x="3107" y="2681"/>
                      <a:pt x="3107" y="2681"/>
                    </a:cubicBezTo>
                    <a:cubicBezTo>
                      <a:pt x="3106" y="2682"/>
                      <a:pt x="3106" y="2682"/>
                      <a:pt x="3106" y="2682"/>
                    </a:cubicBezTo>
                    <a:cubicBezTo>
                      <a:pt x="3104" y="2683"/>
                      <a:pt x="3104" y="2683"/>
                      <a:pt x="3104" y="2683"/>
                    </a:cubicBezTo>
                    <a:cubicBezTo>
                      <a:pt x="3101" y="2683"/>
                      <a:pt x="3101" y="2683"/>
                      <a:pt x="3101" y="2683"/>
                    </a:cubicBezTo>
                    <a:cubicBezTo>
                      <a:pt x="3097" y="2683"/>
                      <a:pt x="3097" y="2683"/>
                      <a:pt x="3097" y="2683"/>
                    </a:cubicBezTo>
                    <a:cubicBezTo>
                      <a:pt x="3095" y="2683"/>
                      <a:pt x="3095" y="2683"/>
                      <a:pt x="3095" y="2683"/>
                    </a:cubicBezTo>
                    <a:cubicBezTo>
                      <a:pt x="3093" y="2685"/>
                      <a:pt x="3093" y="2685"/>
                      <a:pt x="3093" y="2685"/>
                    </a:cubicBezTo>
                    <a:cubicBezTo>
                      <a:pt x="3092" y="2687"/>
                      <a:pt x="3092" y="2687"/>
                      <a:pt x="3092" y="2687"/>
                    </a:cubicBezTo>
                    <a:cubicBezTo>
                      <a:pt x="3095" y="2690"/>
                      <a:pt x="3095" y="2690"/>
                      <a:pt x="3095" y="2690"/>
                    </a:cubicBezTo>
                    <a:cubicBezTo>
                      <a:pt x="3098" y="2692"/>
                      <a:pt x="3098" y="2692"/>
                      <a:pt x="3098" y="2692"/>
                    </a:cubicBezTo>
                    <a:cubicBezTo>
                      <a:pt x="3099" y="2692"/>
                      <a:pt x="3099" y="2692"/>
                      <a:pt x="3099" y="2692"/>
                    </a:cubicBezTo>
                    <a:cubicBezTo>
                      <a:pt x="3101" y="2692"/>
                      <a:pt x="3101" y="2692"/>
                      <a:pt x="3101" y="2692"/>
                    </a:cubicBezTo>
                    <a:cubicBezTo>
                      <a:pt x="3103" y="2690"/>
                      <a:pt x="3103" y="2690"/>
                      <a:pt x="3103" y="2690"/>
                    </a:cubicBezTo>
                    <a:cubicBezTo>
                      <a:pt x="3104" y="2690"/>
                      <a:pt x="3104" y="2690"/>
                      <a:pt x="3104" y="2690"/>
                    </a:cubicBezTo>
                    <a:cubicBezTo>
                      <a:pt x="3103" y="2688"/>
                      <a:pt x="3103" y="2688"/>
                      <a:pt x="3103" y="2688"/>
                    </a:cubicBezTo>
                    <a:cubicBezTo>
                      <a:pt x="3101" y="2687"/>
                      <a:pt x="3101" y="2687"/>
                      <a:pt x="3101" y="2687"/>
                    </a:cubicBezTo>
                    <a:cubicBezTo>
                      <a:pt x="3101" y="2685"/>
                      <a:pt x="3101" y="2685"/>
                      <a:pt x="3101" y="2685"/>
                    </a:cubicBezTo>
                    <a:cubicBezTo>
                      <a:pt x="3102" y="2685"/>
                      <a:pt x="3102" y="2685"/>
                      <a:pt x="3102" y="2685"/>
                    </a:cubicBezTo>
                    <a:cubicBezTo>
                      <a:pt x="3104" y="2686"/>
                      <a:pt x="3104" y="2686"/>
                      <a:pt x="3104" y="2686"/>
                    </a:cubicBezTo>
                    <a:cubicBezTo>
                      <a:pt x="3106" y="2688"/>
                      <a:pt x="3106" y="2688"/>
                      <a:pt x="3106" y="2688"/>
                    </a:cubicBezTo>
                    <a:cubicBezTo>
                      <a:pt x="3106" y="2688"/>
                      <a:pt x="3106" y="2688"/>
                      <a:pt x="3106" y="2688"/>
                    </a:cubicBezTo>
                    <a:cubicBezTo>
                      <a:pt x="3107" y="2688"/>
                      <a:pt x="3107" y="2688"/>
                      <a:pt x="3107" y="2688"/>
                    </a:cubicBezTo>
                    <a:cubicBezTo>
                      <a:pt x="3108" y="2687"/>
                      <a:pt x="3108" y="2687"/>
                      <a:pt x="3108" y="2687"/>
                    </a:cubicBezTo>
                    <a:cubicBezTo>
                      <a:pt x="3110" y="2687"/>
                      <a:pt x="3110" y="2687"/>
                      <a:pt x="3110" y="2687"/>
                    </a:cubicBezTo>
                    <a:cubicBezTo>
                      <a:pt x="3111" y="2688"/>
                      <a:pt x="3111" y="2688"/>
                      <a:pt x="3111" y="2688"/>
                    </a:cubicBezTo>
                    <a:cubicBezTo>
                      <a:pt x="3110" y="2689"/>
                      <a:pt x="3110" y="2689"/>
                      <a:pt x="3110" y="2689"/>
                    </a:cubicBezTo>
                    <a:cubicBezTo>
                      <a:pt x="3110" y="2690"/>
                      <a:pt x="3110" y="2690"/>
                      <a:pt x="3110" y="2690"/>
                    </a:cubicBezTo>
                    <a:cubicBezTo>
                      <a:pt x="3107" y="2691"/>
                      <a:pt x="3107" y="2691"/>
                      <a:pt x="3107" y="2691"/>
                    </a:cubicBezTo>
                    <a:cubicBezTo>
                      <a:pt x="3106" y="2691"/>
                      <a:pt x="3106" y="2691"/>
                      <a:pt x="3106" y="2691"/>
                    </a:cubicBezTo>
                    <a:cubicBezTo>
                      <a:pt x="3106" y="2692"/>
                      <a:pt x="3106" y="2692"/>
                      <a:pt x="3106" y="2692"/>
                    </a:cubicBezTo>
                    <a:cubicBezTo>
                      <a:pt x="3107" y="2693"/>
                      <a:pt x="3107" y="2693"/>
                      <a:pt x="3107" y="2693"/>
                    </a:cubicBezTo>
                    <a:cubicBezTo>
                      <a:pt x="3108" y="2694"/>
                      <a:pt x="3108" y="2694"/>
                      <a:pt x="3108" y="2694"/>
                    </a:cubicBezTo>
                    <a:cubicBezTo>
                      <a:pt x="3110" y="2694"/>
                      <a:pt x="3110" y="2694"/>
                      <a:pt x="3110" y="2694"/>
                    </a:cubicBezTo>
                    <a:cubicBezTo>
                      <a:pt x="3114" y="2694"/>
                      <a:pt x="3114" y="2694"/>
                      <a:pt x="3114" y="2694"/>
                    </a:cubicBezTo>
                    <a:cubicBezTo>
                      <a:pt x="3115" y="2694"/>
                      <a:pt x="3115" y="2694"/>
                      <a:pt x="3115" y="2694"/>
                    </a:cubicBezTo>
                    <a:cubicBezTo>
                      <a:pt x="3117" y="2693"/>
                      <a:pt x="3117" y="2693"/>
                      <a:pt x="3117" y="2693"/>
                    </a:cubicBezTo>
                    <a:cubicBezTo>
                      <a:pt x="3116" y="2692"/>
                      <a:pt x="3116" y="2692"/>
                      <a:pt x="3116" y="2692"/>
                    </a:cubicBezTo>
                    <a:cubicBezTo>
                      <a:pt x="3117" y="2691"/>
                      <a:pt x="3117" y="2691"/>
                      <a:pt x="3117" y="2691"/>
                    </a:cubicBezTo>
                    <a:cubicBezTo>
                      <a:pt x="3117" y="2691"/>
                      <a:pt x="3117" y="2691"/>
                      <a:pt x="3117" y="2691"/>
                    </a:cubicBezTo>
                    <a:cubicBezTo>
                      <a:pt x="3118" y="2691"/>
                      <a:pt x="3118" y="2691"/>
                      <a:pt x="3118" y="2691"/>
                    </a:cubicBezTo>
                    <a:cubicBezTo>
                      <a:pt x="3119" y="2692"/>
                      <a:pt x="3119" y="2692"/>
                      <a:pt x="3119" y="2692"/>
                    </a:cubicBezTo>
                    <a:cubicBezTo>
                      <a:pt x="3121" y="2692"/>
                      <a:pt x="3121" y="2692"/>
                      <a:pt x="3121" y="2692"/>
                    </a:cubicBezTo>
                    <a:cubicBezTo>
                      <a:pt x="3121" y="2691"/>
                      <a:pt x="3121" y="2691"/>
                      <a:pt x="3121" y="2691"/>
                    </a:cubicBezTo>
                    <a:cubicBezTo>
                      <a:pt x="3121" y="2690"/>
                      <a:pt x="3121" y="2690"/>
                      <a:pt x="3121" y="2690"/>
                    </a:cubicBezTo>
                    <a:cubicBezTo>
                      <a:pt x="3121" y="2688"/>
                      <a:pt x="3121" y="2688"/>
                      <a:pt x="3121" y="2688"/>
                    </a:cubicBezTo>
                    <a:cubicBezTo>
                      <a:pt x="3119" y="2686"/>
                      <a:pt x="3119" y="2686"/>
                      <a:pt x="3119" y="2686"/>
                    </a:cubicBezTo>
                    <a:cubicBezTo>
                      <a:pt x="3119" y="2686"/>
                      <a:pt x="3119" y="2686"/>
                      <a:pt x="3119" y="2686"/>
                    </a:cubicBezTo>
                    <a:cubicBezTo>
                      <a:pt x="3118" y="2687"/>
                      <a:pt x="3118" y="2687"/>
                      <a:pt x="3118" y="2687"/>
                    </a:cubicBezTo>
                    <a:cubicBezTo>
                      <a:pt x="3118" y="2688"/>
                      <a:pt x="3118" y="2688"/>
                      <a:pt x="3118" y="2688"/>
                    </a:cubicBezTo>
                    <a:cubicBezTo>
                      <a:pt x="3117" y="2687"/>
                      <a:pt x="3117" y="2687"/>
                      <a:pt x="3117" y="2687"/>
                    </a:cubicBezTo>
                    <a:cubicBezTo>
                      <a:pt x="3117" y="2685"/>
                      <a:pt x="3117" y="2685"/>
                      <a:pt x="3117" y="2685"/>
                    </a:cubicBezTo>
                    <a:cubicBezTo>
                      <a:pt x="3117" y="2683"/>
                      <a:pt x="3117" y="2683"/>
                      <a:pt x="3117" y="2683"/>
                    </a:cubicBezTo>
                    <a:cubicBezTo>
                      <a:pt x="3117" y="2683"/>
                      <a:pt x="3117" y="2683"/>
                      <a:pt x="3117" y="2683"/>
                    </a:cubicBezTo>
                    <a:cubicBezTo>
                      <a:pt x="3119" y="2683"/>
                      <a:pt x="3119" y="2683"/>
                      <a:pt x="3119" y="2683"/>
                    </a:cubicBezTo>
                    <a:cubicBezTo>
                      <a:pt x="3120" y="2683"/>
                      <a:pt x="3120" y="2683"/>
                      <a:pt x="3120" y="2683"/>
                    </a:cubicBezTo>
                    <a:cubicBezTo>
                      <a:pt x="3122" y="2685"/>
                      <a:pt x="3122" y="2685"/>
                      <a:pt x="3122" y="2685"/>
                    </a:cubicBezTo>
                    <a:cubicBezTo>
                      <a:pt x="3123" y="2688"/>
                      <a:pt x="3123" y="2688"/>
                      <a:pt x="3123" y="2688"/>
                    </a:cubicBezTo>
                    <a:cubicBezTo>
                      <a:pt x="3124" y="2690"/>
                      <a:pt x="3124" y="2690"/>
                      <a:pt x="3124" y="2690"/>
                    </a:cubicBezTo>
                    <a:cubicBezTo>
                      <a:pt x="3124" y="2690"/>
                      <a:pt x="3124" y="2690"/>
                      <a:pt x="3124" y="2690"/>
                    </a:cubicBezTo>
                    <a:cubicBezTo>
                      <a:pt x="3125" y="2689"/>
                      <a:pt x="3125" y="2689"/>
                      <a:pt x="3125" y="2689"/>
                    </a:cubicBezTo>
                    <a:cubicBezTo>
                      <a:pt x="3125" y="2687"/>
                      <a:pt x="3125" y="2687"/>
                      <a:pt x="3125" y="2687"/>
                    </a:cubicBezTo>
                    <a:cubicBezTo>
                      <a:pt x="3124" y="2685"/>
                      <a:pt x="3124" y="2685"/>
                      <a:pt x="3124" y="2685"/>
                    </a:cubicBezTo>
                    <a:cubicBezTo>
                      <a:pt x="3124" y="2683"/>
                      <a:pt x="3124" y="2683"/>
                      <a:pt x="3124" y="2683"/>
                    </a:cubicBezTo>
                    <a:cubicBezTo>
                      <a:pt x="3124" y="2682"/>
                      <a:pt x="3124" y="2682"/>
                      <a:pt x="3124" y="2682"/>
                    </a:cubicBezTo>
                    <a:cubicBezTo>
                      <a:pt x="3120" y="2676"/>
                      <a:pt x="3120" y="2676"/>
                      <a:pt x="3120" y="2676"/>
                    </a:cubicBezTo>
                    <a:cubicBezTo>
                      <a:pt x="3118" y="2674"/>
                      <a:pt x="3118" y="2674"/>
                      <a:pt x="3118" y="2674"/>
                    </a:cubicBezTo>
                    <a:cubicBezTo>
                      <a:pt x="3118" y="2673"/>
                      <a:pt x="3118" y="2673"/>
                      <a:pt x="3118" y="2673"/>
                    </a:cubicBezTo>
                    <a:cubicBezTo>
                      <a:pt x="3119" y="2672"/>
                      <a:pt x="3119" y="2672"/>
                      <a:pt x="3119" y="2672"/>
                    </a:cubicBezTo>
                    <a:cubicBezTo>
                      <a:pt x="3121" y="2673"/>
                      <a:pt x="3121" y="2673"/>
                      <a:pt x="3121" y="2673"/>
                    </a:cubicBezTo>
                    <a:cubicBezTo>
                      <a:pt x="3123" y="2675"/>
                      <a:pt x="3123" y="2675"/>
                      <a:pt x="3123" y="2675"/>
                    </a:cubicBezTo>
                    <a:cubicBezTo>
                      <a:pt x="3125" y="2677"/>
                      <a:pt x="3125" y="2677"/>
                      <a:pt x="3125" y="2677"/>
                    </a:cubicBezTo>
                    <a:cubicBezTo>
                      <a:pt x="3126" y="2678"/>
                      <a:pt x="3126" y="2678"/>
                      <a:pt x="3126" y="2678"/>
                    </a:cubicBezTo>
                    <a:cubicBezTo>
                      <a:pt x="3127" y="2680"/>
                      <a:pt x="3127" y="2680"/>
                      <a:pt x="3127" y="2680"/>
                    </a:cubicBezTo>
                    <a:cubicBezTo>
                      <a:pt x="3128" y="2681"/>
                      <a:pt x="3128" y="2681"/>
                      <a:pt x="3128" y="2681"/>
                    </a:cubicBezTo>
                    <a:cubicBezTo>
                      <a:pt x="3128" y="2681"/>
                      <a:pt x="3128" y="2681"/>
                      <a:pt x="3128" y="2681"/>
                    </a:cubicBezTo>
                    <a:cubicBezTo>
                      <a:pt x="3129" y="2680"/>
                      <a:pt x="3129" y="2680"/>
                      <a:pt x="3129" y="2680"/>
                    </a:cubicBezTo>
                    <a:cubicBezTo>
                      <a:pt x="3130" y="2678"/>
                      <a:pt x="3130" y="2678"/>
                      <a:pt x="3130" y="2678"/>
                    </a:cubicBezTo>
                    <a:cubicBezTo>
                      <a:pt x="3129" y="2677"/>
                      <a:pt x="3129" y="2677"/>
                      <a:pt x="3129" y="2677"/>
                    </a:cubicBezTo>
                    <a:cubicBezTo>
                      <a:pt x="3129" y="2676"/>
                      <a:pt x="3129" y="2676"/>
                      <a:pt x="3129" y="2676"/>
                    </a:cubicBezTo>
                    <a:cubicBezTo>
                      <a:pt x="3130" y="2674"/>
                      <a:pt x="3130" y="2674"/>
                      <a:pt x="3130" y="2674"/>
                    </a:cubicBezTo>
                    <a:cubicBezTo>
                      <a:pt x="3130" y="2673"/>
                      <a:pt x="3130" y="2673"/>
                      <a:pt x="3130" y="2673"/>
                    </a:cubicBezTo>
                    <a:cubicBezTo>
                      <a:pt x="3130" y="2672"/>
                      <a:pt x="3130" y="2672"/>
                      <a:pt x="3130" y="2672"/>
                    </a:cubicBezTo>
                    <a:cubicBezTo>
                      <a:pt x="3128" y="2672"/>
                      <a:pt x="3128" y="2672"/>
                      <a:pt x="3128" y="2672"/>
                    </a:cubicBezTo>
                    <a:cubicBezTo>
                      <a:pt x="3126" y="2672"/>
                      <a:pt x="3126" y="2672"/>
                      <a:pt x="3126" y="2672"/>
                    </a:cubicBezTo>
                    <a:cubicBezTo>
                      <a:pt x="3126" y="2670"/>
                      <a:pt x="3126" y="2670"/>
                      <a:pt x="3126" y="2670"/>
                    </a:cubicBezTo>
                    <a:cubicBezTo>
                      <a:pt x="3126" y="2668"/>
                      <a:pt x="3126" y="2668"/>
                      <a:pt x="3126" y="2668"/>
                    </a:cubicBezTo>
                    <a:cubicBezTo>
                      <a:pt x="3127" y="2667"/>
                      <a:pt x="3127" y="2667"/>
                      <a:pt x="3127" y="2667"/>
                    </a:cubicBezTo>
                    <a:cubicBezTo>
                      <a:pt x="3128" y="2667"/>
                      <a:pt x="3128" y="2667"/>
                      <a:pt x="3128" y="2667"/>
                    </a:cubicBezTo>
                    <a:cubicBezTo>
                      <a:pt x="3130" y="2667"/>
                      <a:pt x="3130" y="2667"/>
                      <a:pt x="3130" y="2667"/>
                    </a:cubicBezTo>
                    <a:cubicBezTo>
                      <a:pt x="3131" y="2668"/>
                      <a:pt x="3131" y="2668"/>
                      <a:pt x="3131" y="2668"/>
                    </a:cubicBezTo>
                    <a:cubicBezTo>
                      <a:pt x="3130" y="2670"/>
                      <a:pt x="3130" y="2670"/>
                      <a:pt x="3130" y="2670"/>
                    </a:cubicBezTo>
                    <a:cubicBezTo>
                      <a:pt x="3130" y="2670"/>
                      <a:pt x="3130" y="2670"/>
                      <a:pt x="3130" y="2670"/>
                    </a:cubicBezTo>
                    <a:cubicBezTo>
                      <a:pt x="3130" y="2671"/>
                      <a:pt x="3130" y="2671"/>
                      <a:pt x="3130" y="2671"/>
                    </a:cubicBezTo>
                    <a:cubicBezTo>
                      <a:pt x="3131" y="2671"/>
                      <a:pt x="3131" y="2671"/>
                      <a:pt x="3131" y="2671"/>
                    </a:cubicBezTo>
                    <a:cubicBezTo>
                      <a:pt x="3132" y="2672"/>
                      <a:pt x="3132" y="2672"/>
                      <a:pt x="3132" y="2672"/>
                    </a:cubicBezTo>
                    <a:cubicBezTo>
                      <a:pt x="3135" y="2672"/>
                      <a:pt x="3135" y="2672"/>
                      <a:pt x="3135" y="2672"/>
                    </a:cubicBezTo>
                    <a:cubicBezTo>
                      <a:pt x="3136" y="2672"/>
                      <a:pt x="3136" y="2672"/>
                      <a:pt x="3136" y="2672"/>
                    </a:cubicBezTo>
                    <a:cubicBezTo>
                      <a:pt x="3137" y="2671"/>
                      <a:pt x="3137" y="2671"/>
                      <a:pt x="3137" y="2671"/>
                    </a:cubicBezTo>
                    <a:cubicBezTo>
                      <a:pt x="3136" y="2670"/>
                      <a:pt x="3136" y="2670"/>
                      <a:pt x="3136" y="2670"/>
                    </a:cubicBezTo>
                    <a:cubicBezTo>
                      <a:pt x="3135" y="2669"/>
                      <a:pt x="3135" y="2669"/>
                      <a:pt x="3135" y="2669"/>
                    </a:cubicBezTo>
                    <a:cubicBezTo>
                      <a:pt x="3135" y="2667"/>
                      <a:pt x="3135" y="2667"/>
                      <a:pt x="3135" y="2667"/>
                    </a:cubicBezTo>
                    <a:cubicBezTo>
                      <a:pt x="3135" y="2664"/>
                      <a:pt x="3135" y="2664"/>
                      <a:pt x="3135" y="2664"/>
                    </a:cubicBezTo>
                    <a:cubicBezTo>
                      <a:pt x="3135" y="2663"/>
                      <a:pt x="3135" y="2663"/>
                      <a:pt x="3135" y="2663"/>
                    </a:cubicBezTo>
                    <a:cubicBezTo>
                      <a:pt x="3136" y="2662"/>
                      <a:pt x="3136" y="2662"/>
                      <a:pt x="3136" y="2662"/>
                    </a:cubicBezTo>
                    <a:cubicBezTo>
                      <a:pt x="3137" y="2662"/>
                      <a:pt x="3137" y="2662"/>
                      <a:pt x="3137" y="2662"/>
                    </a:cubicBezTo>
                    <a:cubicBezTo>
                      <a:pt x="3138" y="2663"/>
                      <a:pt x="3138" y="2663"/>
                      <a:pt x="3138" y="2663"/>
                    </a:cubicBezTo>
                    <a:cubicBezTo>
                      <a:pt x="3139" y="2664"/>
                      <a:pt x="3139" y="2664"/>
                      <a:pt x="3139" y="2664"/>
                    </a:cubicBezTo>
                    <a:cubicBezTo>
                      <a:pt x="3139" y="2665"/>
                      <a:pt x="3139" y="2665"/>
                      <a:pt x="3139" y="2665"/>
                    </a:cubicBezTo>
                    <a:cubicBezTo>
                      <a:pt x="3139" y="2667"/>
                      <a:pt x="3139" y="2667"/>
                      <a:pt x="3139" y="2667"/>
                    </a:cubicBezTo>
                    <a:cubicBezTo>
                      <a:pt x="3139" y="2668"/>
                      <a:pt x="3139" y="2668"/>
                      <a:pt x="3139" y="2668"/>
                    </a:cubicBezTo>
                    <a:cubicBezTo>
                      <a:pt x="3139" y="2670"/>
                      <a:pt x="3139" y="2670"/>
                      <a:pt x="3139" y="2670"/>
                    </a:cubicBezTo>
                    <a:cubicBezTo>
                      <a:pt x="3139" y="2671"/>
                      <a:pt x="3139" y="2671"/>
                      <a:pt x="3139" y="2671"/>
                    </a:cubicBezTo>
                    <a:cubicBezTo>
                      <a:pt x="3140" y="2671"/>
                      <a:pt x="3140" y="2671"/>
                      <a:pt x="3140" y="2671"/>
                    </a:cubicBezTo>
                    <a:cubicBezTo>
                      <a:pt x="3141" y="2671"/>
                      <a:pt x="3141" y="2671"/>
                      <a:pt x="3141" y="2671"/>
                    </a:cubicBezTo>
                    <a:cubicBezTo>
                      <a:pt x="3142" y="2668"/>
                      <a:pt x="3142" y="2668"/>
                      <a:pt x="3142" y="2668"/>
                    </a:cubicBezTo>
                    <a:cubicBezTo>
                      <a:pt x="3144" y="2667"/>
                      <a:pt x="3144" y="2667"/>
                      <a:pt x="3144" y="2667"/>
                    </a:cubicBezTo>
                    <a:cubicBezTo>
                      <a:pt x="3144" y="2666"/>
                      <a:pt x="3144" y="2666"/>
                      <a:pt x="3144" y="2666"/>
                    </a:cubicBezTo>
                    <a:cubicBezTo>
                      <a:pt x="3142" y="2665"/>
                      <a:pt x="3142" y="2665"/>
                      <a:pt x="3142" y="2665"/>
                    </a:cubicBezTo>
                    <a:cubicBezTo>
                      <a:pt x="3142" y="2663"/>
                      <a:pt x="3142" y="2663"/>
                      <a:pt x="3142" y="2663"/>
                    </a:cubicBezTo>
                    <a:cubicBezTo>
                      <a:pt x="3143" y="2662"/>
                      <a:pt x="3143" y="2662"/>
                      <a:pt x="3143" y="2662"/>
                    </a:cubicBezTo>
                    <a:cubicBezTo>
                      <a:pt x="3144" y="2662"/>
                      <a:pt x="3144" y="2662"/>
                      <a:pt x="3144" y="2662"/>
                    </a:cubicBezTo>
                    <a:cubicBezTo>
                      <a:pt x="3144" y="2662"/>
                      <a:pt x="3144" y="2662"/>
                      <a:pt x="3144" y="2662"/>
                    </a:cubicBezTo>
                    <a:cubicBezTo>
                      <a:pt x="3145" y="2663"/>
                      <a:pt x="3145" y="2663"/>
                      <a:pt x="3145" y="2663"/>
                    </a:cubicBezTo>
                    <a:cubicBezTo>
                      <a:pt x="3145" y="2664"/>
                      <a:pt x="3145" y="2664"/>
                      <a:pt x="3145" y="2664"/>
                    </a:cubicBezTo>
                    <a:cubicBezTo>
                      <a:pt x="3144" y="2665"/>
                      <a:pt x="3144" y="2665"/>
                      <a:pt x="3144" y="2665"/>
                    </a:cubicBezTo>
                    <a:cubicBezTo>
                      <a:pt x="3145" y="2666"/>
                      <a:pt x="3145" y="2666"/>
                      <a:pt x="3145" y="2666"/>
                    </a:cubicBezTo>
                    <a:cubicBezTo>
                      <a:pt x="3147" y="2666"/>
                      <a:pt x="3147" y="2666"/>
                      <a:pt x="3147" y="2666"/>
                    </a:cubicBezTo>
                    <a:cubicBezTo>
                      <a:pt x="3148" y="2666"/>
                      <a:pt x="3148" y="2666"/>
                      <a:pt x="3148" y="2666"/>
                    </a:cubicBezTo>
                    <a:cubicBezTo>
                      <a:pt x="3148" y="2667"/>
                      <a:pt x="3148" y="2667"/>
                      <a:pt x="3148" y="2667"/>
                    </a:cubicBezTo>
                    <a:cubicBezTo>
                      <a:pt x="3149" y="2667"/>
                      <a:pt x="3149" y="2667"/>
                      <a:pt x="3149" y="2667"/>
                    </a:cubicBezTo>
                    <a:cubicBezTo>
                      <a:pt x="3148" y="2669"/>
                      <a:pt x="3148" y="2669"/>
                      <a:pt x="3148" y="2669"/>
                    </a:cubicBezTo>
                    <a:cubicBezTo>
                      <a:pt x="3148" y="2672"/>
                      <a:pt x="3148" y="2672"/>
                      <a:pt x="3148" y="2672"/>
                    </a:cubicBezTo>
                    <a:cubicBezTo>
                      <a:pt x="3149" y="2673"/>
                      <a:pt x="3149" y="2673"/>
                      <a:pt x="3149" y="2673"/>
                    </a:cubicBezTo>
                    <a:cubicBezTo>
                      <a:pt x="3150" y="2673"/>
                      <a:pt x="3150" y="2673"/>
                      <a:pt x="3150" y="2673"/>
                    </a:cubicBezTo>
                    <a:cubicBezTo>
                      <a:pt x="3150" y="2672"/>
                      <a:pt x="3150" y="2672"/>
                      <a:pt x="3150" y="2672"/>
                    </a:cubicBezTo>
                    <a:cubicBezTo>
                      <a:pt x="3151" y="2672"/>
                      <a:pt x="3151" y="2672"/>
                      <a:pt x="3151" y="2672"/>
                    </a:cubicBezTo>
                    <a:cubicBezTo>
                      <a:pt x="3152" y="2669"/>
                      <a:pt x="3152" y="2669"/>
                      <a:pt x="3152" y="2669"/>
                    </a:cubicBezTo>
                    <a:cubicBezTo>
                      <a:pt x="3153" y="2667"/>
                      <a:pt x="3153" y="2667"/>
                      <a:pt x="3153" y="2667"/>
                    </a:cubicBezTo>
                    <a:cubicBezTo>
                      <a:pt x="3155" y="2667"/>
                      <a:pt x="3155" y="2667"/>
                      <a:pt x="3155" y="2667"/>
                    </a:cubicBezTo>
                    <a:cubicBezTo>
                      <a:pt x="3156" y="2668"/>
                      <a:pt x="3156" y="2668"/>
                      <a:pt x="3156" y="2668"/>
                    </a:cubicBezTo>
                    <a:cubicBezTo>
                      <a:pt x="3157" y="2670"/>
                      <a:pt x="3157" y="2670"/>
                      <a:pt x="3157" y="2670"/>
                    </a:cubicBezTo>
                    <a:cubicBezTo>
                      <a:pt x="3156" y="2671"/>
                      <a:pt x="3156" y="2671"/>
                      <a:pt x="3156" y="2671"/>
                    </a:cubicBezTo>
                    <a:cubicBezTo>
                      <a:pt x="3156" y="2672"/>
                      <a:pt x="3156" y="2672"/>
                      <a:pt x="3156" y="2672"/>
                    </a:cubicBezTo>
                    <a:cubicBezTo>
                      <a:pt x="3157" y="2672"/>
                      <a:pt x="3157" y="2672"/>
                      <a:pt x="3157" y="2672"/>
                    </a:cubicBezTo>
                    <a:cubicBezTo>
                      <a:pt x="3158" y="2672"/>
                      <a:pt x="3158" y="2672"/>
                      <a:pt x="3158" y="2672"/>
                    </a:cubicBezTo>
                    <a:cubicBezTo>
                      <a:pt x="3159" y="2674"/>
                      <a:pt x="3159" y="2674"/>
                      <a:pt x="3159" y="2674"/>
                    </a:cubicBezTo>
                    <a:cubicBezTo>
                      <a:pt x="3159" y="2675"/>
                      <a:pt x="3159" y="2675"/>
                      <a:pt x="3159" y="2675"/>
                    </a:cubicBezTo>
                    <a:cubicBezTo>
                      <a:pt x="3161" y="2677"/>
                      <a:pt x="3161" y="2677"/>
                      <a:pt x="3161" y="2677"/>
                    </a:cubicBezTo>
                    <a:cubicBezTo>
                      <a:pt x="3161" y="2677"/>
                      <a:pt x="3161" y="2677"/>
                      <a:pt x="3161" y="2677"/>
                    </a:cubicBezTo>
                    <a:cubicBezTo>
                      <a:pt x="3161" y="2676"/>
                      <a:pt x="3161" y="2676"/>
                      <a:pt x="3161" y="2676"/>
                    </a:cubicBezTo>
                    <a:cubicBezTo>
                      <a:pt x="3161" y="2674"/>
                      <a:pt x="3161" y="2674"/>
                      <a:pt x="3161" y="2674"/>
                    </a:cubicBezTo>
                    <a:cubicBezTo>
                      <a:pt x="3161" y="2672"/>
                      <a:pt x="3161" y="2672"/>
                      <a:pt x="3161" y="2672"/>
                    </a:cubicBezTo>
                    <a:cubicBezTo>
                      <a:pt x="3161" y="2672"/>
                      <a:pt x="3161" y="2672"/>
                      <a:pt x="3161" y="2672"/>
                    </a:cubicBezTo>
                    <a:cubicBezTo>
                      <a:pt x="3162" y="2672"/>
                      <a:pt x="3162" y="2672"/>
                      <a:pt x="3162" y="2672"/>
                    </a:cubicBezTo>
                    <a:cubicBezTo>
                      <a:pt x="3163" y="2672"/>
                      <a:pt x="3163" y="2672"/>
                      <a:pt x="3163" y="2672"/>
                    </a:cubicBezTo>
                    <a:cubicBezTo>
                      <a:pt x="3164" y="2673"/>
                      <a:pt x="3164" y="2673"/>
                      <a:pt x="3164" y="2673"/>
                    </a:cubicBezTo>
                    <a:cubicBezTo>
                      <a:pt x="3166" y="2674"/>
                      <a:pt x="3166" y="2674"/>
                      <a:pt x="3166" y="2674"/>
                    </a:cubicBezTo>
                    <a:cubicBezTo>
                      <a:pt x="3167" y="2674"/>
                      <a:pt x="3167" y="2674"/>
                      <a:pt x="3167" y="2674"/>
                    </a:cubicBezTo>
                    <a:cubicBezTo>
                      <a:pt x="3167" y="2675"/>
                      <a:pt x="3167" y="2675"/>
                      <a:pt x="3167" y="2675"/>
                    </a:cubicBezTo>
                    <a:cubicBezTo>
                      <a:pt x="3166" y="2676"/>
                      <a:pt x="3166" y="2676"/>
                      <a:pt x="3166" y="2676"/>
                    </a:cubicBezTo>
                    <a:cubicBezTo>
                      <a:pt x="3165" y="2677"/>
                      <a:pt x="3165" y="2677"/>
                      <a:pt x="3165" y="2677"/>
                    </a:cubicBezTo>
                    <a:cubicBezTo>
                      <a:pt x="3163" y="2678"/>
                      <a:pt x="3163" y="2678"/>
                      <a:pt x="3163" y="2678"/>
                    </a:cubicBezTo>
                    <a:cubicBezTo>
                      <a:pt x="3162" y="2680"/>
                      <a:pt x="3162" y="2680"/>
                      <a:pt x="3162" y="2680"/>
                    </a:cubicBezTo>
                    <a:cubicBezTo>
                      <a:pt x="3162" y="2682"/>
                      <a:pt x="3162" y="2682"/>
                      <a:pt x="3162" y="2682"/>
                    </a:cubicBezTo>
                    <a:cubicBezTo>
                      <a:pt x="3163" y="2683"/>
                      <a:pt x="3163" y="2683"/>
                      <a:pt x="3163" y="2683"/>
                    </a:cubicBezTo>
                    <a:cubicBezTo>
                      <a:pt x="3165" y="2683"/>
                      <a:pt x="3165" y="2683"/>
                      <a:pt x="3165" y="2683"/>
                    </a:cubicBezTo>
                    <a:cubicBezTo>
                      <a:pt x="3166" y="2684"/>
                      <a:pt x="3166" y="2684"/>
                      <a:pt x="3166" y="2684"/>
                    </a:cubicBezTo>
                    <a:cubicBezTo>
                      <a:pt x="3166" y="2685"/>
                      <a:pt x="3166" y="2685"/>
                      <a:pt x="3166" y="2685"/>
                    </a:cubicBezTo>
                    <a:cubicBezTo>
                      <a:pt x="3166" y="2685"/>
                      <a:pt x="3166" y="2685"/>
                      <a:pt x="3166" y="2685"/>
                    </a:cubicBezTo>
                    <a:cubicBezTo>
                      <a:pt x="3165" y="2685"/>
                      <a:pt x="3165" y="2685"/>
                      <a:pt x="3165" y="2685"/>
                    </a:cubicBezTo>
                    <a:cubicBezTo>
                      <a:pt x="3164" y="2686"/>
                      <a:pt x="3164" y="2686"/>
                      <a:pt x="3164" y="2686"/>
                    </a:cubicBezTo>
                    <a:cubicBezTo>
                      <a:pt x="3164" y="2686"/>
                      <a:pt x="3164" y="2686"/>
                      <a:pt x="3164" y="2686"/>
                    </a:cubicBezTo>
                    <a:cubicBezTo>
                      <a:pt x="3166" y="2687"/>
                      <a:pt x="3166" y="2687"/>
                      <a:pt x="3166" y="2687"/>
                    </a:cubicBezTo>
                    <a:cubicBezTo>
                      <a:pt x="3168" y="2687"/>
                      <a:pt x="3168" y="2687"/>
                      <a:pt x="3168" y="2687"/>
                    </a:cubicBezTo>
                    <a:cubicBezTo>
                      <a:pt x="3168" y="2689"/>
                      <a:pt x="3168" y="2689"/>
                      <a:pt x="3168" y="2689"/>
                    </a:cubicBezTo>
                    <a:cubicBezTo>
                      <a:pt x="3168" y="2690"/>
                      <a:pt x="3168" y="2690"/>
                      <a:pt x="3168" y="2690"/>
                    </a:cubicBezTo>
                    <a:cubicBezTo>
                      <a:pt x="3167" y="2690"/>
                      <a:pt x="3167" y="2690"/>
                      <a:pt x="3167" y="2690"/>
                    </a:cubicBezTo>
                    <a:cubicBezTo>
                      <a:pt x="3166" y="2691"/>
                      <a:pt x="3166" y="2691"/>
                      <a:pt x="3166" y="2691"/>
                    </a:cubicBezTo>
                    <a:cubicBezTo>
                      <a:pt x="3166" y="2692"/>
                      <a:pt x="3166" y="2692"/>
                      <a:pt x="3166" y="2692"/>
                    </a:cubicBezTo>
                    <a:cubicBezTo>
                      <a:pt x="3167" y="2692"/>
                      <a:pt x="3167" y="2692"/>
                      <a:pt x="3167" y="2692"/>
                    </a:cubicBezTo>
                    <a:cubicBezTo>
                      <a:pt x="3168" y="2693"/>
                      <a:pt x="3168" y="2693"/>
                      <a:pt x="3168" y="2693"/>
                    </a:cubicBezTo>
                    <a:cubicBezTo>
                      <a:pt x="3173" y="2690"/>
                      <a:pt x="3173" y="2690"/>
                      <a:pt x="3173" y="2690"/>
                    </a:cubicBezTo>
                    <a:cubicBezTo>
                      <a:pt x="3178" y="2687"/>
                      <a:pt x="3178" y="2687"/>
                      <a:pt x="3178" y="2687"/>
                    </a:cubicBezTo>
                    <a:cubicBezTo>
                      <a:pt x="3182" y="2683"/>
                      <a:pt x="3182" y="2683"/>
                      <a:pt x="3182" y="2683"/>
                    </a:cubicBezTo>
                    <a:cubicBezTo>
                      <a:pt x="3186" y="2681"/>
                      <a:pt x="3186" y="2681"/>
                      <a:pt x="3186" y="2681"/>
                    </a:cubicBezTo>
                    <a:cubicBezTo>
                      <a:pt x="3186" y="2680"/>
                      <a:pt x="3186" y="2680"/>
                      <a:pt x="3186" y="2680"/>
                    </a:cubicBezTo>
                    <a:cubicBezTo>
                      <a:pt x="3186" y="2678"/>
                      <a:pt x="3186" y="2678"/>
                      <a:pt x="3186" y="2678"/>
                    </a:cubicBezTo>
                    <a:cubicBezTo>
                      <a:pt x="3187" y="2677"/>
                      <a:pt x="3187" y="2677"/>
                      <a:pt x="3187" y="2677"/>
                    </a:cubicBezTo>
                    <a:cubicBezTo>
                      <a:pt x="3186" y="2676"/>
                      <a:pt x="3186" y="2676"/>
                      <a:pt x="3186" y="2676"/>
                    </a:cubicBezTo>
                    <a:cubicBezTo>
                      <a:pt x="3186" y="2676"/>
                      <a:pt x="3186" y="2676"/>
                      <a:pt x="3186" y="2676"/>
                    </a:cubicBezTo>
                    <a:cubicBezTo>
                      <a:pt x="3185" y="2676"/>
                      <a:pt x="3185" y="2676"/>
                      <a:pt x="3185" y="2676"/>
                    </a:cubicBezTo>
                    <a:cubicBezTo>
                      <a:pt x="3184" y="2676"/>
                      <a:pt x="3184" y="2676"/>
                      <a:pt x="3184" y="2676"/>
                    </a:cubicBezTo>
                    <a:cubicBezTo>
                      <a:pt x="3184" y="2678"/>
                      <a:pt x="3184" y="2678"/>
                      <a:pt x="3184" y="2678"/>
                    </a:cubicBezTo>
                    <a:cubicBezTo>
                      <a:pt x="3182" y="2678"/>
                      <a:pt x="3182" y="2678"/>
                      <a:pt x="3182" y="2678"/>
                    </a:cubicBezTo>
                    <a:cubicBezTo>
                      <a:pt x="3181" y="2676"/>
                      <a:pt x="3181" y="2676"/>
                      <a:pt x="3181" y="2676"/>
                    </a:cubicBezTo>
                    <a:cubicBezTo>
                      <a:pt x="3181" y="2675"/>
                      <a:pt x="3181" y="2675"/>
                      <a:pt x="3181" y="2675"/>
                    </a:cubicBezTo>
                    <a:cubicBezTo>
                      <a:pt x="3181" y="2674"/>
                      <a:pt x="3181" y="2674"/>
                      <a:pt x="3181" y="2674"/>
                    </a:cubicBezTo>
                    <a:cubicBezTo>
                      <a:pt x="3180" y="2672"/>
                      <a:pt x="3180" y="2672"/>
                      <a:pt x="3180" y="2672"/>
                    </a:cubicBezTo>
                    <a:cubicBezTo>
                      <a:pt x="3179" y="2670"/>
                      <a:pt x="3179" y="2670"/>
                      <a:pt x="3179" y="2670"/>
                    </a:cubicBezTo>
                    <a:cubicBezTo>
                      <a:pt x="3181" y="2670"/>
                      <a:pt x="3181" y="2670"/>
                      <a:pt x="3181" y="2670"/>
                    </a:cubicBezTo>
                    <a:cubicBezTo>
                      <a:pt x="3181" y="2669"/>
                      <a:pt x="3181" y="2669"/>
                      <a:pt x="3181" y="2669"/>
                    </a:cubicBezTo>
                    <a:cubicBezTo>
                      <a:pt x="3181" y="2668"/>
                      <a:pt x="3181" y="2668"/>
                      <a:pt x="3181" y="2668"/>
                    </a:cubicBezTo>
                    <a:cubicBezTo>
                      <a:pt x="3179" y="2667"/>
                      <a:pt x="3179" y="2667"/>
                      <a:pt x="3179" y="2667"/>
                    </a:cubicBezTo>
                    <a:cubicBezTo>
                      <a:pt x="3177" y="2666"/>
                      <a:pt x="3177" y="2666"/>
                      <a:pt x="3177" y="2666"/>
                    </a:cubicBezTo>
                    <a:cubicBezTo>
                      <a:pt x="3177" y="2665"/>
                      <a:pt x="3177" y="2665"/>
                      <a:pt x="3177" y="2665"/>
                    </a:cubicBezTo>
                    <a:cubicBezTo>
                      <a:pt x="3178" y="2665"/>
                      <a:pt x="3178" y="2665"/>
                      <a:pt x="3178" y="2665"/>
                    </a:cubicBezTo>
                    <a:cubicBezTo>
                      <a:pt x="3180" y="2665"/>
                      <a:pt x="3180" y="2665"/>
                      <a:pt x="3180" y="2665"/>
                    </a:cubicBezTo>
                    <a:cubicBezTo>
                      <a:pt x="3180" y="2664"/>
                      <a:pt x="3180" y="2664"/>
                      <a:pt x="3180" y="2664"/>
                    </a:cubicBezTo>
                    <a:cubicBezTo>
                      <a:pt x="3180" y="2663"/>
                      <a:pt x="3180" y="2663"/>
                      <a:pt x="3180" y="2663"/>
                    </a:cubicBezTo>
                    <a:cubicBezTo>
                      <a:pt x="3179" y="2663"/>
                      <a:pt x="3179" y="2663"/>
                      <a:pt x="3179" y="2663"/>
                    </a:cubicBezTo>
                    <a:cubicBezTo>
                      <a:pt x="3179" y="2661"/>
                      <a:pt x="3179" y="2661"/>
                      <a:pt x="3179" y="2661"/>
                    </a:cubicBezTo>
                    <a:cubicBezTo>
                      <a:pt x="3179" y="2661"/>
                      <a:pt x="3179" y="2661"/>
                      <a:pt x="3179" y="2661"/>
                    </a:cubicBezTo>
                    <a:cubicBezTo>
                      <a:pt x="3181" y="2662"/>
                      <a:pt x="3181" y="2662"/>
                      <a:pt x="3181" y="2662"/>
                    </a:cubicBezTo>
                    <a:cubicBezTo>
                      <a:pt x="3183" y="2663"/>
                      <a:pt x="3183" y="2663"/>
                      <a:pt x="3183" y="2663"/>
                    </a:cubicBezTo>
                    <a:cubicBezTo>
                      <a:pt x="3184" y="2663"/>
                      <a:pt x="3184" y="2663"/>
                      <a:pt x="3184" y="2663"/>
                    </a:cubicBezTo>
                    <a:cubicBezTo>
                      <a:pt x="3184" y="2664"/>
                      <a:pt x="3184" y="2664"/>
                      <a:pt x="3184" y="2664"/>
                    </a:cubicBezTo>
                    <a:cubicBezTo>
                      <a:pt x="3182" y="2665"/>
                      <a:pt x="3182" y="2665"/>
                      <a:pt x="3182" y="2665"/>
                    </a:cubicBezTo>
                    <a:cubicBezTo>
                      <a:pt x="3184" y="2667"/>
                      <a:pt x="3184" y="2667"/>
                      <a:pt x="3184" y="2667"/>
                    </a:cubicBezTo>
                    <a:cubicBezTo>
                      <a:pt x="3187" y="2667"/>
                      <a:pt x="3187" y="2667"/>
                      <a:pt x="3187" y="2667"/>
                    </a:cubicBezTo>
                    <a:cubicBezTo>
                      <a:pt x="3188" y="2667"/>
                      <a:pt x="3188" y="2667"/>
                      <a:pt x="3188" y="2667"/>
                    </a:cubicBezTo>
                    <a:cubicBezTo>
                      <a:pt x="3188" y="2666"/>
                      <a:pt x="3188" y="2666"/>
                      <a:pt x="3188" y="2666"/>
                    </a:cubicBezTo>
                    <a:cubicBezTo>
                      <a:pt x="3186" y="2663"/>
                      <a:pt x="3186" y="2663"/>
                      <a:pt x="3186" y="2663"/>
                    </a:cubicBezTo>
                    <a:cubicBezTo>
                      <a:pt x="3184" y="2661"/>
                      <a:pt x="3184" y="2661"/>
                      <a:pt x="3184" y="2661"/>
                    </a:cubicBezTo>
                    <a:cubicBezTo>
                      <a:pt x="3183" y="2660"/>
                      <a:pt x="3183" y="2660"/>
                      <a:pt x="3183" y="2660"/>
                    </a:cubicBezTo>
                    <a:cubicBezTo>
                      <a:pt x="3184" y="2660"/>
                      <a:pt x="3184" y="2660"/>
                      <a:pt x="3184" y="2660"/>
                    </a:cubicBezTo>
                    <a:cubicBezTo>
                      <a:pt x="3185" y="2660"/>
                      <a:pt x="3185" y="2660"/>
                      <a:pt x="3185" y="2660"/>
                    </a:cubicBezTo>
                    <a:cubicBezTo>
                      <a:pt x="3186" y="2661"/>
                      <a:pt x="3186" y="2661"/>
                      <a:pt x="3186" y="2661"/>
                    </a:cubicBezTo>
                    <a:cubicBezTo>
                      <a:pt x="3187" y="2661"/>
                      <a:pt x="3187" y="2661"/>
                      <a:pt x="3187" y="2661"/>
                    </a:cubicBezTo>
                    <a:cubicBezTo>
                      <a:pt x="3187" y="2658"/>
                      <a:pt x="3187" y="2658"/>
                      <a:pt x="3187" y="2658"/>
                    </a:cubicBezTo>
                    <a:cubicBezTo>
                      <a:pt x="3187" y="2656"/>
                      <a:pt x="3187" y="2656"/>
                      <a:pt x="3187" y="2656"/>
                    </a:cubicBezTo>
                    <a:cubicBezTo>
                      <a:pt x="3186" y="2656"/>
                      <a:pt x="3186" y="2656"/>
                      <a:pt x="3186" y="2656"/>
                    </a:cubicBezTo>
                    <a:cubicBezTo>
                      <a:pt x="3185" y="2657"/>
                      <a:pt x="3185" y="2657"/>
                      <a:pt x="3185" y="2657"/>
                    </a:cubicBezTo>
                    <a:cubicBezTo>
                      <a:pt x="3185" y="2656"/>
                      <a:pt x="3185" y="2656"/>
                      <a:pt x="3185" y="2656"/>
                    </a:cubicBezTo>
                    <a:cubicBezTo>
                      <a:pt x="3185" y="2654"/>
                      <a:pt x="3185" y="2654"/>
                      <a:pt x="3185" y="2654"/>
                    </a:cubicBezTo>
                    <a:cubicBezTo>
                      <a:pt x="3184" y="2652"/>
                      <a:pt x="3184" y="2652"/>
                      <a:pt x="3184" y="2652"/>
                    </a:cubicBezTo>
                    <a:cubicBezTo>
                      <a:pt x="3182" y="2652"/>
                      <a:pt x="3182" y="2652"/>
                      <a:pt x="3182" y="2652"/>
                    </a:cubicBezTo>
                    <a:cubicBezTo>
                      <a:pt x="3181" y="2650"/>
                      <a:pt x="3181" y="2650"/>
                      <a:pt x="3181" y="2650"/>
                    </a:cubicBezTo>
                    <a:cubicBezTo>
                      <a:pt x="3182" y="2649"/>
                      <a:pt x="3182" y="2649"/>
                      <a:pt x="3182" y="2649"/>
                    </a:cubicBezTo>
                    <a:cubicBezTo>
                      <a:pt x="3184" y="2649"/>
                      <a:pt x="3184" y="2649"/>
                      <a:pt x="3184" y="2649"/>
                    </a:cubicBezTo>
                    <a:cubicBezTo>
                      <a:pt x="3184" y="2649"/>
                      <a:pt x="3184" y="2649"/>
                      <a:pt x="3184" y="2649"/>
                    </a:cubicBezTo>
                    <a:cubicBezTo>
                      <a:pt x="3184" y="2650"/>
                      <a:pt x="3184" y="2650"/>
                      <a:pt x="3184" y="2650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49"/>
                      <a:pt x="3186" y="2649"/>
                      <a:pt x="3186" y="2649"/>
                    </a:cubicBezTo>
                    <a:cubicBezTo>
                      <a:pt x="3186" y="2647"/>
                      <a:pt x="3186" y="2647"/>
                      <a:pt x="3186" y="2647"/>
                    </a:cubicBezTo>
                    <a:cubicBezTo>
                      <a:pt x="3184" y="2647"/>
                      <a:pt x="3184" y="2647"/>
                      <a:pt x="3184" y="2647"/>
                    </a:cubicBezTo>
                    <a:cubicBezTo>
                      <a:pt x="3184" y="2647"/>
                      <a:pt x="3184" y="2647"/>
                      <a:pt x="3184" y="2647"/>
                    </a:cubicBezTo>
                    <a:cubicBezTo>
                      <a:pt x="3183" y="2647"/>
                      <a:pt x="3183" y="2647"/>
                      <a:pt x="3183" y="2647"/>
                    </a:cubicBezTo>
                    <a:cubicBezTo>
                      <a:pt x="3181" y="2649"/>
                      <a:pt x="3181" y="2649"/>
                      <a:pt x="3181" y="2649"/>
                    </a:cubicBezTo>
                    <a:cubicBezTo>
                      <a:pt x="3179" y="2649"/>
                      <a:pt x="3179" y="2649"/>
                      <a:pt x="3179" y="2649"/>
                    </a:cubicBezTo>
                    <a:cubicBezTo>
                      <a:pt x="3176" y="2648"/>
                      <a:pt x="3176" y="2648"/>
                      <a:pt x="3176" y="2648"/>
                    </a:cubicBezTo>
                    <a:cubicBezTo>
                      <a:pt x="3175" y="2647"/>
                      <a:pt x="3175" y="2647"/>
                      <a:pt x="3175" y="2647"/>
                    </a:cubicBezTo>
                    <a:cubicBezTo>
                      <a:pt x="3175" y="2646"/>
                      <a:pt x="3175" y="2646"/>
                      <a:pt x="3175" y="2646"/>
                    </a:cubicBezTo>
                    <a:cubicBezTo>
                      <a:pt x="3174" y="2645"/>
                      <a:pt x="3174" y="2645"/>
                      <a:pt x="3174" y="2645"/>
                    </a:cubicBezTo>
                    <a:cubicBezTo>
                      <a:pt x="3172" y="2645"/>
                      <a:pt x="3172" y="2645"/>
                      <a:pt x="3172" y="2645"/>
                    </a:cubicBezTo>
                    <a:cubicBezTo>
                      <a:pt x="3172" y="2645"/>
                      <a:pt x="3172" y="2645"/>
                      <a:pt x="3172" y="2645"/>
                    </a:cubicBezTo>
                    <a:cubicBezTo>
                      <a:pt x="3171" y="2645"/>
                      <a:pt x="3171" y="2645"/>
                      <a:pt x="3171" y="2645"/>
                    </a:cubicBezTo>
                    <a:cubicBezTo>
                      <a:pt x="3170" y="2645"/>
                      <a:pt x="3170" y="2645"/>
                      <a:pt x="3170" y="2645"/>
                    </a:cubicBezTo>
                    <a:cubicBezTo>
                      <a:pt x="3170" y="2643"/>
                      <a:pt x="3170" y="2643"/>
                      <a:pt x="3170" y="2643"/>
                    </a:cubicBezTo>
                    <a:cubicBezTo>
                      <a:pt x="3169" y="2643"/>
                      <a:pt x="3169" y="2643"/>
                      <a:pt x="3169" y="2643"/>
                    </a:cubicBezTo>
                    <a:cubicBezTo>
                      <a:pt x="3168" y="2643"/>
                      <a:pt x="3168" y="2643"/>
                      <a:pt x="3168" y="2643"/>
                    </a:cubicBezTo>
                    <a:cubicBezTo>
                      <a:pt x="3166" y="2642"/>
                      <a:pt x="3166" y="2642"/>
                      <a:pt x="3166" y="2642"/>
                    </a:cubicBezTo>
                    <a:cubicBezTo>
                      <a:pt x="3166" y="2641"/>
                      <a:pt x="3166" y="2641"/>
                      <a:pt x="3166" y="2641"/>
                    </a:cubicBezTo>
                    <a:cubicBezTo>
                      <a:pt x="3166" y="2641"/>
                      <a:pt x="3166" y="2641"/>
                      <a:pt x="3166" y="2641"/>
                    </a:cubicBezTo>
                    <a:cubicBezTo>
                      <a:pt x="3168" y="2641"/>
                      <a:pt x="3168" y="2641"/>
                      <a:pt x="3168" y="2641"/>
                    </a:cubicBezTo>
                    <a:cubicBezTo>
                      <a:pt x="3170" y="2641"/>
                      <a:pt x="3170" y="2641"/>
                      <a:pt x="3170" y="2641"/>
                    </a:cubicBezTo>
                    <a:cubicBezTo>
                      <a:pt x="3171" y="2641"/>
                      <a:pt x="3171" y="2641"/>
                      <a:pt x="3171" y="2641"/>
                    </a:cubicBezTo>
                    <a:cubicBezTo>
                      <a:pt x="3170" y="2639"/>
                      <a:pt x="3170" y="2639"/>
                      <a:pt x="3170" y="2639"/>
                    </a:cubicBezTo>
                    <a:cubicBezTo>
                      <a:pt x="3170" y="2639"/>
                      <a:pt x="3170" y="2639"/>
                      <a:pt x="3170" y="2639"/>
                    </a:cubicBezTo>
                    <a:cubicBezTo>
                      <a:pt x="3170" y="2638"/>
                      <a:pt x="3170" y="2638"/>
                      <a:pt x="3170" y="2638"/>
                    </a:cubicBezTo>
                    <a:cubicBezTo>
                      <a:pt x="3168" y="2639"/>
                      <a:pt x="3168" y="2639"/>
                      <a:pt x="3168" y="2639"/>
                    </a:cubicBezTo>
                    <a:cubicBezTo>
                      <a:pt x="3166" y="2640"/>
                      <a:pt x="3166" y="2640"/>
                      <a:pt x="3166" y="2640"/>
                    </a:cubicBezTo>
                    <a:cubicBezTo>
                      <a:pt x="3166" y="2639"/>
                      <a:pt x="3166" y="2639"/>
                      <a:pt x="3166" y="2639"/>
                    </a:cubicBezTo>
                    <a:cubicBezTo>
                      <a:pt x="3166" y="2638"/>
                      <a:pt x="3166" y="2638"/>
                      <a:pt x="3166" y="2638"/>
                    </a:cubicBezTo>
                    <a:cubicBezTo>
                      <a:pt x="3166" y="2637"/>
                      <a:pt x="3166" y="2637"/>
                      <a:pt x="3166" y="2637"/>
                    </a:cubicBezTo>
                    <a:cubicBezTo>
                      <a:pt x="3168" y="2635"/>
                      <a:pt x="3168" y="2635"/>
                      <a:pt x="3168" y="2635"/>
                    </a:cubicBezTo>
                    <a:cubicBezTo>
                      <a:pt x="3170" y="2634"/>
                      <a:pt x="3170" y="2634"/>
                      <a:pt x="3170" y="2634"/>
                    </a:cubicBezTo>
                    <a:cubicBezTo>
                      <a:pt x="3172" y="2632"/>
                      <a:pt x="3172" y="2632"/>
                      <a:pt x="3172" y="2632"/>
                    </a:cubicBezTo>
                    <a:cubicBezTo>
                      <a:pt x="3174" y="2632"/>
                      <a:pt x="3174" y="2632"/>
                      <a:pt x="3174" y="2632"/>
                    </a:cubicBezTo>
                    <a:cubicBezTo>
                      <a:pt x="3175" y="2632"/>
                      <a:pt x="3175" y="2632"/>
                      <a:pt x="3175" y="2632"/>
                    </a:cubicBezTo>
                    <a:cubicBezTo>
                      <a:pt x="3175" y="2632"/>
                      <a:pt x="3175" y="2632"/>
                      <a:pt x="3175" y="2632"/>
                    </a:cubicBezTo>
                    <a:cubicBezTo>
                      <a:pt x="3175" y="2633"/>
                      <a:pt x="3175" y="2633"/>
                      <a:pt x="3175" y="2633"/>
                    </a:cubicBezTo>
                    <a:cubicBezTo>
                      <a:pt x="3175" y="2634"/>
                      <a:pt x="3175" y="2634"/>
                      <a:pt x="3175" y="2634"/>
                    </a:cubicBezTo>
                    <a:cubicBezTo>
                      <a:pt x="3174" y="2634"/>
                      <a:pt x="3174" y="2634"/>
                      <a:pt x="3174" y="2634"/>
                    </a:cubicBezTo>
                    <a:cubicBezTo>
                      <a:pt x="3172" y="2635"/>
                      <a:pt x="3172" y="2635"/>
                      <a:pt x="3172" y="2635"/>
                    </a:cubicBezTo>
                    <a:cubicBezTo>
                      <a:pt x="3171" y="2635"/>
                      <a:pt x="3171" y="2635"/>
                      <a:pt x="3171" y="2635"/>
                    </a:cubicBezTo>
                    <a:cubicBezTo>
                      <a:pt x="3171" y="2636"/>
                      <a:pt x="3171" y="2636"/>
                      <a:pt x="3171" y="2636"/>
                    </a:cubicBezTo>
                    <a:cubicBezTo>
                      <a:pt x="3172" y="2638"/>
                      <a:pt x="3172" y="2638"/>
                      <a:pt x="3172" y="2638"/>
                    </a:cubicBezTo>
                    <a:cubicBezTo>
                      <a:pt x="3172" y="2640"/>
                      <a:pt x="3172" y="2640"/>
                      <a:pt x="3172" y="2640"/>
                    </a:cubicBezTo>
                    <a:cubicBezTo>
                      <a:pt x="3174" y="2641"/>
                      <a:pt x="3174" y="2641"/>
                      <a:pt x="3174" y="2641"/>
                    </a:cubicBezTo>
                    <a:cubicBezTo>
                      <a:pt x="3175" y="2641"/>
                      <a:pt x="3175" y="2641"/>
                      <a:pt x="3175" y="2641"/>
                    </a:cubicBezTo>
                    <a:cubicBezTo>
                      <a:pt x="3175" y="2641"/>
                      <a:pt x="3175" y="2641"/>
                      <a:pt x="3175" y="2641"/>
                    </a:cubicBezTo>
                    <a:cubicBezTo>
                      <a:pt x="3176" y="2641"/>
                      <a:pt x="3176" y="2641"/>
                      <a:pt x="3176" y="2641"/>
                    </a:cubicBezTo>
                    <a:cubicBezTo>
                      <a:pt x="3176" y="2640"/>
                      <a:pt x="3176" y="2640"/>
                      <a:pt x="3176" y="2640"/>
                    </a:cubicBezTo>
                    <a:cubicBezTo>
                      <a:pt x="3176" y="2639"/>
                      <a:pt x="3176" y="2639"/>
                      <a:pt x="3176" y="2639"/>
                    </a:cubicBezTo>
                    <a:cubicBezTo>
                      <a:pt x="3175" y="2639"/>
                      <a:pt x="3175" y="2639"/>
                      <a:pt x="3175" y="2639"/>
                    </a:cubicBezTo>
                    <a:cubicBezTo>
                      <a:pt x="3174" y="2638"/>
                      <a:pt x="3174" y="2638"/>
                      <a:pt x="3174" y="2638"/>
                    </a:cubicBezTo>
                    <a:cubicBezTo>
                      <a:pt x="3175" y="2637"/>
                      <a:pt x="3175" y="2637"/>
                      <a:pt x="3175" y="2637"/>
                    </a:cubicBezTo>
                    <a:cubicBezTo>
                      <a:pt x="3176" y="2636"/>
                      <a:pt x="3176" y="2636"/>
                      <a:pt x="3176" y="2636"/>
                    </a:cubicBezTo>
                    <a:cubicBezTo>
                      <a:pt x="3177" y="2636"/>
                      <a:pt x="3177" y="2636"/>
                      <a:pt x="3177" y="2636"/>
                    </a:cubicBezTo>
                    <a:cubicBezTo>
                      <a:pt x="3178" y="2637"/>
                      <a:pt x="3178" y="2637"/>
                      <a:pt x="3178" y="2637"/>
                    </a:cubicBezTo>
                    <a:cubicBezTo>
                      <a:pt x="3178" y="2638"/>
                      <a:pt x="3178" y="2638"/>
                      <a:pt x="3178" y="2638"/>
                    </a:cubicBezTo>
                    <a:cubicBezTo>
                      <a:pt x="3180" y="2639"/>
                      <a:pt x="3180" y="2639"/>
                      <a:pt x="3180" y="2639"/>
                    </a:cubicBezTo>
                    <a:cubicBezTo>
                      <a:pt x="3181" y="2638"/>
                      <a:pt x="3181" y="2638"/>
                      <a:pt x="3181" y="2638"/>
                    </a:cubicBezTo>
                    <a:cubicBezTo>
                      <a:pt x="3181" y="2639"/>
                      <a:pt x="3181" y="2639"/>
                      <a:pt x="3181" y="2639"/>
                    </a:cubicBezTo>
                    <a:cubicBezTo>
                      <a:pt x="3181" y="2640"/>
                      <a:pt x="3181" y="2640"/>
                      <a:pt x="3181" y="2640"/>
                    </a:cubicBezTo>
                    <a:cubicBezTo>
                      <a:pt x="3182" y="2641"/>
                      <a:pt x="3182" y="2641"/>
                      <a:pt x="3182" y="2641"/>
                    </a:cubicBezTo>
                    <a:cubicBezTo>
                      <a:pt x="3184" y="2641"/>
                      <a:pt x="3184" y="2641"/>
                      <a:pt x="3184" y="2641"/>
                    </a:cubicBezTo>
                    <a:cubicBezTo>
                      <a:pt x="3187" y="2641"/>
                      <a:pt x="3187" y="2641"/>
                      <a:pt x="3187" y="2641"/>
                    </a:cubicBezTo>
                    <a:cubicBezTo>
                      <a:pt x="3188" y="2642"/>
                      <a:pt x="3188" y="2642"/>
                      <a:pt x="3188" y="2642"/>
                    </a:cubicBezTo>
                    <a:cubicBezTo>
                      <a:pt x="3188" y="2643"/>
                      <a:pt x="3188" y="2643"/>
                      <a:pt x="3188" y="2643"/>
                    </a:cubicBezTo>
                    <a:cubicBezTo>
                      <a:pt x="3188" y="2644"/>
                      <a:pt x="3188" y="2644"/>
                      <a:pt x="3188" y="2644"/>
                    </a:cubicBezTo>
                    <a:cubicBezTo>
                      <a:pt x="3189" y="2644"/>
                      <a:pt x="3189" y="2644"/>
                      <a:pt x="3189" y="2644"/>
                    </a:cubicBezTo>
                    <a:cubicBezTo>
                      <a:pt x="3190" y="2644"/>
                      <a:pt x="3190" y="2644"/>
                      <a:pt x="3190" y="2644"/>
                    </a:cubicBezTo>
                    <a:cubicBezTo>
                      <a:pt x="3191" y="2644"/>
                      <a:pt x="3191" y="2644"/>
                      <a:pt x="3191" y="2644"/>
                    </a:cubicBezTo>
                    <a:cubicBezTo>
                      <a:pt x="3191" y="2643"/>
                      <a:pt x="3191" y="2643"/>
                      <a:pt x="3191" y="2643"/>
                    </a:cubicBezTo>
                    <a:cubicBezTo>
                      <a:pt x="3189" y="2642"/>
                      <a:pt x="3189" y="2642"/>
                      <a:pt x="3189" y="2642"/>
                    </a:cubicBezTo>
                    <a:cubicBezTo>
                      <a:pt x="3188" y="2641"/>
                      <a:pt x="3188" y="2641"/>
                      <a:pt x="3188" y="2641"/>
                    </a:cubicBezTo>
                    <a:cubicBezTo>
                      <a:pt x="3188" y="2640"/>
                      <a:pt x="3188" y="2640"/>
                      <a:pt x="3188" y="2640"/>
                    </a:cubicBezTo>
                    <a:cubicBezTo>
                      <a:pt x="3189" y="2639"/>
                      <a:pt x="3189" y="2639"/>
                      <a:pt x="3189" y="2639"/>
                    </a:cubicBezTo>
                    <a:cubicBezTo>
                      <a:pt x="3190" y="2639"/>
                      <a:pt x="3190" y="2639"/>
                      <a:pt x="3190" y="2639"/>
                    </a:cubicBezTo>
                    <a:cubicBezTo>
                      <a:pt x="3192" y="2641"/>
                      <a:pt x="3192" y="2641"/>
                      <a:pt x="3192" y="2641"/>
                    </a:cubicBezTo>
                    <a:cubicBezTo>
                      <a:pt x="3195" y="2644"/>
                      <a:pt x="3195" y="2644"/>
                      <a:pt x="3195" y="2644"/>
                    </a:cubicBezTo>
                    <a:cubicBezTo>
                      <a:pt x="3195" y="2645"/>
                      <a:pt x="3195" y="2645"/>
                      <a:pt x="3195" y="2645"/>
                    </a:cubicBezTo>
                    <a:cubicBezTo>
                      <a:pt x="3194" y="2645"/>
                      <a:pt x="3194" y="2645"/>
                      <a:pt x="3194" y="2645"/>
                    </a:cubicBezTo>
                    <a:cubicBezTo>
                      <a:pt x="3192" y="2645"/>
                      <a:pt x="3192" y="2645"/>
                      <a:pt x="3192" y="2645"/>
                    </a:cubicBezTo>
                    <a:cubicBezTo>
                      <a:pt x="3191" y="2645"/>
                      <a:pt x="3191" y="2645"/>
                      <a:pt x="3191" y="2645"/>
                    </a:cubicBezTo>
                    <a:cubicBezTo>
                      <a:pt x="3190" y="2645"/>
                      <a:pt x="3190" y="2645"/>
                      <a:pt x="3190" y="2645"/>
                    </a:cubicBezTo>
                    <a:cubicBezTo>
                      <a:pt x="3191" y="2645"/>
                      <a:pt x="3191" y="2645"/>
                      <a:pt x="3191" y="2645"/>
                    </a:cubicBezTo>
                    <a:cubicBezTo>
                      <a:pt x="3192" y="2646"/>
                      <a:pt x="3192" y="2646"/>
                      <a:pt x="3192" y="2646"/>
                    </a:cubicBezTo>
                    <a:cubicBezTo>
                      <a:pt x="3194" y="2647"/>
                      <a:pt x="3194" y="2647"/>
                      <a:pt x="3194" y="2647"/>
                    </a:cubicBezTo>
                    <a:cubicBezTo>
                      <a:pt x="3195" y="2646"/>
                      <a:pt x="3195" y="2646"/>
                      <a:pt x="3195" y="2646"/>
                    </a:cubicBezTo>
                    <a:cubicBezTo>
                      <a:pt x="3197" y="2646"/>
                      <a:pt x="3197" y="2646"/>
                      <a:pt x="3197" y="2646"/>
                    </a:cubicBezTo>
                    <a:cubicBezTo>
                      <a:pt x="3199" y="2646"/>
                      <a:pt x="3199" y="2646"/>
                      <a:pt x="3199" y="2646"/>
                    </a:cubicBezTo>
                    <a:cubicBezTo>
                      <a:pt x="3199" y="2645"/>
                      <a:pt x="3199" y="2645"/>
                      <a:pt x="3199" y="2645"/>
                    </a:cubicBezTo>
                    <a:cubicBezTo>
                      <a:pt x="3197" y="2645"/>
                      <a:pt x="3197" y="2645"/>
                      <a:pt x="3197" y="2645"/>
                    </a:cubicBezTo>
                    <a:cubicBezTo>
                      <a:pt x="3197" y="2645"/>
                      <a:pt x="3197" y="2645"/>
                      <a:pt x="3197" y="2645"/>
                    </a:cubicBezTo>
                    <a:cubicBezTo>
                      <a:pt x="3197" y="2644"/>
                      <a:pt x="3197" y="2644"/>
                      <a:pt x="3197" y="2644"/>
                    </a:cubicBezTo>
                    <a:cubicBezTo>
                      <a:pt x="3196" y="2643"/>
                      <a:pt x="3196" y="2643"/>
                      <a:pt x="3196" y="2643"/>
                    </a:cubicBezTo>
                    <a:cubicBezTo>
                      <a:pt x="3197" y="2641"/>
                      <a:pt x="3197" y="2641"/>
                      <a:pt x="3197" y="2641"/>
                    </a:cubicBezTo>
                    <a:cubicBezTo>
                      <a:pt x="3197" y="2641"/>
                      <a:pt x="3197" y="2641"/>
                      <a:pt x="3197" y="2641"/>
                    </a:cubicBezTo>
                    <a:cubicBezTo>
                      <a:pt x="3197" y="2640"/>
                      <a:pt x="3197" y="2640"/>
                      <a:pt x="3197" y="2640"/>
                    </a:cubicBezTo>
                    <a:cubicBezTo>
                      <a:pt x="3199" y="2640"/>
                      <a:pt x="3199" y="2640"/>
                      <a:pt x="3199" y="2640"/>
                    </a:cubicBezTo>
                    <a:cubicBezTo>
                      <a:pt x="3200" y="2641"/>
                      <a:pt x="3200" y="2641"/>
                      <a:pt x="3200" y="2641"/>
                    </a:cubicBezTo>
                    <a:cubicBezTo>
                      <a:pt x="3201" y="2641"/>
                      <a:pt x="3201" y="2641"/>
                      <a:pt x="3201" y="2641"/>
                    </a:cubicBezTo>
                    <a:cubicBezTo>
                      <a:pt x="3201" y="2643"/>
                      <a:pt x="3201" y="2643"/>
                      <a:pt x="3201" y="2643"/>
                    </a:cubicBezTo>
                    <a:cubicBezTo>
                      <a:pt x="3201" y="2643"/>
                      <a:pt x="3201" y="2643"/>
                      <a:pt x="3201" y="2643"/>
                    </a:cubicBezTo>
                    <a:cubicBezTo>
                      <a:pt x="3201" y="2644"/>
                      <a:pt x="3201" y="2644"/>
                      <a:pt x="3201" y="2644"/>
                    </a:cubicBezTo>
                    <a:cubicBezTo>
                      <a:pt x="3201" y="2645"/>
                      <a:pt x="3201" y="2645"/>
                      <a:pt x="3201" y="2645"/>
                    </a:cubicBezTo>
                    <a:cubicBezTo>
                      <a:pt x="3202" y="2644"/>
                      <a:pt x="3202" y="2644"/>
                      <a:pt x="3202" y="2644"/>
                    </a:cubicBezTo>
                    <a:cubicBezTo>
                      <a:pt x="3203" y="2644"/>
                      <a:pt x="3203" y="2644"/>
                      <a:pt x="3203" y="2644"/>
                    </a:cubicBezTo>
                    <a:cubicBezTo>
                      <a:pt x="3204" y="2643"/>
                      <a:pt x="3204" y="2643"/>
                      <a:pt x="3204" y="2643"/>
                    </a:cubicBezTo>
                    <a:cubicBezTo>
                      <a:pt x="3204" y="2643"/>
                      <a:pt x="3204" y="2643"/>
                      <a:pt x="3204" y="2643"/>
                    </a:cubicBezTo>
                    <a:cubicBezTo>
                      <a:pt x="3206" y="2643"/>
                      <a:pt x="3206" y="2643"/>
                      <a:pt x="3206" y="2643"/>
                    </a:cubicBezTo>
                    <a:cubicBezTo>
                      <a:pt x="3208" y="2644"/>
                      <a:pt x="3208" y="2644"/>
                      <a:pt x="3208" y="2644"/>
                    </a:cubicBezTo>
                    <a:cubicBezTo>
                      <a:pt x="3209" y="2645"/>
                      <a:pt x="3209" y="2645"/>
                      <a:pt x="3209" y="2645"/>
                    </a:cubicBezTo>
                    <a:cubicBezTo>
                      <a:pt x="3210" y="2645"/>
                      <a:pt x="3210" y="2645"/>
                      <a:pt x="3210" y="2645"/>
                    </a:cubicBezTo>
                    <a:cubicBezTo>
                      <a:pt x="3210" y="2646"/>
                      <a:pt x="3210" y="2646"/>
                      <a:pt x="3210" y="2646"/>
                    </a:cubicBezTo>
                    <a:cubicBezTo>
                      <a:pt x="3209" y="2647"/>
                      <a:pt x="3209" y="2647"/>
                      <a:pt x="3209" y="2647"/>
                    </a:cubicBezTo>
                    <a:cubicBezTo>
                      <a:pt x="3208" y="2647"/>
                      <a:pt x="3208" y="2647"/>
                      <a:pt x="3208" y="2647"/>
                    </a:cubicBezTo>
                    <a:cubicBezTo>
                      <a:pt x="3207" y="2646"/>
                      <a:pt x="3207" y="2646"/>
                      <a:pt x="3207" y="2646"/>
                    </a:cubicBezTo>
                    <a:cubicBezTo>
                      <a:pt x="3206" y="2647"/>
                      <a:pt x="3206" y="2647"/>
                      <a:pt x="3206" y="2647"/>
                    </a:cubicBezTo>
                    <a:cubicBezTo>
                      <a:pt x="3207" y="2647"/>
                      <a:pt x="3207" y="2647"/>
                      <a:pt x="3207" y="2647"/>
                    </a:cubicBezTo>
                    <a:cubicBezTo>
                      <a:pt x="3208" y="2647"/>
                      <a:pt x="3208" y="2647"/>
                      <a:pt x="3208" y="2647"/>
                    </a:cubicBezTo>
                    <a:cubicBezTo>
                      <a:pt x="3208" y="2648"/>
                      <a:pt x="3208" y="2648"/>
                      <a:pt x="3208" y="2648"/>
                    </a:cubicBezTo>
                    <a:cubicBezTo>
                      <a:pt x="3208" y="2649"/>
                      <a:pt x="3208" y="2649"/>
                      <a:pt x="3208" y="2649"/>
                    </a:cubicBezTo>
                    <a:cubicBezTo>
                      <a:pt x="3206" y="2650"/>
                      <a:pt x="3206" y="2650"/>
                      <a:pt x="3206" y="2650"/>
                    </a:cubicBezTo>
                    <a:cubicBezTo>
                      <a:pt x="3206" y="2651"/>
                      <a:pt x="3206" y="2651"/>
                      <a:pt x="3206" y="2651"/>
                    </a:cubicBezTo>
                    <a:cubicBezTo>
                      <a:pt x="3207" y="2652"/>
                      <a:pt x="3207" y="2652"/>
                      <a:pt x="3207" y="2652"/>
                    </a:cubicBezTo>
                    <a:cubicBezTo>
                      <a:pt x="3207" y="2653"/>
                      <a:pt x="3207" y="2653"/>
                      <a:pt x="3207" y="2653"/>
                    </a:cubicBezTo>
                    <a:cubicBezTo>
                      <a:pt x="3208" y="2653"/>
                      <a:pt x="3208" y="2653"/>
                      <a:pt x="3208" y="2653"/>
                    </a:cubicBezTo>
                    <a:cubicBezTo>
                      <a:pt x="3209" y="2653"/>
                      <a:pt x="3209" y="2653"/>
                      <a:pt x="3209" y="2653"/>
                    </a:cubicBezTo>
                    <a:cubicBezTo>
                      <a:pt x="3211" y="2651"/>
                      <a:pt x="3211" y="2651"/>
                      <a:pt x="3211" y="2651"/>
                    </a:cubicBezTo>
                    <a:cubicBezTo>
                      <a:pt x="3212" y="2650"/>
                      <a:pt x="3212" y="2650"/>
                      <a:pt x="3212" y="2650"/>
                    </a:cubicBezTo>
                    <a:cubicBezTo>
                      <a:pt x="3214" y="2650"/>
                      <a:pt x="3214" y="2650"/>
                      <a:pt x="3214" y="2650"/>
                    </a:cubicBezTo>
                    <a:cubicBezTo>
                      <a:pt x="3215" y="2652"/>
                      <a:pt x="3215" y="2652"/>
                      <a:pt x="3215" y="2652"/>
                    </a:cubicBezTo>
                    <a:cubicBezTo>
                      <a:pt x="3216" y="2656"/>
                      <a:pt x="3216" y="2656"/>
                      <a:pt x="3216" y="2656"/>
                    </a:cubicBezTo>
                    <a:cubicBezTo>
                      <a:pt x="3215" y="2658"/>
                      <a:pt x="3215" y="2658"/>
                      <a:pt x="3215" y="2658"/>
                    </a:cubicBezTo>
                    <a:cubicBezTo>
                      <a:pt x="3215" y="2660"/>
                      <a:pt x="3215" y="2660"/>
                      <a:pt x="3215" y="2660"/>
                    </a:cubicBezTo>
                    <a:cubicBezTo>
                      <a:pt x="3213" y="2661"/>
                      <a:pt x="3213" y="2661"/>
                      <a:pt x="3213" y="2661"/>
                    </a:cubicBezTo>
                    <a:cubicBezTo>
                      <a:pt x="3213" y="2661"/>
                      <a:pt x="3213" y="2661"/>
                      <a:pt x="3213" y="2661"/>
                    </a:cubicBezTo>
                    <a:cubicBezTo>
                      <a:pt x="3213" y="2662"/>
                      <a:pt x="3213" y="2662"/>
                      <a:pt x="3213" y="2662"/>
                    </a:cubicBezTo>
                    <a:cubicBezTo>
                      <a:pt x="3217" y="2662"/>
                      <a:pt x="3217" y="2662"/>
                      <a:pt x="3217" y="2662"/>
                    </a:cubicBezTo>
                    <a:cubicBezTo>
                      <a:pt x="3219" y="2662"/>
                      <a:pt x="3219" y="2662"/>
                      <a:pt x="3219" y="2662"/>
                    </a:cubicBezTo>
                    <a:cubicBezTo>
                      <a:pt x="3221" y="2663"/>
                      <a:pt x="3221" y="2663"/>
                      <a:pt x="3221" y="2663"/>
                    </a:cubicBezTo>
                    <a:cubicBezTo>
                      <a:pt x="3224" y="2664"/>
                      <a:pt x="3224" y="2664"/>
                      <a:pt x="3224" y="2664"/>
                    </a:cubicBezTo>
                    <a:cubicBezTo>
                      <a:pt x="3224" y="2663"/>
                      <a:pt x="3224" y="2663"/>
                      <a:pt x="3224" y="2663"/>
                    </a:cubicBezTo>
                    <a:cubicBezTo>
                      <a:pt x="3224" y="2663"/>
                      <a:pt x="3224" y="2663"/>
                      <a:pt x="3224" y="2663"/>
                    </a:cubicBezTo>
                    <a:cubicBezTo>
                      <a:pt x="3226" y="2661"/>
                      <a:pt x="3226" y="2661"/>
                      <a:pt x="3226" y="2661"/>
                    </a:cubicBezTo>
                    <a:cubicBezTo>
                      <a:pt x="3228" y="2660"/>
                      <a:pt x="3228" y="2660"/>
                      <a:pt x="3228" y="2660"/>
                    </a:cubicBezTo>
                    <a:cubicBezTo>
                      <a:pt x="3230" y="2660"/>
                      <a:pt x="3230" y="2660"/>
                      <a:pt x="3230" y="2660"/>
                    </a:cubicBezTo>
                    <a:cubicBezTo>
                      <a:pt x="3231" y="2660"/>
                      <a:pt x="3231" y="2660"/>
                      <a:pt x="3231" y="2660"/>
                    </a:cubicBezTo>
                    <a:cubicBezTo>
                      <a:pt x="3232" y="2661"/>
                      <a:pt x="3232" y="2661"/>
                      <a:pt x="3232" y="2661"/>
                    </a:cubicBezTo>
                    <a:cubicBezTo>
                      <a:pt x="3232" y="2661"/>
                      <a:pt x="3232" y="2661"/>
                      <a:pt x="3232" y="2661"/>
                    </a:cubicBezTo>
                    <a:cubicBezTo>
                      <a:pt x="3230" y="2662"/>
                      <a:pt x="3230" y="2662"/>
                      <a:pt x="3230" y="2662"/>
                    </a:cubicBezTo>
                    <a:cubicBezTo>
                      <a:pt x="3228" y="2663"/>
                      <a:pt x="3228" y="2663"/>
                      <a:pt x="3228" y="2663"/>
                    </a:cubicBezTo>
                    <a:cubicBezTo>
                      <a:pt x="3228" y="2663"/>
                      <a:pt x="3228" y="2663"/>
                      <a:pt x="3228" y="2663"/>
                    </a:cubicBezTo>
                    <a:cubicBezTo>
                      <a:pt x="3228" y="2664"/>
                      <a:pt x="3228" y="2664"/>
                      <a:pt x="3228" y="2664"/>
                    </a:cubicBezTo>
                    <a:cubicBezTo>
                      <a:pt x="3232" y="2665"/>
                      <a:pt x="3232" y="2665"/>
                      <a:pt x="3232" y="2665"/>
                    </a:cubicBezTo>
                    <a:cubicBezTo>
                      <a:pt x="3232" y="2665"/>
                      <a:pt x="3232" y="2665"/>
                      <a:pt x="3232" y="2665"/>
                    </a:cubicBezTo>
                    <a:cubicBezTo>
                      <a:pt x="3232" y="2666"/>
                      <a:pt x="3232" y="2666"/>
                      <a:pt x="3232" y="2666"/>
                    </a:cubicBezTo>
                    <a:cubicBezTo>
                      <a:pt x="3230" y="2667"/>
                      <a:pt x="3230" y="2667"/>
                      <a:pt x="3230" y="2667"/>
                    </a:cubicBezTo>
                    <a:cubicBezTo>
                      <a:pt x="3230" y="2667"/>
                      <a:pt x="3230" y="2667"/>
                      <a:pt x="3230" y="2667"/>
                    </a:cubicBezTo>
                    <a:cubicBezTo>
                      <a:pt x="3231" y="2668"/>
                      <a:pt x="3231" y="2668"/>
                      <a:pt x="3231" y="2668"/>
                    </a:cubicBezTo>
                    <a:cubicBezTo>
                      <a:pt x="3232" y="2668"/>
                      <a:pt x="3232" y="2668"/>
                      <a:pt x="3232" y="2668"/>
                    </a:cubicBezTo>
                    <a:cubicBezTo>
                      <a:pt x="3235" y="2669"/>
                      <a:pt x="3235" y="2669"/>
                      <a:pt x="3235" y="2669"/>
                    </a:cubicBezTo>
                    <a:cubicBezTo>
                      <a:pt x="3237" y="2670"/>
                      <a:pt x="3237" y="2670"/>
                      <a:pt x="3237" y="2670"/>
                    </a:cubicBezTo>
                    <a:cubicBezTo>
                      <a:pt x="3241" y="2672"/>
                      <a:pt x="3241" y="2672"/>
                      <a:pt x="3241" y="2672"/>
                    </a:cubicBezTo>
                    <a:cubicBezTo>
                      <a:pt x="3244" y="2672"/>
                      <a:pt x="3244" y="2672"/>
                      <a:pt x="3244" y="2672"/>
                    </a:cubicBezTo>
                    <a:cubicBezTo>
                      <a:pt x="3244" y="2672"/>
                      <a:pt x="3244" y="2672"/>
                      <a:pt x="3244" y="2672"/>
                    </a:cubicBezTo>
                    <a:cubicBezTo>
                      <a:pt x="3244" y="2671"/>
                      <a:pt x="3244" y="2671"/>
                      <a:pt x="3244" y="2671"/>
                    </a:cubicBezTo>
                    <a:cubicBezTo>
                      <a:pt x="3244" y="2670"/>
                      <a:pt x="3244" y="2670"/>
                      <a:pt x="3244" y="2670"/>
                    </a:cubicBezTo>
                    <a:cubicBezTo>
                      <a:pt x="3243" y="2669"/>
                      <a:pt x="3243" y="2669"/>
                      <a:pt x="3243" y="2669"/>
                    </a:cubicBezTo>
                    <a:cubicBezTo>
                      <a:pt x="3243" y="2668"/>
                      <a:pt x="3243" y="2668"/>
                      <a:pt x="3243" y="2668"/>
                    </a:cubicBezTo>
                    <a:cubicBezTo>
                      <a:pt x="3243" y="2667"/>
                      <a:pt x="3243" y="2667"/>
                      <a:pt x="3243" y="2667"/>
                    </a:cubicBezTo>
                    <a:cubicBezTo>
                      <a:pt x="3244" y="2667"/>
                      <a:pt x="3244" y="2667"/>
                      <a:pt x="3244" y="2667"/>
                    </a:cubicBezTo>
                    <a:cubicBezTo>
                      <a:pt x="3246" y="2667"/>
                      <a:pt x="3246" y="2667"/>
                      <a:pt x="3246" y="2667"/>
                    </a:cubicBezTo>
                    <a:cubicBezTo>
                      <a:pt x="3248" y="2667"/>
                      <a:pt x="3248" y="2667"/>
                      <a:pt x="3248" y="2667"/>
                    </a:cubicBezTo>
                    <a:cubicBezTo>
                      <a:pt x="3248" y="2668"/>
                      <a:pt x="3248" y="2668"/>
                      <a:pt x="3248" y="2668"/>
                    </a:cubicBezTo>
                    <a:cubicBezTo>
                      <a:pt x="3248" y="2669"/>
                      <a:pt x="3248" y="2669"/>
                      <a:pt x="3248" y="2669"/>
                    </a:cubicBezTo>
                    <a:cubicBezTo>
                      <a:pt x="3247" y="2670"/>
                      <a:pt x="3247" y="2670"/>
                      <a:pt x="3247" y="2670"/>
                    </a:cubicBezTo>
                    <a:cubicBezTo>
                      <a:pt x="3246" y="2670"/>
                      <a:pt x="3246" y="2670"/>
                      <a:pt x="3246" y="2670"/>
                    </a:cubicBezTo>
                    <a:cubicBezTo>
                      <a:pt x="3246" y="2670"/>
                      <a:pt x="3246" y="2670"/>
                      <a:pt x="3246" y="2670"/>
                    </a:cubicBezTo>
                    <a:cubicBezTo>
                      <a:pt x="3246" y="2671"/>
                      <a:pt x="3246" y="2671"/>
                      <a:pt x="3246" y="2671"/>
                    </a:cubicBezTo>
                    <a:cubicBezTo>
                      <a:pt x="3248" y="2673"/>
                      <a:pt x="3248" y="2673"/>
                      <a:pt x="3248" y="2673"/>
                    </a:cubicBezTo>
                    <a:cubicBezTo>
                      <a:pt x="3250" y="2676"/>
                      <a:pt x="3250" y="2676"/>
                      <a:pt x="3250" y="2676"/>
                    </a:cubicBezTo>
                    <a:cubicBezTo>
                      <a:pt x="3252" y="2681"/>
                      <a:pt x="3252" y="2681"/>
                      <a:pt x="3252" y="2681"/>
                    </a:cubicBezTo>
                    <a:cubicBezTo>
                      <a:pt x="3254" y="2681"/>
                      <a:pt x="3254" y="2681"/>
                      <a:pt x="3254" y="2681"/>
                    </a:cubicBezTo>
                    <a:cubicBezTo>
                      <a:pt x="3255" y="2683"/>
                      <a:pt x="3255" y="2683"/>
                      <a:pt x="3255" y="2683"/>
                    </a:cubicBezTo>
                    <a:cubicBezTo>
                      <a:pt x="3255" y="2685"/>
                      <a:pt x="3255" y="2685"/>
                      <a:pt x="3255" y="2685"/>
                    </a:cubicBezTo>
                    <a:cubicBezTo>
                      <a:pt x="3255" y="2687"/>
                      <a:pt x="3255" y="2687"/>
                      <a:pt x="3255" y="2687"/>
                    </a:cubicBezTo>
                    <a:cubicBezTo>
                      <a:pt x="3256" y="2687"/>
                      <a:pt x="3256" y="2687"/>
                      <a:pt x="3256" y="2687"/>
                    </a:cubicBezTo>
                    <a:cubicBezTo>
                      <a:pt x="3257" y="2687"/>
                      <a:pt x="3257" y="2687"/>
                      <a:pt x="3257" y="2687"/>
                    </a:cubicBezTo>
                    <a:cubicBezTo>
                      <a:pt x="3258" y="2684"/>
                      <a:pt x="3258" y="2684"/>
                      <a:pt x="3258" y="2684"/>
                    </a:cubicBezTo>
                    <a:cubicBezTo>
                      <a:pt x="3259" y="2683"/>
                      <a:pt x="3259" y="2683"/>
                      <a:pt x="3259" y="2683"/>
                    </a:cubicBezTo>
                    <a:cubicBezTo>
                      <a:pt x="3260" y="2683"/>
                      <a:pt x="3260" y="2683"/>
                      <a:pt x="3260" y="2683"/>
                    </a:cubicBezTo>
                    <a:cubicBezTo>
                      <a:pt x="3261" y="2683"/>
                      <a:pt x="3261" y="2683"/>
                      <a:pt x="3261" y="2683"/>
                    </a:cubicBezTo>
                    <a:cubicBezTo>
                      <a:pt x="3261" y="2684"/>
                      <a:pt x="3261" y="2684"/>
                      <a:pt x="3261" y="2684"/>
                    </a:cubicBezTo>
                    <a:cubicBezTo>
                      <a:pt x="3261" y="2686"/>
                      <a:pt x="3261" y="2686"/>
                      <a:pt x="3261" y="2686"/>
                    </a:cubicBezTo>
                    <a:cubicBezTo>
                      <a:pt x="3261" y="2687"/>
                      <a:pt x="3261" y="2687"/>
                      <a:pt x="3261" y="2687"/>
                    </a:cubicBezTo>
                    <a:cubicBezTo>
                      <a:pt x="3261" y="2687"/>
                      <a:pt x="3261" y="2687"/>
                      <a:pt x="3261" y="2687"/>
                    </a:cubicBezTo>
                    <a:cubicBezTo>
                      <a:pt x="3262" y="2687"/>
                      <a:pt x="3262" y="2687"/>
                      <a:pt x="3262" y="2687"/>
                    </a:cubicBezTo>
                    <a:cubicBezTo>
                      <a:pt x="3264" y="2685"/>
                      <a:pt x="3264" y="2685"/>
                      <a:pt x="3264" y="2685"/>
                    </a:cubicBezTo>
                    <a:cubicBezTo>
                      <a:pt x="3264" y="2683"/>
                      <a:pt x="3264" y="2683"/>
                      <a:pt x="3264" y="2683"/>
                    </a:cubicBezTo>
                    <a:cubicBezTo>
                      <a:pt x="3264" y="2680"/>
                      <a:pt x="3264" y="2680"/>
                      <a:pt x="3264" y="2680"/>
                    </a:cubicBezTo>
                    <a:cubicBezTo>
                      <a:pt x="3262" y="2678"/>
                      <a:pt x="3262" y="2678"/>
                      <a:pt x="3262" y="2678"/>
                    </a:cubicBezTo>
                    <a:cubicBezTo>
                      <a:pt x="3262" y="2676"/>
                      <a:pt x="3262" y="2676"/>
                      <a:pt x="3262" y="2676"/>
                    </a:cubicBezTo>
                    <a:cubicBezTo>
                      <a:pt x="3263" y="2675"/>
                      <a:pt x="3263" y="2675"/>
                      <a:pt x="3263" y="2675"/>
                    </a:cubicBezTo>
                    <a:cubicBezTo>
                      <a:pt x="3264" y="2676"/>
                      <a:pt x="3264" y="2676"/>
                      <a:pt x="3264" y="2676"/>
                    </a:cubicBezTo>
                    <a:cubicBezTo>
                      <a:pt x="3265" y="2677"/>
                      <a:pt x="3265" y="2677"/>
                      <a:pt x="3265" y="2677"/>
                    </a:cubicBezTo>
                    <a:cubicBezTo>
                      <a:pt x="3265" y="2678"/>
                      <a:pt x="3265" y="2678"/>
                      <a:pt x="3265" y="2678"/>
                    </a:cubicBezTo>
                    <a:cubicBezTo>
                      <a:pt x="3266" y="2678"/>
                      <a:pt x="3266" y="2678"/>
                      <a:pt x="3266" y="2678"/>
                    </a:cubicBezTo>
                    <a:cubicBezTo>
                      <a:pt x="3268" y="2678"/>
                      <a:pt x="3268" y="2678"/>
                      <a:pt x="3268" y="2678"/>
                    </a:cubicBezTo>
                    <a:cubicBezTo>
                      <a:pt x="3268" y="2678"/>
                      <a:pt x="3268" y="2678"/>
                      <a:pt x="3268" y="2678"/>
                    </a:cubicBezTo>
                    <a:cubicBezTo>
                      <a:pt x="3270" y="2679"/>
                      <a:pt x="3270" y="2679"/>
                      <a:pt x="3270" y="2679"/>
                    </a:cubicBezTo>
                    <a:cubicBezTo>
                      <a:pt x="3270" y="2680"/>
                      <a:pt x="3270" y="2680"/>
                      <a:pt x="3270" y="2680"/>
                    </a:cubicBezTo>
                    <a:cubicBezTo>
                      <a:pt x="3267" y="2685"/>
                      <a:pt x="3267" y="2685"/>
                      <a:pt x="3267" y="2685"/>
                    </a:cubicBezTo>
                    <a:cubicBezTo>
                      <a:pt x="3264" y="2690"/>
                      <a:pt x="3264" y="2690"/>
                      <a:pt x="3264" y="2690"/>
                    </a:cubicBezTo>
                    <a:cubicBezTo>
                      <a:pt x="3263" y="2690"/>
                      <a:pt x="3263" y="2690"/>
                      <a:pt x="3263" y="2690"/>
                    </a:cubicBezTo>
                    <a:cubicBezTo>
                      <a:pt x="3262" y="2689"/>
                      <a:pt x="3262" y="2689"/>
                      <a:pt x="3262" y="2689"/>
                    </a:cubicBezTo>
                    <a:cubicBezTo>
                      <a:pt x="3261" y="2689"/>
                      <a:pt x="3261" y="2689"/>
                      <a:pt x="3261" y="2689"/>
                    </a:cubicBezTo>
                    <a:cubicBezTo>
                      <a:pt x="3261" y="2690"/>
                      <a:pt x="3261" y="2690"/>
                      <a:pt x="3261" y="2690"/>
                    </a:cubicBezTo>
                    <a:cubicBezTo>
                      <a:pt x="3262" y="2692"/>
                      <a:pt x="3262" y="2692"/>
                      <a:pt x="3262" y="2692"/>
                    </a:cubicBezTo>
                    <a:cubicBezTo>
                      <a:pt x="3264" y="2692"/>
                      <a:pt x="3264" y="2692"/>
                      <a:pt x="3264" y="2692"/>
                    </a:cubicBezTo>
                    <a:cubicBezTo>
                      <a:pt x="3265" y="2692"/>
                      <a:pt x="3265" y="2692"/>
                      <a:pt x="3265" y="2692"/>
                    </a:cubicBezTo>
                    <a:cubicBezTo>
                      <a:pt x="3266" y="2692"/>
                      <a:pt x="3266" y="2692"/>
                      <a:pt x="3266" y="2692"/>
                    </a:cubicBezTo>
                    <a:cubicBezTo>
                      <a:pt x="3266" y="2692"/>
                      <a:pt x="3266" y="2692"/>
                      <a:pt x="3266" y="2692"/>
                    </a:cubicBezTo>
                    <a:cubicBezTo>
                      <a:pt x="3269" y="2691"/>
                      <a:pt x="3269" y="2691"/>
                      <a:pt x="3269" y="2691"/>
                    </a:cubicBezTo>
                    <a:cubicBezTo>
                      <a:pt x="3272" y="2690"/>
                      <a:pt x="3272" y="2690"/>
                      <a:pt x="3272" y="2690"/>
                    </a:cubicBezTo>
                    <a:cubicBezTo>
                      <a:pt x="3272" y="2688"/>
                      <a:pt x="3272" y="2688"/>
                      <a:pt x="3272" y="2688"/>
                    </a:cubicBezTo>
                    <a:cubicBezTo>
                      <a:pt x="3271" y="2686"/>
                      <a:pt x="3271" y="2686"/>
                      <a:pt x="3271" y="2686"/>
                    </a:cubicBezTo>
                    <a:cubicBezTo>
                      <a:pt x="3270" y="2683"/>
                      <a:pt x="3270" y="2683"/>
                      <a:pt x="3270" y="2683"/>
                    </a:cubicBezTo>
                    <a:cubicBezTo>
                      <a:pt x="3271" y="2683"/>
                      <a:pt x="3271" y="2683"/>
                      <a:pt x="3271" y="2683"/>
                    </a:cubicBezTo>
                    <a:cubicBezTo>
                      <a:pt x="3272" y="2683"/>
                      <a:pt x="3272" y="2683"/>
                      <a:pt x="3272" y="2683"/>
                    </a:cubicBezTo>
                    <a:cubicBezTo>
                      <a:pt x="3273" y="2684"/>
                      <a:pt x="3273" y="2684"/>
                      <a:pt x="3273" y="2684"/>
                    </a:cubicBezTo>
                    <a:cubicBezTo>
                      <a:pt x="3277" y="2690"/>
                      <a:pt x="3277" y="2690"/>
                      <a:pt x="3277" y="2690"/>
                    </a:cubicBezTo>
                    <a:cubicBezTo>
                      <a:pt x="3279" y="2693"/>
                      <a:pt x="3279" y="2693"/>
                      <a:pt x="3279" y="2693"/>
                    </a:cubicBezTo>
                    <a:cubicBezTo>
                      <a:pt x="3284" y="2697"/>
                      <a:pt x="3284" y="2697"/>
                      <a:pt x="3284" y="2697"/>
                    </a:cubicBezTo>
                    <a:cubicBezTo>
                      <a:pt x="3284" y="2697"/>
                      <a:pt x="3284" y="2697"/>
                      <a:pt x="3284" y="2697"/>
                    </a:cubicBezTo>
                    <a:cubicBezTo>
                      <a:pt x="3284" y="2696"/>
                      <a:pt x="3284" y="2696"/>
                      <a:pt x="3284" y="2696"/>
                    </a:cubicBezTo>
                    <a:cubicBezTo>
                      <a:pt x="3284" y="2694"/>
                      <a:pt x="3284" y="2694"/>
                      <a:pt x="3284" y="2694"/>
                    </a:cubicBezTo>
                    <a:cubicBezTo>
                      <a:pt x="3282" y="2692"/>
                      <a:pt x="3282" y="2692"/>
                      <a:pt x="3282" y="2692"/>
                    </a:cubicBezTo>
                    <a:cubicBezTo>
                      <a:pt x="3282" y="2692"/>
                      <a:pt x="3282" y="2692"/>
                      <a:pt x="3282" y="2692"/>
                    </a:cubicBezTo>
                    <a:cubicBezTo>
                      <a:pt x="3284" y="2691"/>
                      <a:pt x="3284" y="2691"/>
                      <a:pt x="3284" y="2691"/>
                    </a:cubicBezTo>
                    <a:cubicBezTo>
                      <a:pt x="3284" y="2691"/>
                      <a:pt x="3284" y="2691"/>
                      <a:pt x="3284" y="2691"/>
                    </a:cubicBezTo>
                    <a:cubicBezTo>
                      <a:pt x="3284" y="2690"/>
                      <a:pt x="3284" y="2690"/>
                      <a:pt x="3284" y="2690"/>
                    </a:cubicBezTo>
                    <a:cubicBezTo>
                      <a:pt x="3283" y="2688"/>
                      <a:pt x="3283" y="2688"/>
                      <a:pt x="3283" y="2688"/>
                    </a:cubicBezTo>
                    <a:cubicBezTo>
                      <a:pt x="3283" y="2686"/>
                      <a:pt x="3283" y="2686"/>
                      <a:pt x="3283" y="2686"/>
                    </a:cubicBezTo>
                    <a:cubicBezTo>
                      <a:pt x="3284" y="2685"/>
                      <a:pt x="3284" y="2685"/>
                      <a:pt x="3284" y="2685"/>
                    </a:cubicBezTo>
                    <a:cubicBezTo>
                      <a:pt x="3284" y="2683"/>
                      <a:pt x="3284" y="2683"/>
                      <a:pt x="3284" y="2683"/>
                    </a:cubicBezTo>
                    <a:cubicBezTo>
                      <a:pt x="3282" y="2681"/>
                      <a:pt x="3282" y="2681"/>
                      <a:pt x="3282" y="2681"/>
                    </a:cubicBezTo>
                    <a:cubicBezTo>
                      <a:pt x="3281" y="2680"/>
                      <a:pt x="3281" y="2680"/>
                      <a:pt x="3281" y="2680"/>
                    </a:cubicBezTo>
                    <a:cubicBezTo>
                      <a:pt x="3281" y="2679"/>
                      <a:pt x="3281" y="2679"/>
                      <a:pt x="3281" y="2679"/>
                    </a:cubicBezTo>
                    <a:cubicBezTo>
                      <a:pt x="3282" y="2678"/>
                      <a:pt x="3282" y="2678"/>
                      <a:pt x="3282" y="2678"/>
                    </a:cubicBezTo>
                    <a:cubicBezTo>
                      <a:pt x="3284" y="2679"/>
                      <a:pt x="3284" y="2679"/>
                      <a:pt x="3284" y="2679"/>
                    </a:cubicBezTo>
                    <a:cubicBezTo>
                      <a:pt x="3286" y="2681"/>
                      <a:pt x="3286" y="2681"/>
                      <a:pt x="3286" y="2681"/>
                    </a:cubicBezTo>
                    <a:cubicBezTo>
                      <a:pt x="3286" y="2683"/>
                      <a:pt x="3286" y="2683"/>
                      <a:pt x="3286" y="2683"/>
                    </a:cubicBezTo>
                    <a:cubicBezTo>
                      <a:pt x="3287" y="2685"/>
                      <a:pt x="3287" y="2685"/>
                      <a:pt x="3287" y="2685"/>
                    </a:cubicBezTo>
                    <a:cubicBezTo>
                      <a:pt x="3288" y="2687"/>
                      <a:pt x="3288" y="2687"/>
                      <a:pt x="3288" y="2687"/>
                    </a:cubicBezTo>
                    <a:cubicBezTo>
                      <a:pt x="3289" y="2687"/>
                      <a:pt x="3289" y="2687"/>
                      <a:pt x="3289" y="2687"/>
                    </a:cubicBezTo>
                    <a:cubicBezTo>
                      <a:pt x="3290" y="2687"/>
                      <a:pt x="3290" y="2687"/>
                      <a:pt x="3290" y="2687"/>
                    </a:cubicBezTo>
                    <a:cubicBezTo>
                      <a:pt x="3288" y="2683"/>
                      <a:pt x="3288" y="2683"/>
                      <a:pt x="3288" y="2683"/>
                    </a:cubicBezTo>
                    <a:cubicBezTo>
                      <a:pt x="3288" y="2682"/>
                      <a:pt x="3288" y="2682"/>
                      <a:pt x="3288" y="2682"/>
                    </a:cubicBezTo>
                    <a:cubicBezTo>
                      <a:pt x="3288" y="2681"/>
                      <a:pt x="3288" y="2681"/>
                      <a:pt x="3288" y="2681"/>
                    </a:cubicBezTo>
                    <a:cubicBezTo>
                      <a:pt x="3289" y="2681"/>
                      <a:pt x="3289" y="2681"/>
                      <a:pt x="3289" y="2681"/>
                    </a:cubicBezTo>
                    <a:cubicBezTo>
                      <a:pt x="3290" y="2681"/>
                      <a:pt x="3290" y="2681"/>
                      <a:pt x="3290" y="2681"/>
                    </a:cubicBezTo>
                    <a:cubicBezTo>
                      <a:pt x="3290" y="2683"/>
                      <a:pt x="3290" y="2683"/>
                      <a:pt x="3290" y="2683"/>
                    </a:cubicBezTo>
                    <a:cubicBezTo>
                      <a:pt x="3290" y="2685"/>
                      <a:pt x="3290" y="2685"/>
                      <a:pt x="3290" y="2685"/>
                    </a:cubicBezTo>
                    <a:cubicBezTo>
                      <a:pt x="3291" y="2686"/>
                      <a:pt x="3291" y="2686"/>
                      <a:pt x="3291" y="2686"/>
                    </a:cubicBezTo>
                    <a:cubicBezTo>
                      <a:pt x="3292" y="2686"/>
                      <a:pt x="3292" y="2686"/>
                      <a:pt x="3292" y="2686"/>
                    </a:cubicBezTo>
                    <a:cubicBezTo>
                      <a:pt x="3292" y="2685"/>
                      <a:pt x="3292" y="2685"/>
                      <a:pt x="3292" y="2685"/>
                    </a:cubicBezTo>
                    <a:cubicBezTo>
                      <a:pt x="3292" y="2685"/>
                      <a:pt x="3292" y="2685"/>
                      <a:pt x="3292" y="2685"/>
                    </a:cubicBezTo>
                    <a:cubicBezTo>
                      <a:pt x="3292" y="2683"/>
                      <a:pt x="3292" y="2683"/>
                      <a:pt x="3292" y="2683"/>
                    </a:cubicBezTo>
                    <a:cubicBezTo>
                      <a:pt x="3292" y="2683"/>
                      <a:pt x="3292" y="2683"/>
                      <a:pt x="3292" y="2683"/>
                    </a:cubicBezTo>
                    <a:cubicBezTo>
                      <a:pt x="3292" y="2681"/>
                      <a:pt x="3292" y="2681"/>
                      <a:pt x="3292" y="2681"/>
                    </a:cubicBezTo>
                    <a:cubicBezTo>
                      <a:pt x="3294" y="2679"/>
                      <a:pt x="3294" y="2679"/>
                      <a:pt x="3294" y="2679"/>
                    </a:cubicBezTo>
                    <a:cubicBezTo>
                      <a:pt x="3295" y="2678"/>
                      <a:pt x="3295" y="2678"/>
                      <a:pt x="3295" y="2678"/>
                    </a:cubicBezTo>
                    <a:cubicBezTo>
                      <a:pt x="3295" y="2677"/>
                      <a:pt x="3295" y="2677"/>
                      <a:pt x="3295" y="2677"/>
                    </a:cubicBezTo>
                    <a:cubicBezTo>
                      <a:pt x="3294" y="2676"/>
                      <a:pt x="3294" y="2676"/>
                      <a:pt x="3294" y="2676"/>
                    </a:cubicBezTo>
                    <a:cubicBezTo>
                      <a:pt x="3292" y="2676"/>
                      <a:pt x="3292" y="2676"/>
                      <a:pt x="3292" y="2676"/>
                    </a:cubicBezTo>
                    <a:cubicBezTo>
                      <a:pt x="3290" y="2677"/>
                      <a:pt x="3290" y="2677"/>
                      <a:pt x="3290" y="2677"/>
                    </a:cubicBezTo>
                    <a:cubicBezTo>
                      <a:pt x="3289" y="2678"/>
                      <a:pt x="3289" y="2678"/>
                      <a:pt x="3289" y="2678"/>
                    </a:cubicBezTo>
                    <a:cubicBezTo>
                      <a:pt x="3289" y="2678"/>
                      <a:pt x="3289" y="2678"/>
                      <a:pt x="3289" y="2678"/>
                    </a:cubicBezTo>
                    <a:cubicBezTo>
                      <a:pt x="3287" y="2678"/>
                      <a:pt x="3287" y="2678"/>
                      <a:pt x="3287" y="2678"/>
                    </a:cubicBezTo>
                    <a:cubicBezTo>
                      <a:pt x="3286" y="2678"/>
                      <a:pt x="3286" y="2678"/>
                      <a:pt x="3286" y="2678"/>
                    </a:cubicBezTo>
                    <a:cubicBezTo>
                      <a:pt x="3286" y="2677"/>
                      <a:pt x="3286" y="2677"/>
                      <a:pt x="3286" y="2677"/>
                    </a:cubicBezTo>
                    <a:cubicBezTo>
                      <a:pt x="3286" y="2676"/>
                      <a:pt x="3286" y="2676"/>
                      <a:pt x="3286" y="2676"/>
                    </a:cubicBezTo>
                    <a:cubicBezTo>
                      <a:pt x="3286" y="2676"/>
                      <a:pt x="3286" y="2676"/>
                      <a:pt x="3286" y="2676"/>
                    </a:cubicBezTo>
                    <a:cubicBezTo>
                      <a:pt x="3287" y="2675"/>
                      <a:pt x="3287" y="2675"/>
                      <a:pt x="3287" y="2675"/>
                    </a:cubicBezTo>
                    <a:cubicBezTo>
                      <a:pt x="3288" y="2676"/>
                      <a:pt x="3288" y="2676"/>
                      <a:pt x="3288" y="2676"/>
                    </a:cubicBezTo>
                    <a:cubicBezTo>
                      <a:pt x="3289" y="2676"/>
                      <a:pt x="3289" y="2676"/>
                      <a:pt x="3289" y="2676"/>
                    </a:cubicBezTo>
                    <a:cubicBezTo>
                      <a:pt x="3290" y="2674"/>
                      <a:pt x="3290" y="2674"/>
                      <a:pt x="3290" y="2674"/>
                    </a:cubicBezTo>
                    <a:cubicBezTo>
                      <a:pt x="3290" y="2673"/>
                      <a:pt x="3290" y="2673"/>
                      <a:pt x="3290" y="2673"/>
                    </a:cubicBezTo>
                    <a:cubicBezTo>
                      <a:pt x="3290" y="2672"/>
                      <a:pt x="3290" y="2672"/>
                      <a:pt x="3290" y="2672"/>
                    </a:cubicBezTo>
                    <a:cubicBezTo>
                      <a:pt x="3292" y="2671"/>
                      <a:pt x="3292" y="2671"/>
                      <a:pt x="3292" y="2671"/>
                    </a:cubicBezTo>
                    <a:cubicBezTo>
                      <a:pt x="3294" y="2670"/>
                      <a:pt x="3294" y="2670"/>
                      <a:pt x="3294" y="2670"/>
                    </a:cubicBezTo>
                    <a:cubicBezTo>
                      <a:pt x="3295" y="2669"/>
                      <a:pt x="3295" y="2669"/>
                      <a:pt x="3295" y="2669"/>
                    </a:cubicBezTo>
                    <a:cubicBezTo>
                      <a:pt x="3294" y="2668"/>
                      <a:pt x="3294" y="2668"/>
                      <a:pt x="3294" y="2668"/>
                    </a:cubicBezTo>
                    <a:cubicBezTo>
                      <a:pt x="3292" y="2668"/>
                      <a:pt x="3292" y="2668"/>
                      <a:pt x="3292" y="2668"/>
                    </a:cubicBezTo>
                    <a:cubicBezTo>
                      <a:pt x="3291" y="2668"/>
                      <a:pt x="3291" y="2668"/>
                      <a:pt x="3291" y="2668"/>
                    </a:cubicBezTo>
                    <a:cubicBezTo>
                      <a:pt x="3290" y="2668"/>
                      <a:pt x="3290" y="2668"/>
                      <a:pt x="3290" y="2668"/>
                    </a:cubicBezTo>
                    <a:cubicBezTo>
                      <a:pt x="3289" y="2668"/>
                      <a:pt x="3289" y="2668"/>
                      <a:pt x="3289" y="2668"/>
                    </a:cubicBezTo>
                    <a:cubicBezTo>
                      <a:pt x="3289" y="2669"/>
                      <a:pt x="3289" y="2669"/>
                      <a:pt x="3289" y="2669"/>
                    </a:cubicBezTo>
                    <a:cubicBezTo>
                      <a:pt x="3289" y="2670"/>
                      <a:pt x="3289" y="2670"/>
                      <a:pt x="3289" y="2670"/>
                    </a:cubicBezTo>
                    <a:cubicBezTo>
                      <a:pt x="3288" y="2672"/>
                      <a:pt x="3288" y="2672"/>
                      <a:pt x="3288" y="2672"/>
                    </a:cubicBezTo>
                    <a:cubicBezTo>
                      <a:pt x="3288" y="2671"/>
                      <a:pt x="3288" y="2671"/>
                      <a:pt x="3288" y="2671"/>
                    </a:cubicBezTo>
                    <a:cubicBezTo>
                      <a:pt x="3286" y="2670"/>
                      <a:pt x="3286" y="2670"/>
                      <a:pt x="3286" y="2670"/>
                    </a:cubicBezTo>
                    <a:cubicBezTo>
                      <a:pt x="3286" y="2671"/>
                      <a:pt x="3286" y="2671"/>
                      <a:pt x="3286" y="2671"/>
                    </a:cubicBezTo>
                    <a:cubicBezTo>
                      <a:pt x="3286" y="2672"/>
                      <a:pt x="3286" y="2672"/>
                      <a:pt x="3286" y="2672"/>
                    </a:cubicBezTo>
                    <a:cubicBezTo>
                      <a:pt x="3285" y="2673"/>
                      <a:pt x="3285" y="2673"/>
                      <a:pt x="3285" y="2673"/>
                    </a:cubicBezTo>
                    <a:cubicBezTo>
                      <a:pt x="3281" y="2674"/>
                      <a:pt x="3281" y="2674"/>
                      <a:pt x="3281" y="2674"/>
                    </a:cubicBezTo>
                    <a:cubicBezTo>
                      <a:pt x="3284" y="2672"/>
                      <a:pt x="3284" y="2672"/>
                      <a:pt x="3284" y="2672"/>
                    </a:cubicBezTo>
                    <a:cubicBezTo>
                      <a:pt x="3285" y="2668"/>
                      <a:pt x="3285" y="2668"/>
                      <a:pt x="3285" y="2668"/>
                    </a:cubicBezTo>
                    <a:cubicBezTo>
                      <a:pt x="3282" y="2671"/>
                      <a:pt x="3282" y="2671"/>
                      <a:pt x="3282" y="2671"/>
                    </a:cubicBezTo>
                    <a:cubicBezTo>
                      <a:pt x="3280" y="2670"/>
                      <a:pt x="3280" y="2670"/>
                      <a:pt x="3280" y="2670"/>
                    </a:cubicBezTo>
                    <a:cubicBezTo>
                      <a:pt x="3281" y="2669"/>
                      <a:pt x="3281" y="2669"/>
                      <a:pt x="3281" y="2669"/>
                    </a:cubicBezTo>
                    <a:cubicBezTo>
                      <a:pt x="3283" y="2668"/>
                      <a:pt x="3283" y="2668"/>
                      <a:pt x="3283" y="2668"/>
                    </a:cubicBezTo>
                    <a:cubicBezTo>
                      <a:pt x="3280" y="2667"/>
                      <a:pt x="3280" y="2667"/>
                      <a:pt x="3280" y="2667"/>
                    </a:cubicBezTo>
                    <a:cubicBezTo>
                      <a:pt x="3285" y="2666"/>
                      <a:pt x="3285" y="2666"/>
                      <a:pt x="3285" y="2666"/>
                    </a:cubicBezTo>
                    <a:cubicBezTo>
                      <a:pt x="3285" y="2664"/>
                      <a:pt x="3285" y="2664"/>
                      <a:pt x="3285" y="2664"/>
                    </a:cubicBezTo>
                    <a:cubicBezTo>
                      <a:pt x="3281" y="2665"/>
                      <a:pt x="3281" y="2665"/>
                      <a:pt x="3281" y="2665"/>
                    </a:cubicBezTo>
                    <a:cubicBezTo>
                      <a:pt x="3283" y="2662"/>
                      <a:pt x="3283" y="2662"/>
                      <a:pt x="3283" y="2662"/>
                    </a:cubicBezTo>
                    <a:cubicBezTo>
                      <a:pt x="3281" y="2660"/>
                      <a:pt x="3281" y="2660"/>
                      <a:pt x="3281" y="2660"/>
                    </a:cubicBezTo>
                    <a:cubicBezTo>
                      <a:pt x="3281" y="2660"/>
                      <a:pt x="3281" y="2660"/>
                      <a:pt x="3281" y="2660"/>
                    </a:cubicBezTo>
                    <a:cubicBezTo>
                      <a:pt x="3276" y="2658"/>
                      <a:pt x="3276" y="2658"/>
                      <a:pt x="3276" y="2658"/>
                    </a:cubicBezTo>
                    <a:cubicBezTo>
                      <a:pt x="3275" y="2654"/>
                      <a:pt x="3275" y="2654"/>
                      <a:pt x="3275" y="2654"/>
                    </a:cubicBezTo>
                    <a:cubicBezTo>
                      <a:pt x="3275" y="2657"/>
                      <a:pt x="3275" y="2657"/>
                      <a:pt x="3275" y="2657"/>
                    </a:cubicBezTo>
                    <a:cubicBezTo>
                      <a:pt x="3269" y="2661"/>
                      <a:pt x="3269" y="2661"/>
                      <a:pt x="3269" y="2661"/>
                    </a:cubicBezTo>
                    <a:cubicBezTo>
                      <a:pt x="3269" y="2663"/>
                      <a:pt x="3269" y="2663"/>
                      <a:pt x="3269" y="2663"/>
                    </a:cubicBezTo>
                    <a:cubicBezTo>
                      <a:pt x="3267" y="2662"/>
                      <a:pt x="3267" y="2662"/>
                      <a:pt x="3267" y="2662"/>
                    </a:cubicBezTo>
                    <a:cubicBezTo>
                      <a:pt x="3269" y="2658"/>
                      <a:pt x="3269" y="2658"/>
                      <a:pt x="3269" y="2658"/>
                    </a:cubicBezTo>
                    <a:cubicBezTo>
                      <a:pt x="3268" y="2655"/>
                      <a:pt x="3268" y="2655"/>
                      <a:pt x="3268" y="2655"/>
                    </a:cubicBezTo>
                    <a:cubicBezTo>
                      <a:pt x="3264" y="2654"/>
                      <a:pt x="3264" y="2654"/>
                      <a:pt x="3264" y="2654"/>
                    </a:cubicBezTo>
                    <a:cubicBezTo>
                      <a:pt x="3259" y="2657"/>
                      <a:pt x="3259" y="2657"/>
                      <a:pt x="3259" y="2657"/>
                    </a:cubicBezTo>
                    <a:cubicBezTo>
                      <a:pt x="3256" y="2656"/>
                      <a:pt x="3256" y="2656"/>
                      <a:pt x="3256" y="2656"/>
                    </a:cubicBezTo>
                    <a:cubicBezTo>
                      <a:pt x="3255" y="2656"/>
                      <a:pt x="3255" y="2656"/>
                      <a:pt x="3255" y="2656"/>
                    </a:cubicBezTo>
                    <a:cubicBezTo>
                      <a:pt x="3253" y="2654"/>
                      <a:pt x="3253" y="2654"/>
                      <a:pt x="3253" y="2654"/>
                    </a:cubicBezTo>
                    <a:cubicBezTo>
                      <a:pt x="3254" y="2654"/>
                      <a:pt x="3254" y="2654"/>
                      <a:pt x="3254" y="2654"/>
                    </a:cubicBezTo>
                    <a:cubicBezTo>
                      <a:pt x="3255" y="2654"/>
                      <a:pt x="3255" y="2654"/>
                      <a:pt x="3255" y="2654"/>
                    </a:cubicBezTo>
                    <a:cubicBezTo>
                      <a:pt x="3255" y="2652"/>
                      <a:pt x="3255" y="2652"/>
                      <a:pt x="3255" y="2652"/>
                    </a:cubicBezTo>
                    <a:cubicBezTo>
                      <a:pt x="3256" y="2652"/>
                      <a:pt x="3256" y="2652"/>
                      <a:pt x="3256" y="2652"/>
                    </a:cubicBezTo>
                    <a:cubicBezTo>
                      <a:pt x="3257" y="2652"/>
                      <a:pt x="3257" y="2652"/>
                      <a:pt x="3257" y="2652"/>
                    </a:cubicBezTo>
                    <a:cubicBezTo>
                      <a:pt x="3259" y="2652"/>
                      <a:pt x="3259" y="2652"/>
                      <a:pt x="3259" y="2652"/>
                    </a:cubicBezTo>
                    <a:cubicBezTo>
                      <a:pt x="3260" y="2652"/>
                      <a:pt x="3260" y="2652"/>
                      <a:pt x="3260" y="2652"/>
                    </a:cubicBezTo>
                    <a:cubicBezTo>
                      <a:pt x="3261" y="2651"/>
                      <a:pt x="3261" y="2651"/>
                      <a:pt x="3261" y="2651"/>
                    </a:cubicBezTo>
                    <a:cubicBezTo>
                      <a:pt x="3261" y="2650"/>
                      <a:pt x="3261" y="2650"/>
                      <a:pt x="3261" y="2650"/>
                    </a:cubicBezTo>
                    <a:cubicBezTo>
                      <a:pt x="3260" y="2650"/>
                      <a:pt x="3260" y="2650"/>
                      <a:pt x="3260" y="2650"/>
                    </a:cubicBezTo>
                    <a:cubicBezTo>
                      <a:pt x="3259" y="2650"/>
                      <a:pt x="3259" y="2650"/>
                      <a:pt x="3259" y="2650"/>
                    </a:cubicBezTo>
                    <a:cubicBezTo>
                      <a:pt x="3258" y="2649"/>
                      <a:pt x="3258" y="2649"/>
                      <a:pt x="3258" y="2649"/>
                    </a:cubicBezTo>
                    <a:cubicBezTo>
                      <a:pt x="3257" y="2650"/>
                      <a:pt x="3257" y="2650"/>
                      <a:pt x="3257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3" y="2650"/>
                      <a:pt x="3253" y="2650"/>
                      <a:pt x="3253" y="2650"/>
                    </a:cubicBezTo>
                    <a:cubicBezTo>
                      <a:pt x="3252" y="2650"/>
                      <a:pt x="3252" y="2650"/>
                      <a:pt x="3252" y="2650"/>
                    </a:cubicBezTo>
                    <a:cubicBezTo>
                      <a:pt x="3252" y="2651"/>
                      <a:pt x="3252" y="2651"/>
                      <a:pt x="3252" y="2651"/>
                    </a:cubicBezTo>
                    <a:cubicBezTo>
                      <a:pt x="3251" y="2651"/>
                      <a:pt x="3251" y="2651"/>
                      <a:pt x="3251" y="2651"/>
                    </a:cubicBezTo>
                    <a:cubicBezTo>
                      <a:pt x="3250" y="2650"/>
                      <a:pt x="3250" y="2650"/>
                      <a:pt x="3250" y="2650"/>
                    </a:cubicBezTo>
                    <a:cubicBezTo>
                      <a:pt x="3248" y="2649"/>
                      <a:pt x="3248" y="2649"/>
                      <a:pt x="3248" y="2649"/>
                    </a:cubicBezTo>
                    <a:cubicBezTo>
                      <a:pt x="3246" y="2650"/>
                      <a:pt x="3246" y="2650"/>
                      <a:pt x="3246" y="2650"/>
                    </a:cubicBezTo>
                    <a:cubicBezTo>
                      <a:pt x="3244" y="2651"/>
                      <a:pt x="3244" y="2651"/>
                      <a:pt x="3244" y="2651"/>
                    </a:cubicBezTo>
                    <a:cubicBezTo>
                      <a:pt x="3240" y="2652"/>
                      <a:pt x="3240" y="2652"/>
                      <a:pt x="3240" y="2652"/>
                    </a:cubicBezTo>
                    <a:cubicBezTo>
                      <a:pt x="3238" y="2652"/>
                      <a:pt x="3238" y="2652"/>
                      <a:pt x="3238" y="2652"/>
                    </a:cubicBezTo>
                    <a:cubicBezTo>
                      <a:pt x="3237" y="2651"/>
                      <a:pt x="3237" y="2651"/>
                      <a:pt x="3237" y="2651"/>
                    </a:cubicBezTo>
                    <a:cubicBezTo>
                      <a:pt x="3235" y="2650"/>
                      <a:pt x="3235" y="2650"/>
                      <a:pt x="3235" y="2650"/>
                    </a:cubicBezTo>
                    <a:cubicBezTo>
                      <a:pt x="3235" y="2648"/>
                      <a:pt x="3235" y="2648"/>
                      <a:pt x="3235" y="2648"/>
                    </a:cubicBezTo>
                    <a:cubicBezTo>
                      <a:pt x="3236" y="2648"/>
                      <a:pt x="3236" y="2648"/>
                      <a:pt x="3236" y="2648"/>
                    </a:cubicBezTo>
                    <a:cubicBezTo>
                      <a:pt x="3237" y="2647"/>
                      <a:pt x="3237" y="2647"/>
                      <a:pt x="3237" y="2647"/>
                    </a:cubicBezTo>
                    <a:cubicBezTo>
                      <a:pt x="3237" y="2647"/>
                      <a:pt x="3237" y="2647"/>
                      <a:pt x="3237" y="2647"/>
                    </a:cubicBezTo>
                    <a:cubicBezTo>
                      <a:pt x="3238" y="2649"/>
                      <a:pt x="3238" y="2649"/>
                      <a:pt x="3238" y="2649"/>
                    </a:cubicBezTo>
                    <a:cubicBezTo>
                      <a:pt x="3239" y="2650"/>
                      <a:pt x="3239" y="2650"/>
                      <a:pt x="3239" y="2650"/>
                    </a:cubicBezTo>
                    <a:cubicBezTo>
                      <a:pt x="3240" y="2649"/>
                      <a:pt x="3240" y="2649"/>
                      <a:pt x="3240" y="2649"/>
                    </a:cubicBezTo>
                    <a:cubicBezTo>
                      <a:pt x="3239" y="2647"/>
                      <a:pt x="3239" y="2647"/>
                      <a:pt x="3239" y="2647"/>
                    </a:cubicBezTo>
                    <a:cubicBezTo>
                      <a:pt x="3239" y="2647"/>
                      <a:pt x="3239" y="2647"/>
                      <a:pt x="3239" y="2647"/>
                    </a:cubicBezTo>
                    <a:cubicBezTo>
                      <a:pt x="3238" y="2646"/>
                      <a:pt x="3238" y="2646"/>
                      <a:pt x="3238" y="2646"/>
                    </a:cubicBezTo>
                    <a:cubicBezTo>
                      <a:pt x="3238" y="2645"/>
                      <a:pt x="3238" y="2645"/>
                      <a:pt x="3238" y="2645"/>
                    </a:cubicBezTo>
                    <a:cubicBezTo>
                      <a:pt x="3239" y="2645"/>
                      <a:pt x="3239" y="2645"/>
                      <a:pt x="3239" y="2645"/>
                    </a:cubicBezTo>
                    <a:cubicBezTo>
                      <a:pt x="3240" y="2644"/>
                      <a:pt x="3240" y="2644"/>
                      <a:pt x="3240" y="2644"/>
                    </a:cubicBezTo>
                    <a:cubicBezTo>
                      <a:pt x="3241" y="2643"/>
                      <a:pt x="3241" y="2643"/>
                      <a:pt x="3241" y="2643"/>
                    </a:cubicBezTo>
                    <a:cubicBezTo>
                      <a:pt x="3241" y="2643"/>
                      <a:pt x="3241" y="2643"/>
                      <a:pt x="3241" y="2643"/>
                    </a:cubicBezTo>
                    <a:cubicBezTo>
                      <a:pt x="3240" y="2643"/>
                      <a:pt x="3240" y="2643"/>
                      <a:pt x="3240" y="2643"/>
                    </a:cubicBezTo>
                    <a:cubicBezTo>
                      <a:pt x="3239" y="2643"/>
                      <a:pt x="3239" y="2643"/>
                      <a:pt x="3239" y="2643"/>
                    </a:cubicBezTo>
                    <a:cubicBezTo>
                      <a:pt x="3239" y="2643"/>
                      <a:pt x="3239" y="2643"/>
                      <a:pt x="3239" y="2643"/>
                    </a:cubicBezTo>
                    <a:cubicBezTo>
                      <a:pt x="3238" y="2644"/>
                      <a:pt x="3238" y="2644"/>
                      <a:pt x="3238" y="2644"/>
                    </a:cubicBezTo>
                    <a:cubicBezTo>
                      <a:pt x="3236" y="2643"/>
                      <a:pt x="3236" y="2643"/>
                      <a:pt x="3236" y="2643"/>
                    </a:cubicBezTo>
                    <a:cubicBezTo>
                      <a:pt x="3235" y="2643"/>
                      <a:pt x="3235" y="2643"/>
                      <a:pt x="3235" y="2643"/>
                    </a:cubicBezTo>
                    <a:cubicBezTo>
                      <a:pt x="3232" y="2641"/>
                      <a:pt x="3232" y="2641"/>
                      <a:pt x="3232" y="2641"/>
                    </a:cubicBezTo>
                    <a:cubicBezTo>
                      <a:pt x="3230" y="2640"/>
                      <a:pt x="3230" y="2640"/>
                      <a:pt x="3230" y="2640"/>
                    </a:cubicBezTo>
                    <a:cubicBezTo>
                      <a:pt x="3229" y="2638"/>
                      <a:pt x="3229" y="2638"/>
                      <a:pt x="3229" y="2638"/>
                    </a:cubicBezTo>
                    <a:cubicBezTo>
                      <a:pt x="3227" y="2638"/>
                      <a:pt x="3227" y="2638"/>
                      <a:pt x="3227" y="2638"/>
                    </a:cubicBezTo>
                    <a:cubicBezTo>
                      <a:pt x="3225" y="2638"/>
                      <a:pt x="3225" y="2638"/>
                      <a:pt x="3225" y="2638"/>
                    </a:cubicBezTo>
                    <a:cubicBezTo>
                      <a:pt x="3223" y="2638"/>
                      <a:pt x="3223" y="2638"/>
                      <a:pt x="3223" y="2638"/>
                    </a:cubicBezTo>
                    <a:cubicBezTo>
                      <a:pt x="3221" y="2637"/>
                      <a:pt x="3221" y="2637"/>
                      <a:pt x="3221" y="2637"/>
                    </a:cubicBezTo>
                    <a:cubicBezTo>
                      <a:pt x="3221" y="2636"/>
                      <a:pt x="3221" y="2636"/>
                      <a:pt x="3221" y="2636"/>
                    </a:cubicBezTo>
                    <a:cubicBezTo>
                      <a:pt x="3222" y="2636"/>
                      <a:pt x="3222" y="2636"/>
                      <a:pt x="3222" y="2636"/>
                    </a:cubicBezTo>
                    <a:cubicBezTo>
                      <a:pt x="3223" y="2635"/>
                      <a:pt x="3223" y="2635"/>
                      <a:pt x="3223" y="2635"/>
                    </a:cubicBezTo>
                    <a:cubicBezTo>
                      <a:pt x="3222" y="2634"/>
                      <a:pt x="3222" y="2634"/>
                      <a:pt x="3222" y="2634"/>
                    </a:cubicBezTo>
                    <a:cubicBezTo>
                      <a:pt x="3221" y="2633"/>
                      <a:pt x="3221" y="2633"/>
                      <a:pt x="3221" y="2633"/>
                    </a:cubicBezTo>
                    <a:cubicBezTo>
                      <a:pt x="3220" y="2631"/>
                      <a:pt x="3220" y="2631"/>
                      <a:pt x="3220" y="2631"/>
                    </a:cubicBezTo>
                    <a:cubicBezTo>
                      <a:pt x="3217" y="2630"/>
                      <a:pt x="3217" y="2630"/>
                      <a:pt x="3217" y="2630"/>
                    </a:cubicBezTo>
                    <a:cubicBezTo>
                      <a:pt x="3215" y="2630"/>
                      <a:pt x="3215" y="2630"/>
                      <a:pt x="3215" y="2630"/>
                    </a:cubicBezTo>
                    <a:cubicBezTo>
                      <a:pt x="3213" y="2629"/>
                      <a:pt x="3213" y="2629"/>
                      <a:pt x="3213" y="2629"/>
                    </a:cubicBezTo>
                    <a:cubicBezTo>
                      <a:pt x="3212" y="2627"/>
                      <a:pt x="3212" y="2627"/>
                      <a:pt x="3212" y="2627"/>
                    </a:cubicBezTo>
                    <a:cubicBezTo>
                      <a:pt x="3211" y="2627"/>
                      <a:pt x="3211" y="2627"/>
                      <a:pt x="3211" y="2627"/>
                    </a:cubicBezTo>
                    <a:cubicBezTo>
                      <a:pt x="3211" y="2625"/>
                      <a:pt x="3211" y="2625"/>
                      <a:pt x="3211" y="2625"/>
                    </a:cubicBezTo>
                    <a:cubicBezTo>
                      <a:pt x="3212" y="2625"/>
                      <a:pt x="3212" y="2625"/>
                      <a:pt x="3212" y="2625"/>
                    </a:cubicBezTo>
                    <a:cubicBezTo>
                      <a:pt x="3214" y="2627"/>
                      <a:pt x="3214" y="2627"/>
                      <a:pt x="3214" y="2627"/>
                    </a:cubicBezTo>
                    <a:cubicBezTo>
                      <a:pt x="3215" y="2627"/>
                      <a:pt x="3215" y="2627"/>
                      <a:pt x="3215" y="2627"/>
                    </a:cubicBezTo>
                    <a:cubicBezTo>
                      <a:pt x="3216" y="2629"/>
                      <a:pt x="3216" y="2629"/>
                      <a:pt x="3216" y="2629"/>
                    </a:cubicBezTo>
                    <a:cubicBezTo>
                      <a:pt x="3218" y="2629"/>
                      <a:pt x="3218" y="2629"/>
                      <a:pt x="3218" y="2629"/>
                    </a:cubicBezTo>
                    <a:cubicBezTo>
                      <a:pt x="3219" y="2628"/>
                      <a:pt x="3219" y="2628"/>
                      <a:pt x="3219" y="2628"/>
                    </a:cubicBezTo>
                    <a:cubicBezTo>
                      <a:pt x="3219" y="2627"/>
                      <a:pt x="3219" y="2627"/>
                      <a:pt x="3219" y="2627"/>
                    </a:cubicBezTo>
                    <a:cubicBezTo>
                      <a:pt x="3219" y="2626"/>
                      <a:pt x="3219" y="2626"/>
                      <a:pt x="3219" y="2626"/>
                    </a:cubicBezTo>
                    <a:cubicBezTo>
                      <a:pt x="3217" y="2625"/>
                      <a:pt x="3217" y="2625"/>
                      <a:pt x="3217" y="2625"/>
                    </a:cubicBezTo>
                    <a:cubicBezTo>
                      <a:pt x="3215" y="2625"/>
                      <a:pt x="3215" y="2625"/>
                      <a:pt x="3215" y="2625"/>
                    </a:cubicBezTo>
                    <a:cubicBezTo>
                      <a:pt x="3213" y="2625"/>
                      <a:pt x="3213" y="2625"/>
                      <a:pt x="3213" y="2625"/>
                    </a:cubicBezTo>
                    <a:cubicBezTo>
                      <a:pt x="3212" y="2624"/>
                      <a:pt x="3212" y="2624"/>
                      <a:pt x="3212" y="2624"/>
                    </a:cubicBezTo>
                    <a:cubicBezTo>
                      <a:pt x="3213" y="2623"/>
                      <a:pt x="3213" y="2623"/>
                      <a:pt x="3213" y="2623"/>
                    </a:cubicBezTo>
                    <a:cubicBezTo>
                      <a:pt x="3215" y="2623"/>
                      <a:pt x="3215" y="2623"/>
                      <a:pt x="3215" y="2623"/>
                    </a:cubicBezTo>
                    <a:cubicBezTo>
                      <a:pt x="3217" y="2623"/>
                      <a:pt x="3217" y="2623"/>
                      <a:pt x="3217" y="2623"/>
                    </a:cubicBezTo>
                    <a:cubicBezTo>
                      <a:pt x="3219" y="2624"/>
                      <a:pt x="3219" y="2624"/>
                      <a:pt x="3219" y="2624"/>
                    </a:cubicBezTo>
                    <a:cubicBezTo>
                      <a:pt x="3220" y="2625"/>
                      <a:pt x="3220" y="2625"/>
                      <a:pt x="3220" y="2625"/>
                    </a:cubicBezTo>
                    <a:cubicBezTo>
                      <a:pt x="3221" y="2626"/>
                      <a:pt x="3221" y="2626"/>
                      <a:pt x="3221" y="2626"/>
                    </a:cubicBezTo>
                    <a:cubicBezTo>
                      <a:pt x="3221" y="2627"/>
                      <a:pt x="3221" y="2627"/>
                      <a:pt x="3221" y="2627"/>
                    </a:cubicBezTo>
                    <a:cubicBezTo>
                      <a:pt x="3221" y="2627"/>
                      <a:pt x="3221" y="2627"/>
                      <a:pt x="3221" y="2627"/>
                    </a:cubicBezTo>
                    <a:cubicBezTo>
                      <a:pt x="3222" y="2628"/>
                      <a:pt x="3222" y="2628"/>
                      <a:pt x="3222" y="2628"/>
                    </a:cubicBezTo>
                    <a:cubicBezTo>
                      <a:pt x="3222" y="2627"/>
                      <a:pt x="3222" y="2627"/>
                      <a:pt x="3222" y="2627"/>
                    </a:cubicBezTo>
                    <a:cubicBezTo>
                      <a:pt x="3223" y="2627"/>
                      <a:pt x="3223" y="2627"/>
                      <a:pt x="3223" y="2627"/>
                    </a:cubicBezTo>
                    <a:cubicBezTo>
                      <a:pt x="3223" y="2625"/>
                      <a:pt x="3223" y="2625"/>
                      <a:pt x="3223" y="2625"/>
                    </a:cubicBezTo>
                    <a:cubicBezTo>
                      <a:pt x="3221" y="2625"/>
                      <a:pt x="3221" y="2625"/>
                      <a:pt x="3221" y="2625"/>
                    </a:cubicBezTo>
                    <a:cubicBezTo>
                      <a:pt x="3221" y="2624"/>
                      <a:pt x="3221" y="2624"/>
                      <a:pt x="3221" y="2624"/>
                    </a:cubicBezTo>
                    <a:cubicBezTo>
                      <a:pt x="3222" y="2624"/>
                      <a:pt x="3222" y="2624"/>
                      <a:pt x="3222" y="2624"/>
                    </a:cubicBezTo>
                    <a:cubicBezTo>
                      <a:pt x="3224" y="2624"/>
                      <a:pt x="3224" y="2624"/>
                      <a:pt x="3224" y="2624"/>
                    </a:cubicBezTo>
                    <a:cubicBezTo>
                      <a:pt x="3226" y="2625"/>
                      <a:pt x="3226" y="2625"/>
                      <a:pt x="3226" y="2625"/>
                    </a:cubicBezTo>
                    <a:cubicBezTo>
                      <a:pt x="3227" y="2625"/>
                      <a:pt x="3227" y="2625"/>
                      <a:pt x="3227" y="2625"/>
                    </a:cubicBezTo>
                    <a:cubicBezTo>
                      <a:pt x="3227" y="2626"/>
                      <a:pt x="3227" y="2626"/>
                      <a:pt x="3227" y="2626"/>
                    </a:cubicBezTo>
                    <a:cubicBezTo>
                      <a:pt x="3228" y="2626"/>
                      <a:pt x="3228" y="2626"/>
                      <a:pt x="3228" y="2626"/>
                    </a:cubicBezTo>
                    <a:cubicBezTo>
                      <a:pt x="3228" y="2625"/>
                      <a:pt x="3228" y="2625"/>
                      <a:pt x="3228" y="2625"/>
                    </a:cubicBezTo>
                    <a:cubicBezTo>
                      <a:pt x="3228" y="2624"/>
                      <a:pt x="3228" y="2624"/>
                      <a:pt x="3228" y="2624"/>
                    </a:cubicBezTo>
                    <a:cubicBezTo>
                      <a:pt x="3228" y="2623"/>
                      <a:pt x="3228" y="2623"/>
                      <a:pt x="3228" y="2623"/>
                    </a:cubicBezTo>
                    <a:cubicBezTo>
                      <a:pt x="3227" y="2623"/>
                      <a:pt x="3227" y="2623"/>
                      <a:pt x="3227" y="2623"/>
                    </a:cubicBezTo>
                    <a:cubicBezTo>
                      <a:pt x="3226" y="2623"/>
                      <a:pt x="3226" y="2623"/>
                      <a:pt x="3226" y="2623"/>
                    </a:cubicBezTo>
                    <a:cubicBezTo>
                      <a:pt x="3225" y="2623"/>
                      <a:pt x="3225" y="2623"/>
                      <a:pt x="3225" y="2623"/>
                    </a:cubicBezTo>
                    <a:cubicBezTo>
                      <a:pt x="3224" y="2623"/>
                      <a:pt x="3224" y="2623"/>
                      <a:pt x="3224" y="2623"/>
                    </a:cubicBezTo>
                    <a:cubicBezTo>
                      <a:pt x="3224" y="2622"/>
                      <a:pt x="3224" y="2622"/>
                      <a:pt x="3224" y="2622"/>
                    </a:cubicBezTo>
                    <a:cubicBezTo>
                      <a:pt x="3225" y="2621"/>
                      <a:pt x="3225" y="2621"/>
                      <a:pt x="3225" y="2621"/>
                    </a:cubicBezTo>
                    <a:cubicBezTo>
                      <a:pt x="3226" y="2620"/>
                      <a:pt x="3226" y="2620"/>
                      <a:pt x="3226" y="2620"/>
                    </a:cubicBezTo>
                    <a:cubicBezTo>
                      <a:pt x="3225" y="2619"/>
                      <a:pt x="3225" y="2619"/>
                      <a:pt x="3225" y="2619"/>
                    </a:cubicBezTo>
                    <a:cubicBezTo>
                      <a:pt x="3224" y="2619"/>
                      <a:pt x="3224" y="2619"/>
                      <a:pt x="3224" y="2619"/>
                    </a:cubicBezTo>
                    <a:cubicBezTo>
                      <a:pt x="3224" y="2620"/>
                      <a:pt x="3224" y="2620"/>
                      <a:pt x="3224" y="2620"/>
                    </a:cubicBezTo>
                    <a:cubicBezTo>
                      <a:pt x="3224" y="2621"/>
                      <a:pt x="3224" y="2621"/>
                      <a:pt x="3224" y="2621"/>
                    </a:cubicBezTo>
                    <a:cubicBezTo>
                      <a:pt x="3223" y="2621"/>
                      <a:pt x="3223" y="2621"/>
                      <a:pt x="3223" y="2621"/>
                    </a:cubicBezTo>
                    <a:cubicBezTo>
                      <a:pt x="3221" y="2619"/>
                      <a:pt x="3221" y="2619"/>
                      <a:pt x="3221" y="2619"/>
                    </a:cubicBezTo>
                    <a:cubicBezTo>
                      <a:pt x="3219" y="2618"/>
                      <a:pt x="3219" y="2618"/>
                      <a:pt x="3219" y="2618"/>
                    </a:cubicBezTo>
                    <a:cubicBezTo>
                      <a:pt x="3219" y="2617"/>
                      <a:pt x="3219" y="2617"/>
                      <a:pt x="3219" y="2617"/>
                    </a:cubicBezTo>
                    <a:cubicBezTo>
                      <a:pt x="3219" y="2616"/>
                      <a:pt x="3219" y="2616"/>
                      <a:pt x="3219" y="2616"/>
                    </a:cubicBezTo>
                    <a:cubicBezTo>
                      <a:pt x="3219" y="2615"/>
                      <a:pt x="3219" y="2615"/>
                      <a:pt x="3219" y="2615"/>
                    </a:cubicBezTo>
                    <a:cubicBezTo>
                      <a:pt x="3219" y="2615"/>
                      <a:pt x="3219" y="2615"/>
                      <a:pt x="3219" y="2615"/>
                    </a:cubicBezTo>
                    <a:cubicBezTo>
                      <a:pt x="3222" y="2616"/>
                      <a:pt x="3222" y="2616"/>
                      <a:pt x="3222" y="2616"/>
                    </a:cubicBezTo>
                    <a:cubicBezTo>
                      <a:pt x="3224" y="2618"/>
                      <a:pt x="3224" y="2618"/>
                      <a:pt x="3224" y="2618"/>
                    </a:cubicBezTo>
                    <a:cubicBezTo>
                      <a:pt x="3228" y="2620"/>
                      <a:pt x="3228" y="2620"/>
                      <a:pt x="3228" y="2620"/>
                    </a:cubicBezTo>
                    <a:cubicBezTo>
                      <a:pt x="3231" y="2621"/>
                      <a:pt x="3231" y="2621"/>
                      <a:pt x="3231" y="2621"/>
                    </a:cubicBezTo>
                    <a:cubicBezTo>
                      <a:pt x="3235" y="2621"/>
                      <a:pt x="3235" y="2621"/>
                      <a:pt x="3235" y="2621"/>
                    </a:cubicBezTo>
                    <a:cubicBezTo>
                      <a:pt x="3239" y="2623"/>
                      <a:pt x="3239" y="2623"/>
                      <a:pt x="3239" y="2623"/>
                    </a:cubicBezTo>
                    <a:cubicBezTo>
                      <a:pt x="3241" y="2624"/>
                      <a:pt x="3241" y="2624"/>
                      <a:pt x="3241" y="2624"/>
                    </a:cubicBezTo>
                    <a:cubicBezTo>
                      <a:pt x="3242" y="2623"/>
                      <a:pt x="3242" y="2623"/>
                      <a:pt x="3242" y="2623"/>
                    </a:cubicBezTo>
                    <a:cubicBezTo>
                      <a:pt x="3243" y="2623"/>
                      <a:pt x="3243" y="2623"/>
                      <a:pt x="3243" y="2623"/>
                    </a:cubicBezTo>
                    <a:cubicBezTo>
                      <a:pt x="3242" y="2622"/>
                      <a:pt x="3242" y="2622"/>
                      <a:pt x="3242" y="2622"/>
                    </a:cubicBezTo>
                    <a:cubicBezTo>
                      <a:pt x="3241" y="2621"/>
                      <a:pt x="3241" y="2621"/>
                      <a:pt x="3241" y="2621"/>
                    </a:cubicBezTo>
                    <a:cubicBezTo>
                      <a:pt x="3239" y="2619"/>
                      <a:pt x="3239" y="2619"/>
                      <a:pt x="3239" y="2619"/>
                    </a:cubicBezTo>
                    <a:cubicBezTo>
                      <a:pt x="3236" y="2619"/>
                      <a:pt x="3236" y="2619"/>
                      <a:pt x="3236" y="2619"/>
                    </a:cubicBezTo>
                    <a:cubicBezTo>
                      <a:pt x="3235" y="2618"/>
                      <a:pt x="3235" y="2618"/>
                      <a:pt x="3235" y="2618"/>
                    </a:cubicBezTo>
                    <a:cubicBezTo>
                      <a:pt x="3231" y="2618"/>
                      <a:pt x="3231" y="2618"/>
                      <a:pt x="3231" y="2618"/>
                    </a:cubicBezTo>
                    <a:cubicBezTo>
                      <a:pt x="3228" y="2617"/>
                      <a:pt x="3228" y="2617"/>
                      <a:pt x="3228" y="2617"/>
                    </a:cubicBezTo>
                    <a:cubicBezTo>
                      <a:pt x="3228" y="2617"/>
                      <a:pt x="3228" y="2617"/>
                      <a:pt x="3228" y="2617"/>
                    </a:cubicBezTo>
                    <a:cubicBezTo>
                      <a:pt x="3228" y="2616"/>
                      <a:pt x="3228" y="2616"/>
                      <a:pt x="3228" y="2616"/>
                    </a:cubicBezTo>
                    <a:cubicBezTo>
                      <a:pt x="3230" y="2616"/>
                      <a:pt x="3230" y="2616"/>
                      <a:pt x="3230" y="2616"/>
                    </a:cubicBezTo>
                    <a:cubicBezTo>
                      <a:pt x="3231" y="2615"/>
                      <a:pt x="3231" y="2615"/>
                      <a:pt x="3231" y="2615"/>
                    </a:cubicBezTo>
                    <a:cubicBezTo>
                      <a:pt x="3231" y="2614"/>
                      <a:pt x="3231" y="2614"/>
                      <a:pt x="3231" y="2614"/>
                    </a:cubicBezTo>
                    <a:cubicBezTo>
                      <a:pt x="3228" y="2614"/>
                      <a:pt x="3228" y="2614"/>
                      <a:pt x="3228" y="2614"/>
                    </a:cubicBezTo>
                    <a:cubicBezTo>
                      <a:pt x="3226" y="2614"/>
                      <a:pt x="3226" y="2614"/>
                      <a:pt x="3226" y="2614"/>
                    </a:cubicBezTo>
                    <a:cubicBezTo>
                      <a:pt x="3225" y="2614"/>
                      <a:pt x="3225" y="2614"/>
                      <a:pt x="3225" y="2614"/>
                    </a:cubicBezTo>
                    <a:cubicBezTo>
                      <a:pt x="3224" y="2612"/>
                      <a:pt x="3224" y="2612"/>
                      <a:pt x="3224" y="2612"/>
                    </a:cubicBezTo>
                    <a:cubicBezTo>
                      <a:pt x="3222" y="2611"/>
                      <a:pt x="3222" y="2611"/>
                      <a:pt x="3222" y="2611"/>
                    </a:cubicBezTo>
                    <a:cubicBezTo>
                      <a:pt x="3222" y="2610"/>
                      <a:pt x="3222" y="2610"/>
                      <a:pt x="3222" y="2610"/>
                    </a:cubicBezTo>
                    <a:cubicBezTo>
                      <a:pt x="3223" y="2609"/>
                      <a:pt x="3223" y="2609"/>
                      <a:pt x="3223" y="2609"/>
                    </a:cubicBezTo>
                    <a:cubicBezTo>
                      <a:pt x="3224" y="2606"/>
                      <a:pt x="3224" y="2606"/>
                      <a:pt x="3224" y="2606"/>
                    </a:cubicBezTo>
                    <a:cubicBezTo>
                      <a:pt x="3224" y="2605"/>
                      <a:pt x="3224" y="2605"/>
                      <a:pt x="3224" y="2605"/>
                    </a:cubicBezTo>
                    <a:cubicBezTo>
                      <a:pt x="3225" y="2604"/>
                      <a:pt x="3225" y="2604"/>
                      <a:pt x="3225" y="2604"/>
                    </a:cubicBezTo>
                    <a:cubicBezTo>
                      <a:pt x="3226" y="2605"/>
                      <a:pt x="3226" y="2605"/>
                      <a:pt x="3226" y="2605"/>
                    </a:cubicBezTo>
                    <a:cubicBezTo>
                      <a:pt x="3227" y="2605"/>
                      <a:pt x="3227" y="2605"/>
                      <a:pt x="3227" y="2605"/>
                    </a:cubicBezTo>
                    <a:cubicBezTo>
                      <a:pt x="3228" y="2606"/>
                      <a:pt x="3228" y="2606"/>
                      <a:pt x="3228" y="2606"/>
                    </a:cubicBezTo>
                    <a:cubicBezTo>
                      <a:pt x="3228" y="2607"/>
                      <a:pt x="3228" y="2607"/>
                      <a:pt x="3228" y="2607"/>
                    </a:cubicBezTo>
                    <a:cubicBezTo>
                      <a:pt x="3228" y="2607"/>
                      <a:pt x="3228" y="2607"/>
                      <a:pt x="3228" y="2607"/>
                    </a:cubicBezTo>
                    <a:cubicBezTo>
                      <a:pt x="3227" y="2608"/>
                      <a:pt x="3227" y="2608"/>
                      <a:pt x="3227" y="2608"/>
                    </a:cubicBezTo>
                    <a:cubicBezTo>
                      <a:pt x="3226" y="2608"/>
                      <a:pt x="3226" y="2608"/>
                      <a:pt x="3226" y="2608"/>
                    </a:cubicBezTo>
                    <a:cubicBezTo>
                      <a:pt x="3227" y="2609"/>
                      <a:pt x="3227" y="2609"/>
                      <a:pt x="3227" y="2609"/>
                    </a:cubicBezTo>
                    <a:cubicBezTo>
                      <a:pt x="3227" y="2610"/>
                      <a:pt x="3227" y="2610"/>
                      <a:pt x="3227" y="2610"/>
                    </a:cubicBezTo>
                    <a:cubicBezTo>
                      <a:pt x="3228" y="2610"/>
                      <a:pt x="3228" y="2610"/>
                      <a:pt x="3228" y="2610"/>
                    </a:cubicBezTo>
                    <a:cubicBezTo>
                      <a:pt x="3228" y="2610"/>
                      <a:pt x="3228" y="2610"/>
                      <a:pt x="3228" y="2610"/>
                    </a:cubicBezTo>
                    <a:cubicBezTo>
                      <a:pt x="3229" y="2610"/>
                      <a:pt x="3229" y="2610"/>
                      <a:pt x="3229" y="2610"/>
                    </a:cubicBezTo>
                    <a:cubicBezTo>
                      <a:pt x="3230" y="2609"/>
                      <a:pt x="3230" y="2609"/>
                      <a:pt x="3230" y="2609"/>
                    </a:cubicBezTo>
                    <a:cubicBezTo>
                      <a:pt x="3232" y="2608"/>
                      <a:pt x="3232" y="2608"/>
                      <a:pt x="3232" y="2608"/>
                    </a:cubicBezTo>
                    <a:cubicBezTo>
                      <a:pt x="3232" y="2609"/>
                      <a:pt x="3232" y="2609"/>
                      <a:pt x="3232" y="2609"/>
                    </a:cubicBezTo>
                    <a:cubicBezTo>
                      <a:pt x="3234" y="2610"/>
                      <a:pt x="3234" y="2610"/>
                      <a:pt x="3234" y="2610"/>
                    </a:cubicBezTo>
                    <a:cubicBezTo>
                      <a:pt x="3235" y="2610"/>
                      <a:pt x="3235" y="2610"/>
                      <a:pt x="3235" y="2610"/>
                    </a:cubicBezTo>
                    <a:cubicBezTo>
                      <a:pt x="3237" y="2610"/>
                      <a:pt x="3237" y="2610"/>
                      <a:pt x="3237" y="2610"/>
                    </a:cubicBezTo>
                    <a:cubicBezTo>
                      <a:pt x="3238" y="2609"/>
                      <a:pt x="3238" y="2609"/>
                      <a:pt x="3238" y="2609"/>
                    </a:cubicBezTo>
                    <a:cubicBezTo>
                      <a:pt x="3239" y="2607"/>
                      <a:pt x="3239" y="2607"/>
                      <a:pt x="3239" y="2607"/>
                    </a:cubicBezTo>
                    <a:cubicBezTo>
                      <a:pt x="3237" y="2606"/>
                      <a:pt x="3237" y="2606"/>
                      <a:pt x="3237" y="2606"/>
                    </a:cubicBezTo>
                    <a:cubicBezTo>
                      <a:pt x="3236" y="2606"/>
                      <a:pt x="3236" y="2606"/>
                      <a:pt x="3236" y="2606"/>
                    </a:cubicBezTo>
                    <a:cubicBezTo>
                      <a:pt x="3235" y="2605"/>
                      <a:pt x="3235" y="2605"/>
                      <a:pt x="3235" y="2605"/>
                    </a:cubicBezTo>
                    <a:cubicBezTo>
                      <a:pt x="3236" y="2603"/>
                      <a:pt x="3236" y="2603"/>
                      <a:pt x="3236" y="2603"/>
                    </a:cubicBezTo>
                    <a:cubicBezTo>
                      <a:pt x="3237" y="2603"/>
                      <a:pt x="3237" y="2603"/>
                      <a:pt x="3237" y="2603"/>
                    </a:cubicBezTo>
                    <a:cubicBezTo>
                      <a:pt x="3237" y="2605"/>
                      <a:pt x="3237" y="2605"/>
                      <a:pt x="3237" y="2605"/>
                    </a:cubicBezTo>
                    <a:cubicBezTo>
                      <a:pt x="3238" y="2605"/>
                      <a:pt x="3238" y="2605"/>
                      <a:pt x="3238" y="2605"/>
                    </a:cubicBezTo>
                    <a:cubicBezTo>
                      <a:pt x="3239" y="2605"/>
                      <a:pt x="3239" y="2605"/>
                      <a:pt x="3239" y="2605"/>
                    </a:cubicBezTo>
                    <a:cubicBezTo>
                      <a:pt x="3239" y="2603"/>
                      <a:pt x="3239" y="2603"/>
                      <a:pt x="3239" y="2603"/>
                    </a:cubicBezTo>
                    <a:cubicBezTo>
                      <a:pt x="3239" y="2602"/>
                      <a:pt x="3239" y="2602"/>
                      <a:pt x="3239" y="2602"/>
                    </a:cubicBezTo>
                    <a:cubicBezTo>
                      <a:pt x="3239" y="2601"/>
                      <a:pt x="3239" y="2601"/>
                      <a:pt x="3239" y="2601"/>
                    </a:cubicBezTo>
                    <a:cubicBezTo>
                      <a:pt x="3239" y="2601"/>
                      <a:pt x="3239" y="2601"/>
                      <a:pt x="3239" y="2601"/>
                    </a:cubicBezTo>
                    <a:cubicBezTo>
                      <a:pt x="3237" y="2602"/>
                      <a:pt x="3237" y="2602"/>
                      <a:pt x="3237" y="2602"/>
                    </a:cubicBezTo>
                    <a:cubicBezTo>
                      <a:pt x="3236" y="2602"/>
                      <a:pt x="3236" y="2602"/>
                      <a:pt x="3236" y="2602"/>
                    </a:cubicBezTo>
                    <a:cubicBezTo>
                      <a:pt x="3235" y="2602"/>
                      <a:pt x="3235" y="2602"/>
                      <a:pt x="3235" y="2602"/>
                    </a:cubicBezTo>
                    <a:cubicBezTo>
                      <a:pt x="3235" y="2601"/>
                      <a:pt x="3235" y="2601"/>
                      <a:pt x="3235" y="2601"/>
                    </a:cubicBezTo>
                    <a:cubicBezTo>
                      <a:pt x="3235" y="2600"/>
                      <a:pt x="3235" y="2600"/>
                      <a:pt x="3235" y="2600"/>
                    </a:cubicBezTo>
                    <a:cubicBezTo>
                      <a:pt x="3236" y="2598"/>
                      <a:pt x="3236" y="2598"/>
                      <a:pt x="3236" y="2598"/>
                    </a:cubicBezTo>
                    <a:cubicBezTo>
                      <a:pt x="3237" y="2596"/>
                      <a:pt x="3237" y="2596"/>
                      <a:pt x="3237" y="2596"/>
                    </a:cubicBezTo>
                    <a:cubicBezTo>
                      <a:pt x="3238" y="2597"/>
                      <a:pt x="3238" y="2597"/>
                      <a:pt x="3238" y="2597"/>
                    </a:cubicBezTo>
                    <a:cubicBezTo>
                      <a:pt x="3239" y="2598"/>
                      <a:pt x="3239" y="2598"/>
                      <a:pt x="3239" y="2598"/>
                    </a:cubicBezTo>
                    <a:cubicBezTo>
                      <a:pt x="3240" y="2598"/>
                      <a:pt x="3240" y="2598"/>
                      <a:pt x="3240" y="2598"/>
                    </a:cubicBezTo>
                    <a:cubicBezTo>
                      <a:pt x="3241" y="2598"/>
                      <a:pt x="3241" y="2598"/>
                      <a:pt x="3241" y="2598"/>
                    </a:cubicBezTo>
                    <a:cubicBezTo>
                      <a:pt x="3243" y="2598"/>
                      <a:pt x="3243" y="2598"/>
                      <a:pt x="3243" y="2598"/>
                    </a:cubicBezTo>
                    <a:cubicBezTo>
                      <a:pt x="3244" y="2599"/>
                      <a:pt x="3244" y="2599"/>
                      <a:pt x="3244" y="2599"/>
                    </a:cubicBezTo>
                    <a:cubicBezTo>
                      <a:pt x="3246" y="2601"/>
                      <a:pt x="3246" y="2601"/>
                      <a:pt x="3246" y="2601"/>
                    </a:cubicBezTo>
                    <a:cubicBezTo>
                      <a:pt x="3246" y="2603"/>
                      <a:pt x="3246" y="2603"/>
                      <a:pt x="3246" y="2603"/>
                    </a:cubicBezTo>
                    <a:cubicBezTo>
                      <a:pt x="3246" y="2604"/>
                      <a:pt x="3246" y="2604"/>
                      <a:pt x="3246" y="2604"/>
                    </a:cubicBezTo>
                    <a:cubicBezTo>
                      <a:pt x="3247" y="2604"/>
                      <a:pt x="3247" y="2604"/>
                      <a:pt x="3247" y="2604"/>
                    </a:cubicBezTo>
                    <a:cubicBezTo>
                      <a:pt x="3248" y="2603"/>
                      <a:pt x="3248" y="2603"/>
                      <a:pt x="3248" y="2603"/>
                    </a:cubicBezTo>
                    <a:cubicBezTo>
                      <a:pt x="3248" y="2603"/>
                      <a:pt x="3248" y="2603"/>
                      <a:pt x="3248" y="2603"/>
                    </a:cubicBezTo>
                    <a:cubicBezTo>
                      <a:pt x="3248" y="2605"/>
                      <a:pt x="3248" y="2605"/>
                      <a:pt x="3248" y="2605"/>
                    </a:cubicBezTo>
                    <a:cubicBezTo>
                      <a:pt x="3249" y="2607"/>
                      <a:pt x="3249" y="2607"/>
                      <a:pt x="3249" y="2607"/>
                    </a:cubicBezTo>
                    <a:cubicBezTo>
                      <a:pt x="3250" y="2607"/>
                      <a:pt x="3250" y="2607"/>
                      <a:pt x="3250" y="2607"/>
                    </a:cubicBezTo>
                    <a:cubicBezTo>
                      <a:pt x="3250" y="2604"/>
                      <a:pt x="3250" y="2604"/>
                      <a:pt x="3250" y="2604"/>
                    </a:cubicBezTo>
                    <a:cubicBezTo>
                      <a:pt x="3252" y="2603"/>
                      <a:pt x="3252" y="2603"/>
                      <a:pt x="3252" y="2603"/>
                    </a:cubicBezTo>
                    <a:cubicBezTo>
                      <a:pt x="3252" y="2603"/>
                      <a:pt x="3252" y="2603"/>
                      <a:pt x="3252" y="2603"/>
                    </a:cubicBezTo>
                    <a:cubicBezTo>
                      <a:pt x="3253" y="2604"/>
                      <a:pt x="3253" y="2604"/>
                      <a:pt x="3253" y="2604"/>
                    </a:cubicBezTo>
                    <a:cubicBezTo>
                      <a:pt x="3255" y="2604"/>
                      <a:pt x="3255" y="2604"/>
                      <a:pt x="3255" y="2604"/>
                    </a:cubicBezTo>
                    <a:cubicBezTo>
                      <a:pt x="3256" y="2604"/>
                      <a:pt x="3256" y="2604"/>
                      <a:pt x="3256" y="2604"/>
                    </a:cubicBezTo>
                    <a:cubicBezTo>
                      <a:pt x="3257" y="2603"/>
                      <a:pt x="3257" y="2603"/>
                      <a:pt x="3257" y="2603"/>
                    </a:cubicBezTo>
                    <a:cubicBezTo>
                      <a:pt x="3256" y="2603"/>
                      <a:pt x="3256" y="2603"/>
                      <a:pt x="3256" y="2603"/>
                    </a:cubicBezTo>
                    <a:cubicBezTo>
                      <a:pt x="3255" y="2601"/>
                      <a:pt x="3255" y="2601"/>
                      <a:pt x="3255" y="2601"/>
                    </a:cubicBezTo>
                    <a:cubicBezTo>
                      <a:pt x="3253" y="2601"/>
                      <a:pt x="3253" y="2601"/>
                      <a:pt x="3253" y="2601"/>
                    </a:cubicBezTo>
                    <a:cubicBezTo>
                      <a:pt x="3252" y="2600"/>
                      <a:pt x="3252" y="2600"/>
                      <a:pt x="3252" y="2600"/>
                    </a:cubicBezTo>
                    <a:cubicBezTo>
                      <a:pt x="3250" y="2600"/>
                      <a:pt x="3250" y="2600"/>
                      <a:pt x="3250" y="2600"/>
                    </a:cubicBezTo>
                    <a:cubicBezTo>
                      <a:pt x="3248" y="2600"/>
                      <a:pt x="3248" y="2600"/>
                      <a:pt x="3248" y="2600"/>
                    </a:cubicBezTo>
                    <a:cubicBezTo>
                      <a:pt x="3247" y="2599"/>
                      <a:pt x="3247" y="2599"/>
                      <a:pt x="3247" y="2599"/>
                    </a:cubicBezTo>
                    <a:cubicBezTo>
                      <a:pt x="3247" y="2598"/>
                      <a:pt x="3247" y="2598"/>
                      <a:pt x="3247" y="2598"/>
                    </a:cubicBezTo>
                    <a:cubicBezTo>
                      <a:pt x="3248" y="2597"/>
                      <a:pt x="3248" y="2597"/>
                      <a:pt x="3248" y="2597"/>
                    </a:cubicBezTo>
                    <a:cubicBezTo>
                      <a:pt x="3247" y="2596"/>
                      <a:pt x="3247" y="2596"/>
                      <a:pt x="3247" y="2596"/>
                    </a:cubicBezTo>
                    <a:cubicBezTo>
                      <a:pt x="3246" y="2596"/>
                      <a:pt x="3246" y="2596"/>
                      <a:pt x="3246" y="2596"/>
                    </a:cubicBezTo>
                    <a:cubicBezTo>
                      <a:pt x="3246" y="2595"/>
                      <a:pt x="3246" y="2595"/>
                      <a:pt x="3246" y="2595"/>
                    </a:cubicBezTo>
                    <a:cubicBezTo>
                      <a:pt x="3246" y="2594"/>
                      <a:pt x="3246" y="2594"/>
                      <a:pt x="3246" y="2594"/>
                    </a:cubicBezTo>
                    <a:cubicBezTo>
                      <a:pt x="3246" y="2594"/>
                      <a:pt x="3246" y="2594"/>
                      <a:pt x="3246" y="2594"/>
                    </a:cubicBezTo>
                    <a:cubicBezTo>
                      <a:pt x="3248" y="2594"/>
                      <a:pt x="3248" y="2594"/>
                      <a:pt x="3248" y="2594"/>
                    </a:cubicBezTo>
                    <a:cubicBezTo>
                      <a:pt x="3247" y="2593"/>
                      <a:pt x="3247" y="2593"/>
                      <a:pt x="3247" y="2593"/>
                    </a:cubicBezTo>
                    <a:cubicBezTo>
                      <a:pt x="3246" y="2592"/>
                      <a:pt x="3246" y="2592"/>
                      <a:pt x="3246" y="2592"/>
                    </a:cubicBezTo>
                    <a:cubicBezTo>
                      <a:pt x="3245" y="2590"/>
                      <a:pt x="3245" y="2590"/>
                      <a:pt x="3245" y="2590"/>
                    </a:cubicBezTo>
                    <a:cubicBezTo>
                      <a:pt x="3244" y="2588"/>
                      <a:pt x="3244" y="2588"/>
                      <a:pt x="3244" y="2588"/>
                    </a:cubicBezTo>
                    <a:cubicBezTo>
                      <a:pt x="3243" y="2587"/>
                      <a:pt x="3243" y="2587"/>
                      <a:pt x="3243" y="2587"/>
                    </a:cubicBezTo>
                    <a:cubicBezTo>
                      <a:pt x="3243" y="2586"/>
                      <a:pt x="3243" y="2586"/>
                      <a:pt x="3243" y="2586"/>
                    </a:cubicBezTo>
                    <a:cubicBezTo>
                      <a:pt x="3244" y="2585"/>
                      <a:pt x="3244" y="2585"/>
                      <a:pt x="3244" y="2585"/>
                    </a:cubicBezTo>
                    <a:cubicBezTo>
                      <a:pt x="3244" y="2585"/>
                      <a:pt x="3244" y="2585"/>
                      <a:pt x="3244" y="2585"/>
                    </a:cubicBezTo>
                    <a:cubicBezTo>
                      <a:pt x="3246" y="2585"/>
                      <a:pt x="3246" y="2585"/>
                      <a:pt x="3246" y="2585"/>
                    </a:cubicBezTo>
                    <a:cubicBezTo>
                      <a:pt x="3249" y="2585"/>
                      <a:pt x="3249" y="2585"/>
                      <a:pt x="3249" y="2585"/>
                    </a:cubicBezTo>
                    <a:cubicBezTo>
                      <a:pt x="3250" y="2585"/>
                      <a:pt x="3250" y="2585"/>
                      <a:pt x="3250" y="2585"/>
                    </a:cubicBezTo>
                    <a:cubicBezTo>
                      <a:pt x="3251" y="2584"/>
                      <a:pt x="3251" y="2584"/>
                      <a:pt x="3251" y="2584"/>
                    </a:cubicBezTo>
                    <a:cubicBezTo>
                      <a:pt x="3251" y="2583"/>
                      <a:pt x="3251" y="2583"/>
                      <a:pt x="3251" y="2583"/>
                    </a:cubicBezTo>
                    <a:cubicBezTo>
                      <a:pt x="3251" y="2581"/>
                      <a:pt x="3251" y="2581"/>
                      <a:pt x="3251" y="2581"/>
                    </a:cubicBezTo>
                    <a:cubicBezTo>
                      <a:pt x="3248" y="2581"/>
                      <a:pt x="3248" y="2581"/>
                      <a:pt x="3248" y="2581"/>
                    </a:cubicBezTo>
                    <a:cubicBezTo>
                      <a:pt x="3247" y="2581"/>
                      <a:pt x="3247" y="2581"/>
                      <a:pt x="3247" y="2581"/>
                    </a:cubicBezTo>
                    <a:cubicBezTo>
                      <a:pt x="3244" y="2583"/>
                      <a:pt x="3244" y="2583"/>
                      <a:pt x="3244" y="2583"/>
                    </a:cubicBezTo>
                    <a:cubicBezTo>
                      <a:pt x="3243" y="2583"/>
                      <a:pt x="3243" y="2583"/>
                      <a:pt x="3243" y="2583"/>
                    </a:cubicBezTo>
                    <a:cubicBezTo>
                      <a:pt x="3241" y="2583"/>
                      <a:pt x="3241" y="2583"/>
                      <a:pt x="3241" y="2583"/>
                    </a:cubicBezTo>
                    <a:cubicBezTo>
                      <a:pt x="3241" y="2583"/>
                      <a:pt x="3241" y="2583"/>
                      <a:pt x="3241" y="2583"/>
                    </a:cubicBezTo>
                    <a:cubicBezTo>
                      <a:pt x="3240" y="2583"/>
                      <a:pt x="3240" y="2583"/>
                      <a:pt x="3240" y="2583"/>
                    </a:cubicBezTo>
                    <a:cubicBezTo>
                      <a:pt x="3240" y="2581"/>
                      <a:pt x="3240" y="2581"/>
                      <a:pt x="3240" y="2581"/>
                    </a:cubicBezTo>
                    <a:cubicBezTo>
                      <a:pt x="3240" y="2580"/>
                      <a:pt x="3240" y="2580"/>
                      <a:pt x="3240" y="2580"/>
                    </a:cubicBezTo>
                    <a:cubicBezTo>
                      <a:pt x="3243" y="2581"/>
                      <a:pt x="3243" y="2581"/>
                      <a:pt x="3243" y="2581"/>
                    </a:cubicBezTo>
                    <a:cubicBezTo>
                      <a:pt x="3244" y="2580"/>
                      <a:pt x="3244" y="2580"/>
                      <a:pt x="3244" y="2580"/>
                    </a:cubicBezTo>
                    <a:cubicBezTo>
                      <a:pt x="3245" y="2580"/>
                      <a:pt x="3245" y="2580"/>
                      <a:pt x="3245" y="2580"/>
                    </a:cubicBezTo>
                    <a:cubicBezTo>
                      <a:pt x="3245" y="2578"/>
                      <a:pt x="3245" y="2578"/>
                      <a:pt x="3245" y="2578"/>
                    </a:cubicBezTo>
                    <a:cubicBezTo>
                      <a:pt x="3245" y="2578"/>
                      <a:pt x="3245" y="2578"/>
                      <a:pt x="3245" y="2578"/>
                    </a:cubicBezTo>
                    <a:cubicBezTo>
                      <a:pt x="3243" y="2578"/>
                      <a:pt x="3243" y="2578"/>
                      <a:pt x="3243" y="2578"/>
                    </a:cubicBezTo>
                    <a:cubicBezTo>
                      <a:pt x="3241" y="2579"/>
                      <a:pt x="3241" y="2579"/>
                      <a:pt x="3241" y="2579"/>
                    </a:cubicBezTo>
                    <a:cubicBezTo>
                      <a:pt x="3241" y="2578"/>
                      <a:pt x="3241" y="2578"/>
                      <a:pt x="3241" y="2578"/>
                    </a:cubicBezTo>
                    <a:cubicBezTo>
                      <a:pt x="3241" y="2578"/>
                      <a:pt x="3241" y="2578"/>
                      <a:pt x="3241" y="2578"/>
                    </a:cubicBezTo>
                    <a:cubicBezTo>
                      <a:pt x="3241" y="2576"/>
                      <a:pt x="3241" y="2576"/>
                      <a:pt x="3241" y="2576"/>
                    </a:cubicBezTo>
                    <a:cubicBezTo>
                      <a:pt x="3243" y="2574"/>
                      <a:pt x="3243" y="2574"/>
                      <a:pt x="3243" y="2574"/>
                    </a:cubicBezTo>
                    <a:cubicBezTo>
                      <a:pt x="3244" y="2574"/>
                      <a:pt x="3244" y="2574"/>
                      <a:pt x="3244" y="2574"/>
                    </a:cubicBezTo>
                    <a:cubicBezTo>
                      <a:pt x="3245" y="2572"/>
                      <a:pt x="3245" y="2572"/>
                      <a:pt x="3245" y="2572"/>
                    </a:cubicBezTo>
                    <a:cubicBezTo>
                      <a:pt x="3245" y="2571"/>
                      <a:pt x="3245" y="2571"/>
                      <a:pt x="3245" y="2571"/>
                    </a:cubicBezTo>
                    <a:cubicBezTo>
                      <a:pt x="3244" y="2570"/>
                      <a:pt x="3244" y="2570"/>
                      <a:pt x="3244" y="2570"/>
                    </a:cubicBezTo>
                    <a:cubicBezTo>
                      <a:pt x="3243" y="2570"/>
                      <a:pt x="3243" y="2570"/>
                      <a:pt x="3243" y="2570"/>
                    </a:cubicBezTo>
                    <a:cubicBezTo>
                      <a:pt x="3241" y="2572"/>
                      <a:pt x="3241" y="2572"/>
                      <a:pt x="3241" y="2572"/>
                    </a:cubicBezTo>
                    <a:cubicBezTo>
                      <a:pt x="3241" y="2574"/>
                      <a:pt x="3241" y="2574"/>
                      <a:pt x="3241" y="2574"/>
                    </a:cubicBezTo>
                    <a:cubicBezTo>
                      <a:pt x="3240" y="2575"/>
                      <a:pt x="3240" y="2575"/>
                      <a:pt x="3240" y="2575"/>
                    </a:cubicBezTo>
                    <a:cubicBezTo>
                      <a:pt x="3239" y="2576"/>
                      <a:pt x="3239" y="2576"/>
                      <a:pt x="3239" y="2576"/>
                    </a:cubicBezTo>
                    <a:cubicBezTo>
                      <a:pt x="3238" y="2576"/>
                      <a:pt x="3238" y="2576"/>
                      <a:pt x="3238" y="2576"/>
                    </a:cubicBezTo>
                    <a:cubicBezTo>
                      <a:pt x="3237" y="2575"/>
                      <a:pt x="3237" y="2575"/>
                      <a:pt x="3237" y="2575"/>
                    </a:cubicBezTo>
                    <a:cubicBezTo>
                      <a:pt x="3235" y="2576"/>
                      <a:pt x="3235" y="2576"/>
                      <a:pt x="3235" y="2576"/>
                    </a:cubicBezTo>
                    <a:cubicBezTo>
                      <a:pt x="3232" y="2578"/>
                      <a:pt x="3232" y="2578"/>
                      <a:pt x="3232" y="2578"/>
                    </a:cubicBezTo>
                    <a:cubicBezTo>
                      <a:pt x="3231" y="2578"/>
                      <a:pt x="3231" y="2578"/>
                      <a:pt x="3231" y="2578"/>
                    </a:cubicBezTo>
                    <a:cubicBezTo>
                      <a:pt x="3231" y="2579"/>
                      <a:pt x="3231" y="2579"/>
                      <a:pt x="3231" y="2579"/>
                    </a:cubicBezTo>
                    <a:cubicBezTo>
                      <a:pt x="3230" y="2580"/>
                      <a:pt x="3230" y="2580"/>
                      <a:pt x="3230" y="2580"/>
                    </a:cubicBezTo>
                    <a:cubicBezTo>
                      <a:pt x="3231" y="2581"/>
                      <a:pt x="3231" y="2581"/>
                      <a:pt x="3231" y="2581"/>
                    </a:cubicBezTo>
                    <a:cubicBezTo>
                      <a:pt x="3231" y="2583"/>
                      <a:pt x="3231" y="2583"/>
                      <a:pt x="3231" y="2583"/>
                    </a:cubicBezTo>
                    <a:cubicBezTo>
                      <a:pt x="3230" y="2587"/>
                      <a:pt x="3230" y="2587"/>
                      <a:pt x="3230" y="2587"/>
                    </a:cubicBezTo>
                    <a:cubicBezTo>
                      <a:pt x="3229" y="2592"/>
                      <a:pt x="3229" y="2592"/>
                      <a:pt x="3229" y="2592"/>
                    </a:cubicBezTo>
                    <a:cubicBezTo>
                      <a:pt x="3228" y="2594"/>
                      <a:pt x="3228" y="2594"/>
                      <a:pt x="3228" y="2594"/>
                    </a:cubicBezTo>
                    <a:cubicBezTo>
                      <a:pt x="3226" y="2594"/>
                      <a:pt x="3226" y="2594"/>
                      <a:pt x="3226" y="2594"/>
                    </a:cubicBezTo>
                    <a:cubicBezTo>
                      <a:pt x="3224" y="2596"/>
                      <a:pt x="3224" y="2596"/>
                      <a:pt x="3224" y="2596"/>
                    </a:cubicBezTo>
                    <a:cubicBezTo>
                      <a:pt x="3219" y="2594"/>
                      <a:pt x="3219" y="2594"/>
                      <a:pt x="3219" y="2594"/>
                    </a:cubicBezTo>
                    <a:cubicBezTo>
                      <a:pt x="3216" y="2593"/>
                      <a:pt x="3216" y="2593"/>
                      <a:pt x="3216" y="2593"/>
                    </a:cubicBezTo>
                    <a:cubicBezTo>
                      <a:pt x="3215" y="2592"/>
                      <a:pt x="3215" y="2592"/>
                      <a:pt x="3215" y="2592"/>
                    </a:cubicBezTo>
                    <a:cubicBezTo>
                      <a:pt x="3214" y="2590"/>
                      <a:pt x="3214" y="2590"/>
                      <a:pt x="3214" y="2590"/>
                    </a:cubicBezTo>
                    <a:cubicBezTo>
                      <a:pt x="3214" y="2589"/>
                      <a:pt x="3214" y="2589"/>
                      <a:pt x="3214" y="2589"/>
                    </a:cubicBezTo>
                    <a:cubicBezTo>
                      <a:pt x="3214" y="2588"/>
                      <a:pt x="3214" y="2588"/>
                      <a:pt x="3214" y="2588"/>
                    </a:cubicBezTo>
                    <a:cubicBezTo>
                      <a:pt x="3215" y="2588"/>
                      <a:pt x="3215" y="2588"/>
                      <a:pt x="3215" y="2588"/>
                    </a:cubicBezTo>
                    <a:cubicBezTo>
                      <a:pt x="3216" y="2587"/>
                      <a:pt x="3216" y="2587"/>
                      <a:pt x="3216" y="2587"/>
                    </a:cubicBezTo>
                    <a:cubicBezTo>
                      <a:pt x="3217" y="2587"/>
                      <a:pt x="3217" y="2587"/>
                      <a:pt x="3217" y="2587"/>
                    </a:cubicBezTo>
                    <a:cubicBezTo>
                      <a:pt x="3216" y="2585"/>
                      <a:pt x="3216" y="2585"/>
                      <a:pt x="3216" y="2585"/>
                    </a:cubicBezTo>
                    <a:cubicBezTo>
                      <a:pt x="3215" y="2585"/>
                      <a:pt x="3215" y="2585"/>
                      <a:pt x="3215" y="2585"/>
                    </a:cubicBezTo>
                    <a:cubicBezTo>
                      <a:pt x="3212" y="2585"/>
                      <a:pt x="3212" y="2585"/>
                      <a:pt x="3212" y="2585"/>
                    </a:cubicBezTo>
                    <a:cubicBezTo>
                      <a:pt x="3210" y="2586"/>
                      <a:pt x="3210" y="2586"/>
                      <a:pt x="3210" y="2586"/>
                    </a:cubicBezTo>
                    <a:cubicBezTo>
                      <a:pt x="3208" y="2587"/>
                      <a:pt x="3208" y="2587"/>
                      <a:pt x="3208" y="2587"/>
                    </a:cubicBezTo>
                    <a:cubicBezTo>
                      <a:pt x="3206" y="2588"/>
                      <a:pt x="3206" y="2588"/>
                      <a:pt x="3206" y="2588"/>
                    </a:cubicBezTo>
                    <a:cubicBezTo>
                      <a:pt x="3204" y="2587"/>
                      <a:pt x="3204" y="2587"/>
                      <a:pt x="3204" y="2587"/>
                    </a:cubicBezTo>
                    <a:cubicBezTo>
                      <a:pt x="3203" y="2586"/>
                      <a:pt x="3203" y="2586"/>
                      <a:pt x="3203" y="2586"/>
                    </a:cubicBezTo>
                    <a:cubicBezTo>
                      <a:pt x="3201" y="2583"/>
                      <a:pt x="3201" y="2583"/>
                      <a:pt x="3201" y="2583"/>
                    </a:cubicBezTo>
                    <a:cubicBezTo>
                      <a:pt x="3201" y="2581"/>
                      <a:pt x="3201" y="2581"/>
                      <a:pt x="3201" y="2581"/>
                    </a:cubicBezTo>
                    <a:cubicBezTo>
                      <a:pt x="3202" y="2578"/>
                      <a:pt x="3202" y="2578"/>
                      <a:pt x="3202" y="2578"/>
                    </a:cubicBezTo>
                    <a:cubicBezTo>
                      <a:pt x="3204" y="2577"/>
                      <a:pt x="3204" y="2577"/>
                      <a:pt x="3204" y="2577"/>
                    </a:cubicBezTo>
                    <a:cubicBezTo>
                      <a:pt x="3206" y="2575"/>
                      <a:pt x="3206" y="2575"/>
                      <a:pt x="3206" y="2575"/>
                    </a:cubicBezTo>
                    <a:cubicBezTo>
                      <a:pt x="3208" y="2575"/>
                      <a:pt x="3208" y="2575"/>
                      <a:pt x="3208" y="2575"/>
                    </a:cubicBezTo>
                    <a:cubicBezTo>
                      <a:pt x="3210" y="2576"/>
                      <a:pt x="3210" y="2576"/>
                      <a:pt x="3210" y="2576"/>
                    </a:cubicBezTo>
                    <a:cubicBezTo>
                      <a:pt x="3213" y="2576"/>
                      <a:pt x="3213" y="2576"/>
                      <a:pt x="3213" y="2576"/>
                    </a:cubicBezTo>
                    <a:cubicBezTo>
                      <a:pt x="3214" y="2576"/>
                      <a:pt x="3214" y="2576"/>
                      <a:pt x="3214" y="2576"/>
                    </a:cubicBezTo>
                    <a:cubicBezTo>
                      <a:pt x="3215" y="2575"/>
                      <a:pt x="3215" y="2575"/>
                      <a:pt x="3215" y="2575"/>
                    </a:cubicBezTo>
                    <a:cubicBezTo>
                      <a:pt x="3214" y="2574"/>
                      <a:pt x="3214" y="2574"/>
                      <a:pt x="3214" y="2574"/>
                    </a:cubicBezTo>
                    <a:cubicBezTo>
                      <a:pt x="3215" y="2573"/>
                      <a:pt x="3215" y="2573"/>
                      <a:pt x="3215" y="2573"/>
                    </a:cubicBezTo>
                    <a:cubicBezTo>
                      <a:pt x="3215" y="2572"/>
                      <a:pt x="3215" y="2572"/>
                      <a:pt x="3215" y="2572"/>
                    </a:cubicBezTo>
                    <a:cubicBezTo>
                      <a:pt x="3217" y="2572"/>
                      <a:pt x="3217" y="2572"/>
                      <a:pt x="3217" y="2572"/>
                    </a:cubicBezTo>
                    <a:cubicBezTo>
                      <a:pt x="3218" y="2572"/>
                      <a:pt x="3218" y="2572"/>
                      <a:pt x="3218" y="2572"/>
                    </a:cubicBezTo>
                    <a:cubicBezTo>
                      <a:pt x="3219" y="2571"/>
                      <a:pt x="3219" y="2571"/>
                      <a:pt x="3219" y="2571"/>
                    </a:cubicBezTo>
                    <a:cubicBezTo>
                      <a:pt x="3219" y="2569"/>
                      <a:pt x="3219" y="2569"/>
                      <a:pt x="3219" y="2569"/>
                    </a:cubicBezTo>
                    <a:cubicBezTo>
                      <a:pt x="3219" y="2567"/>
                      <a:pt x="3219" y="2567"/>
                      <a:pt x="3219" y="2567"/>
                    </a:cubicBezTo>
                    <a:cubicBezTo>
                      <a:pt x="3221" y="2565"/>
                      <a:pt x="3221" y="2565"/>
                      <a:pt x="3221" y="2565"/>
                    </a:cubicBezTo>
                    <a:cubicBezTo>
                      <a:pt x="3222" y="2563"/>
                      <a:pt x="3222" y="2563"/>
                      <a:pt x="3222" y="2563"/>
                    </a:cubicBezTo>
                    <a:cubicBezTo>
                      <a:pt x="3222" y="2563"/>
                      <a:pt x="3222" y="2563"/>
                      <a:pt x="3222" y="2563"/>
                    </a:cubicBezTo>
                    <a:cubicBezTo>
                      <a:pt x="3221" y="2562"/>
                      <a:pt x="3221" y="2562"/>
                      <a:pt x="3221" y="2562"/>
                    </a:cubicBezTo>
                    <a:cubicBezTo>
                      <a:pt x="3221" y="2561"/>
                      <a:pt x="3221" y="2561"/>
                      <a:pt x="3221" y="2561"/>
                    </a:cubicBezTo>
                    <a:cubicBezTo>
                      <a:pt x="3220" y="2561"/>
                      <a:pt x="3220" y="2561"/>
                      <a:pt x="3220" y="2561"/>
                    </a:cubicBezTo>
                    <a:cubicBezTo>
                      <a:pt x="3220" y="2560"/>
                      <a:pt x="3220" y="2560"/>
                      <a:pt x="3220" y="2560"/>
                    </a:cubicBezTo>
                    <a:cubicBezTo>
                      <a:pt x="3221" y="2559"/>
                      <a:pt x="3221" y="2559"/>
                      <a:pt x="3221" y="2559"/>
                    </a:cubicBezTo>
                    <a:cubicBezTo>
                      <a:pt x="3222" y="2558"/>
                      <a:pt x="3222" y="2558"/>
                      <a:pt x="3222" y="2558"/>
                    </a:cubicBezTo>
                    <a:cubicBezTo>
                      <a:pt x="3224" y="2558"/>
                      <a:pt x="3224" y="2558"/>
                      <a:pt x="3224" y="2558"/>
                    </a:cubicBezTo>
                    <a:cubicBezTo>
                      <a:pt x="3225" y="2557"/>
                      <a:pt x="3225" y="2557"/>
                      <a:pt x="3225" y="2557"/>
                    </a:cubicBezTo>
                    <a:cubicBezTo>
                      <a:pt x="3226" y="2558"/>
                      <a:pt x="3226" y="2558"/>
                      <a:pt x="3226" y="2558"/>
                    </a:cubicBezTo>
                    <a:cubicBezTo>
                      <a:pt x="3227" y="2557"/>
                      <a:pt x="3227" y="2557"/>
                      <a:pt x="3227" y="2557"/>
                    </a:cubicBezTo>
                    <a:cubicBezTo>
                      <a:pt x="3228" y="2557"/>
                      <a:pt x="3228" y="2557"/>
                      <a:pt x="3228" y="2557"/>
                    </a:cubicBezTo>
                    <a:cubicBezTo>
                      <a:pt x="3227" y="2558"/>
                      <a:pt x="3227" y="2558"/>
                      <a:pt x="3227" y="2558"/>
                    </a:cubicBezTo>
                    <a:cubicBezTo>
                      <a:pt x="3226" y="2558"/>
                      <a:pt x="3226" y="2558"/>
                      <a:pt x="3226" y="2558"/>
                    </a:cubicBezTo>
                    <a:cubicBezTo>
                      <a:pt x="3224" y="2559"/>
                      <a:pt x="3224" y="2559"/>
                      <a:pt x="3224" y="2559"/>
                    </a:cubicBezTo>
                    <a:cubicBezTo>
                      <a:pt x="3224" y="2560"/>
                      <a:pt x="3224" y="2560"/>
                      <a:pt x="3224" y="2560"/>
                    </a:cubicBezTo>
                    <a:cubicBezTo>
                      <a:pt x="3225" y="2561"/>
                      <a:pt x="3225" y="2561"/>
                      <a:pt x="3225" y="2561"/>
                    </a:cubicBezTo>
                    <a:cubicBezTo>
                      <a:pt x="3226" y="2561"/>
                      <a:pt x="3226" y="2561"/>
                      <a:pt x="3226" y="2561"/>
                    </a:cubicBezTo>
                    <a:cubicBezTo>
                      <a:pt x="3228" y="2561"/>
                      <a:pt x="3228" y="2561"/>
                      <a:pt x="3228" y="2561"/>
                    </a:cubicBezTo>
                    <a:cubicBezTo>
                      <a:pt x="3229" y="2561"/>
                      <a:pt x="3229" y="2561"/>
                      <a:pt x="3229" y="2561"/>
                    </a:cubicBezTo>
                    <a:cubicBezTo>
                      <a:pt x="3230" y="2560"/>
                      <a:pt x="3230" y="2560"/>
                      <a:pt x="3230" y="2560"/>
                    </a:cubicBezTo>
                    <a:cubicBezTo>
                      <a:pt x="3230" y="2558"/>
                      <a:pt x="3230" y="2558"/>
                      <a:pt x="3230" y="2558"/>
                    </a:cubicBezTo>
                    <a:cubicBezTo>
                      <a:pt x="3230" y="2558"/>
                      <a:pt x="3230" y="2558"/>
                      <a:pt x="3230" y="2558"/>
                    </a:cubicBezTo>
                    <a:cubicBezTo>
                      <a:pt x="3230" y="2557"/>
                      <a:pt x="3230" y="2557"/>
                      <a:pt x="3230" y="2557"/>
                    </a:cubicBezTo>
                    <a:cubicBezTo>
                      <a:pt x="3232" y="2558"/>
                      <a:pt x="3232" y="2558"/>
                      <a:pt x="3232" y="2558"/>
                    </a:cubicBezTo>
                    <a:cubicBezTo>
                      <a:pt x="3233" y="2558"/>
                      <a:pt x="3233" y="2558"/>
                      <a:pt x="3233" y="2558"/>
                    </a:cubicBezTo>
                    <a:cubicBezTo>
                      <a:pt x="3234" y="2558"/>
                      <a:pt x="3234" y="2558"/>
                      <a:pt x="3234" y="2558"/>
                    </a:cubicBezTo>
                    <a:cubicBezTo>
                      <a:pt x="3234" y="2557"/>
                      <a:pt x="3234" y="2557"/>
                      <a:pt x="3234" y="2557"/>
                    </a:cubicBezTo>
                    <a:cubicBezTo>
                      <a:pt x="3234" y="2556"/>
                      <a:pt x="3234" y="2556"/>
                      <a:pt x="3234" y="2556"/>
                    </a:cubicBezTo>
                    <a:cubicBezTo>
                      <a:pt x="3234" y="2556"/>
                      <a:pt x="3234" y="2556"/>
                      <a:pt x="3234" y="2556"/>
                    </a:cubicBezTo>
                    <a:cubicBezTo>
                      <a:pt x="3235" y="2556"/>
                      <a:pt x="3235" y="2556"/>
                      <a:pt x="3235" y="2556"/>
                    </a:cubicBezTo>
                    <a:cubicBezTo>
                      <a:pt x="3237" y="2555"/>
                      <a:pt x="3237" y="2555"/>
                      <a:pt x="3237" y="2555"/>
                    </a:cubicBezTo>
                    <a:cubicBezTo>
                      <a:pt x="3239" y="2555"/>
                      <a:pt x="3239" y="2555"/>
                      <a:pt x="3239" y="2555"/>
                    </a:cubicBezTo>
                    <a:cubicBezTo>
                      <a:pt x="3240" y="2555"/>
                      <a:pt x="3240" y="2555"/>
                      <a:pt x="3240" y="2555"/>
                    </a:cubicBezTo>
                    <a:cubicBezTo>
                      <a:pt x="3240" y="2556"/>
                      <a:pt x="3240" y="2556"/>
                      <a:pt x="3240" y="2556"/>
                    </a:cubicBezTo>
                    <a:cubicBezTo>
                      <a:pt x="3241" y="2557"/>
                      <a:pt x="3241" y="2557"/>
                      <a:pt x="3241" y="2557"/>
                    </a:cubicBezTo>
                    <a:cubicBezTo>
                      <a:pt x="3241" y="2557"/>
                      <a:pt x="3241" y="2557"/>
                      <a:pt x="3241" y="2557"/>
                    </a:cubicBezTo>
                    <a:cubicBezTo>
                      <a:pt x="3242" y="2556"/>
                      <a:pt x="3242" y="2556"/>
                      <a:pt x="3242" y="2556"/>
                    </a:cubicBezTo>
                    <a:cubicBezTo>
                      <a:pt x="3243" y="2556"/>
                      <a:pt x="3243" y="2556"/>
                      <a:pt x="3243" y="2556"/>
                    </a:cubicBezTo>
                    <a:cubicBezTo>
                      <a:pt x="3243" y="2555"/>
                      <a:pt x="3243" y="2555"/>
                      <a:pt x="3243" y="2555"/>
                    </a:cubicBezTo>
                    <a:cubicBezTo>
                      <a:pt x="3242" y="2554"/>
                      <a:pt x="3242" y="2554"/>
                      <a:pt x="3242" y="2554"/>
                    </a:cubicBezTo>
                    <a:cubicBezTo>
                      <a:pt x="3242" y="2554"/>
                      <a:pt x="3242" y="2554"/>
                      <a:pt x="3242" y="2554"/>
                    </a:cubicBezTo>
                    <a:cubicBezTo>
                      <a:pt x="3244" y="2552"/>
                      <a:pt x="3244" y="2552"/>
                      <a:pt x="3244" y="2552"/>
                    </a:cubicBezTo>
                    <a:cubicBezTo>
                      <a:pt x="3245" y="2551"/>
                      <a:pt x="3245" y="2551"/>
                      <a:pt x="3245" y="2551"/>
                    </a:cubicBezTo>
                    <a:cubicBezTo>
                      <a:pt x="3245" y="2550"/>
                      <a:pt x="3245" y="2550"/>
                      <a:pt x="3245" y="2550"/>
                    </a:cubicBezTo>
                    <a:cubicBezTo>
                      <a:pt x="3244" y="2549"/>
                      <a:pt x="3244" y="2549"/>
                      <a:pt x="3244" y="2549"/>
                    </a:cubicBezTo>
                    <a:cubicBezTo>
                      <a:pt x="3244" y="2547"/>
                      <a:pt x="3244" y="2547"/>
                      <a:pt x="3244" y="2547"/>
                    </a:cubicBezTo>
                    <a:cubicBezTo>
                      <a:pt x="3247" y="2545"/>
                      <a:pt x="3247" y="2545"/>
                      <a:pt x="3247" y="2545"/>
                    </a:cubicBezTo>
                    <a:cubicBezTo>
                      <a:pt x="3250" y="2543"/>
                      <a:pt x="3250" y="2543"/>
                      <a:pt x="3250" y="2543"/>
                    </a:cubicBezTo>
                    <a:cubicBezTo>
                      <a:pt x="3252" y="2541"/>
                      <a:pt x="3252" y="2541"/>
                      <a:pt x="3252" y="2541"/>
                    </a:cubicBezTo>
                    <a:cubicBezTo>
                      <a:pt x="3254" y="2539"/>
                      <a:pt x="3254" y="2539"/>
                      <a:pt x="3254" y="2539"/>
                    </a:cubicBezTo>
                    <a:cubicBezTo>
                      <a:pt x="3254" y="2538"/>
                      <a:pt x="3254" y="2538"/>
                      <a:pt x="3254" y="2538"/>
                    </a:cubicBezTo>
                    <a:cubicBezTo>
                      <a:pt x="3254" y="2538"/>
                      <a:pt x="3254" y="2538"/>
                      <a:pt x="3254" y="2538"/>
                    </a:cubicBezTo>
                    <a:cubicBezTo>
                      <a:pt x="3254" y="2536"/>
                      <a:pt x="3254" y="2536"/>
                      <a:pt x="3254" y="2536"/>
                    </a:cubicBezTo>
                    <a:cubicBezTo>
                      <a:pt x="3253" y="2536"/>
                      <a:pt x="3253" y="2536"/>
                      <a:pt x="3253" y="2536"/>
                    </a:cubicBezTo>
                    <a:cubicBezTo>
                      <a:pt x="3250" y="2536"/>
                      <a:pt x="3250" y="2536"/>
                      <a:pt x="3250" y="2536"/>
                    </a:cubicBezTo>
                    <a:cubicBezTo>
                      <a:pt x="3249" y="2536"/>
                      <a:pt x="3249" y="2536"/>
                      <a:pt x="3249" y="2536"/>
                    </a:cubicBezTo>
                    <a:cubicBezTo>
                      <a:pt x="3248" y="2536"/>
                      <a:pt x="3248" y="2536"/>
                      <a:pt x="3248" y="2536"/>
                    </a:cubicBezTo>
                    <a:cubicBezTo>
                      <a:pt x="3248" y="2534"/>
                      <a:pt x="3248" y="2534"/>
                      <a:pt x="3248" y="2534"/>
                    </a:cubicBezTo>
                    <a:cubicBezTo>
                      <a:pt x="3249" y="2534"/>
                      <a:pt x="3249" y="2534"/>
                      <a:pt x="3249" y="2534"/>
                    </a:cubicBezTo>
                    <a:cubicBezTo>
                      <a:pt x="3250" y="2532"/>
                      <a:pt x="3250" y="2532"/>
                      <a:pt x="3250" y="2532"/>
                    </a:cubicBezTo>
                    <a:cubicBezTo>
                      <a:pt x="3252" y="2532"/>
                      <a:pt x="3252" y="2532"/>
                      <a:pt x="3252" y="2532"/>
                    </a:cubicBezTo>
                    <a:cubicBezTo>
                      <a:pt x="3254" y="2532"/>
                      <a:pt x="3254" y="2532"/>
                      <a:pt x="3254" y="2532"/>
                    </a:cubicBezTo>
                    <a:cubicBezTo>
                      <a:pt x="3257" y="2532"/>
                      <a:pt x="3257" y="2532"/>
                      <a:pt x="3257" y="2532"/>
                    </a:cubicBezTo>
                    <a:cubicBezTo>
                      <a:pt x="3259" y="2532"/>
                      <a:pt x="3259" y="2532"/>
                      <a:pt x="3259" y="2532"/>
                    </a:cubicBezTo>
                    <a:cubicBezTo>
                      <a:pt x="3259" y="2533"/>
                      <a:pt x="3259" y="2533"/>
                      <a:pt x="3259" y="2533"/>
                    </a:cubicBezTo>
                    <a:cubicBezTo>
                      <a:pt x="3259" y="2534"/>
                      <a:pt x="3259" y="2534"/>
                      <a:pt x="3259" y="2534"/>
                    </a:cubicBezTo>
                    <a:cubicBezTo>
                      <a:pt x="3257" y="2534"/>
                      <a:pt x="3257" y="2534"/>
                      <a:pt x="3257" y="2534"/>
                    </a:cubicBezTo>
                    <a:cubicBezTo>
                      <a:pt x="3257" y="2534"/>
                      <a:pt x="3257" y="2534"/>
                      <a:pt x="3257" y="2534"/>
                    </a:cubicBezTo>
                    <a:cubicBezTo>
                      <a:pt x="3258" y="2534"/>
                      <a:pt x="3258" y="2534"/>
                      <a:pt x="3258" y="2534"/>
                    </a:cubicBezTo>
                    <a:cubicBezTo>
                      <a:pt x="3260" y="2534"/>
                      <a:pt x="3260" y="2534"/>
                      <a:pt x="3260" y="2534"/>
                    </a:cubicBezTo>
                    <a:cubicBezTo>
                      <a:pt x="3261" y="2535"/>
                      <a:pt x="3261" y="2535"/>
                      <a:pt x="3261" y="2535"/>
                    </a:cubicBezTo>
                    <a:cubicBezTo>
                      <a:pt x="3261" y="2536"/>
                      <a:pt x="3261" y="2536"/>
                      <a:pt x="3261" y="2536"/>
                    </a:cubicBezTo>
                    <a:cubicBezTo>
                      <a:pt x="3259" y="2536"/>
                      <a:pt x="3259" y="2536"/>
                      <a:pt x="3259" y="2536"/>
                    </a:cubicBezTo>
                    <a:cubicBezTo>
                      <a:pt x="3258" y="2537"/>
                      <a:pt x="3258" y="2537"/>
                      <a:pt x="3258" y="2537"/>
                    </a:cubicBezTo>
                    <a:cubicBezTo>
                      <a:pt x="3257" y="2538"/>
                      <a:pt x="3257" y="2538"/>
                      <a:pt x="3257" y="2538"/>
                    </a:cubicBezTo>
                    <a:cubicBezTo>
                      <a:pt x="3257" y="2540"/>
                      <a:pt x="3257" y="2540"/>
                      <a:pt x="3257" y="2540"/>
                    </a:cubicBezTo>
                    <a:cubicBezTo>
                      <a:pt x="3258" y="2541"/>
                      <a:pt x="3258" y="2541"/>
                      <a:pt x="3258" y="2541"/>
                    </a:cubicBezTo>
                    <a:cubicBezTo>
                      <a:pt x="3259" y="2540"/>
                      <a:pt x="3259" y="2540"/>
                      <a:pt x="3259" y="2540"/>
                    </a:cubicBezTo>
                    <a:cubicBezTo>
                      <a:pt x="3274" y="2533"/>
                      <a:pt x="3274" y="2533"/>
                      <a:pt x="3274" y="2533"/>
                    </a:cubicBezTo>
                    <a:cubicBezTo>
                      <a:pt x="3281" y="2530"/>
                      <a:pt x="3281" y="2530"/>
                      <a:pt x="3281" y="2530"/>
                    </a:cubicBezTo>
                    <a:cubicBezTo>
                      <a:pt x="3286" y="2529"/>
                      <a:pt x="3286" y="2529"/>
                      <a:pt x="3286" y="2529"/>
                    </a:cubicBezTo>
                    <a:cubicBezTo>
                      <a:pt x="3288" y="2528"/>
                      <a:pt x="3288" y="2528"/>
                      <a:pt x="3288" y="2528"/>
                    </a:cubicBezTo>
                    <a:cubicBezTo>
                      <a:pt x="3292" y="2528"/>
                      <a:pt x="3292" y="2528"/>
                      <a:pt x="3292" y="2528"/>
                    </a:cubicBezTo>
                    <a:cubicBezTo>
                      <a:pt x="3295" y="2528"/>
                      <a:pt x="3295" y="2528"/>
                      <a:pt x="3295" y="2528"/>
                    </a:cubicBezTo>
                    <a:cubicBezTo>
                      <a:pt x="3299" y="2527"/>
                      <a:pt x="3299" y="2527"/>
                      <a:pt x="3299" y="2527"/>
                    </a:cubicBezTo>
                    <a:cubicBezTo>
                      <a:pt x="3302" y="2527"/>
                      <a:pt x="3302" y="2527"/>
                      <a:pt x="3302" y="2527"/>
                    </a:cubicBezTo>
                    <a:cubicBezTo>
                      <a:pt x="3302" y="2526"/>
                      <a:pt x="3302" y="2526"/>
                      <a:pt x="3302" y="2526"/>
                    </a:cubicBezTo>
                    <a:cubicBezTo>
                      <a:pt x="3302" y="2525"/>
                      <a:pt x="3302" y="2525"/>
                      <a:pt x="3302" y="2525"/>
                    </a:cubicBezTo>
                    <a:cubicBezTo>
                      <a:pt x="3299" y="2524"/>
                      <a:pt x="3299" y="2524"/>
                      <a:pt x="3299" y="2524"/>
                    </a:cubicBezTo>
                    <a:cubicBezTo>
                      <a:pt x="3297" y="2524"/>
                      <a:pt x="3297" y="2524"/>
                      <a:pt x="3297" y="2524"/>
                    </a:cubicBezTo>
                    <a:cubicBezTo>
                      <a:pt x="3292" y="2525"/>
                      <a:pt x="3292" y="2525"/>
                      <a:pt x="3292" y="2525"/>
                    </a:cubicBezTo>
                    <a:cubicBezTo>
                      <a:pt x="3288" y="2525"/>
                      <a:pt x="3288" y="2525"/>
                      <a:pt x="3288" y="2525"/>
                    </a:cubicBezTo>
                    <a:cubicBezTo>
                      <a:pt x="3287" y="2525"/>
                      <a:pt x="3287" y="2525"/>
                      <a:pt x="3287" y="2525"/>
                    </a:cubicBezTo>
                    <a:cubicBezTo>
                      <a:pt x="3288" y="2524"/>
                      <a:pt x="3288" y="2524"/>
                      <a:pt x="3288" y="2524"/>
                    </a:cubicBezTo>
                    <a:cubicBezTo>
                      <a:pt x="3290" y="2523"/>
                      <a:pt x="3290" y="2523"/>
                      <a:pt x="3290" y="2523"/>
                    </a:cubicBezTo>
                    <a:cubicBezTo>
                      <a:pt x="3295" y="2522"/>
                      <a:pt x="3295" y="2522"/>
                      <a:pt x="3295" y="2522"/>
                    </a:cubicBezTo>
                    <a:cubicBezTo>
                      <a:pt x="3299" y="2521"/>
                      <a:pt x="3299" y="2521"/>
                      <a:pt x="3299" y="2521"/>
                    </a:cubicBezTo>
                    <a:cubicBezTo>
                      <a:pt x="3303" y="2522"/>
                      <a:pt x="3303" y="2522"/>
                      <a:pt x="3303" y="2522"/>
                    </a:cubicBezTo>
                    <a:cubicBezTo>
                      <a:pt x="3304" y="2522"/>
                      <a:pt x="3304" y="2522"/>
                      <a:pt x="3304" y="2522"/>
                    </a:cubicBezTo>
                    <a:cubicBezTo>
                      <a:pt x="3304" y="2523"/>
                      <a:pt x="3304" y="2523"/>
                      <a:pt x="3304" y="2523"/>
                    </a:cubicBezTo>
                    <a:cubicBezTo>
                      <a:pt x="3303" y="2523"/>
                      <a:pt x="3303" y="2523"/>
                      <a:pt x="3303" y="2523"/>
                    </a:cubicBezTo>
                    <a:cubicBezTo>
                      <a:pt x="3304" y="2525"/>
                      <a:pt x="3304" y="2525"/>
                      <a:pt x="3304" y="2525"/>
                    </a:cubicBezTo>
                    <a:cubicBezTo>
                      <a:pt x="3306" y="2525"/>
                      <a:pt x="3306" y="2525"/>
                      <a:pt x="3306" y="2525"/>
                    </a:cubicBezTo>
                    <a:cubicBezTo>
                      <a:pt x="3308" y="2526"/>
                      <a:pt x="3308" y="2526"/>
                      <a:pt x="3308" y="2526"/>
                    </a:cubicBezTo>
                    <a:cubicBezTo>
                      <a:pt x="3308" y="2527"/>
                      <a:pt x="3308" y="2527"/>
                      <a:pt x="3308" y="2527"/>
                    </a:cubicBezTo>
                    <a:cubicBezTo>
                      <a:pt x="3310" y="2530"/>
                      <a:pt x="3310" y="2530"/>
                      <a:pt x="3310" y="2530"/>
                    </a:cubicBezTo>
                    <a:cubicBezTo>
                      <a:pt x="3315" y="2532"/>
                      <a:pt x="3315" y="2532"/>
                      <a:pt x="3315" y="2532"/>
                    </a:cubicBezTo>
                    <a:cubicBezTo>
                      <a:pt x="3321" y="2530"/>
                      <a:pt x="3321" y="2530"/>
                      <a:pt x="3321" y="2530"/>
                    </a:cubicBezTo>
                    <a:cubicBezTo>
                      <a:pt x="3326" y="2529"/>
                      <a:pt x="3326" y="2529"/>
                      <a:pt x="3326" y="2529"/>
                    </a:cubicBezTo>
                    <a:cubicBezTo>
                      <a:pt x="3327" y="2527"/>
                      <a:pt x="3327" y="2527"/>
                      <a:pt x="3327" y="2527"/>
                    </a:cubicBezTo>
                    <a:cubicBezTo>
                      <a:pt x="3327" y="2525"/>
                      <a:pt x="3327" y="2525"/>
                      <a:pt x="3327" y="2525"/>
                    </a:cubicBezTo>
                    <a:cubicBezTo>
                      <a:pt x="3328" y="2525"/>
                      <a:pt x="3328" y="2525"/>
                      <a:pt x="3328" y="2525"/>
                    </a:cubicBezTo>
                    <a:cubicBezTo>
                      <a:pt x="3328" y="2525"/>
                      <a:pt x="3328" y="2525"/>
                      <a:pt x="3328" y="2525"/>
                    </a:cubicBezTo>
                    <a:cubicBezTo>
                      <a:pt x="3329" y="2525"/>
                      <a:pt x="3329" y="2525"/>
                      <a:pt x="3329" y="2525"/>
                    </a:cubicBezTo>
                    <a:cubicBezTo>
                      <a:pt x="3330" y="2525"/>
                      <a:pt x="3330" y="2525"/>
                      <a:pt x="3330" y="2525"/>
                    </a:cubicBezTo>
                    <a:cubicBezTo>
                      <a:pt x="3330" y="2528"/>
                      <a:pt x="3330" y="2528"/>
                      <a:pt x="3330" y="2528"/>
                    </a:cubicBezTo>
                    <a:cubicBezTo>
                      <a:pt x="3331" y="2530"/>
                      <a:pt x="3331" y="2530"/>
                      <a:pt x="3331" y="2530"/>
                    </a:cubicBezTo>
                    <a:cubicBezTo>
                      <a:pt x="3333" y="2530"/>
                      <a:pt x="3333" y="2530"/>
                      <a:pt x="3333" y="2530"/>
                    </a:cubicBezTo>
                    <a:cubicBezTo>
                      <a:pt x="3334" y="2530"/>
                      <a:pt x="3334" y="2530"/>
                      <a:pt x="3334" y="2530"/>
                    </a:cubicBezTo>
                    <a:cubicBezTo>
                      <a:pt x="3335" y="2530"/>
                      <a:pt x="3335" y="2530"/>
                      <a:pt x="3335" y="2530"/>
                    </a:cubicBezTo>
                    <a:cubicBezTo>
                      <a:pt x="3337" y="2530"/>
                      <a:pt x="3337" y="2530"/>
                      <a:pt x="3337" y="2530"/>
                    </a:cubicBezTo>
                    <a:cubicBezTo>
                      <a:pt x="3339" y="2530"/>
                      <a:pt x="3339" y="2530"/>
                      <a:pt x="3339" y="2530"/>
                    </a:cubicBezTo>
                    <a:cubicBezTo>
                      <a:pt x="3339" y="2532"/>
                      <a:pt x="3339" y="2532"/>
                      <a:pt x="3339" y="2532"/>
                    </a:cubicBezTo>
                    <a:cubicBezTo>
                      <a:pt x="3341" y="2532"/>
                      <a:pt x="3341" y="2532"/>
                      <a:pt x="3341" y="2532"/>
                    </a:cubicBezTo>
                    <a:cubicBezTo>
                      <a:pt x="3343" y="2532"/>
                      <a:pt x="3343" y="2532"/>
                      <a:pt x="3343" y="2532"/>
                    </a:cubicBezTo>
                    <a:cubicBezTo>
                      <a:pt x="3345" y="2531"/>
                      <a:pt x="3345" y="2531"/>
                      <a:pt x="3345" y="2531"/>
                    </a:cubicBezTo>
                    <a:cubicBezTo>
                      <a:pt x="3346" y="2530"/>
                      <a:pt x="3346" y="2530"/>
                      <a:pt x="3346" y="2530"/>
                    </a:cubicBezTo>
                    <a:cubicBezTo>
                      <a:pt x="3346" y="2530"/>
                      <a:pt x="3346" y="2530"/>
                      <a:pt x="3346" y="2530"/>
                    </a:cubicBezTo>
                    <a:cubicBezTo>
                      <a:pt x="3348" y="2530"/>
                      <a:pt x="3348" y="2530"/>
                      <a:pt x="3348" y="2530"/>
                    </a:cubicBezTo>
                    <a:cubicBezTo>
                      <a:pt x="3349" y="2528"/>
                      <a:pt x="3349" y="2528"/>
                      <a:pt x="3349" y="2528"/>
                    </a:cubicBezTo>
                    <a:cubicBezTo>
                      <a:pt x="3349" y="2527"/>
                      <a:pt x="3349" y="2527"/>
                      <a:pt x="3349" y="2527"/>
                    </a:cubicBezTo>
                    <a:cubicBezTo>
                      <a:pt x="3348" y="2523"/>
                      <a:pt x="3348" y="2523"/>
                      <a:pt x="3348" y="2523"/>
                    </a:cubicBezTo>
                    <a:cubicBezTo>
                      <a:pt x="3351" y="2524"/>
                      <a:pt x="3351" y="2524"/>
                      <a:pt x="3351" y="2524"/>
                    </a:cubicBezTo>
                    <a:cubicBezTo>
                      <a:pt x="3352" y="2523"/>
                      <a:pt x="3352" y="2523"/>
                      <a:pt x="3352" y="2523"/>
                    </a:cubicBezTo>
                    <a:cubicBezTo>
                      <a:pt x="3352" y="2522"/>
                      <a:pt x="3352" y="2522"/>
                      <a:pt x="3352" y="2522"/>
                    </a:cubicBezTo>
                    <a:cubicBezTo>
                      <a:pt x="3353" y="2521"/>
                      <a:pt x="3353" y="2521"/>
                      <a:pt x="3353" y="2521"/>
                    </a:cubicBezTo>
                    <a:cubicBezTo>
                      <a:pt x="3355" y="2521"/>
                      <a:pt x="3355" y="2521"/>
                      <a:pt x="3355" y="2521"/>
                    </a:cubicBezTo>
                    <a:cubicBezTo>
                      <a:pt x="3355" y="2521"/>
                      <a:pt x="3355" y="2521"/>
                      <a:pt x="3355" y="2521"/>
                    </a:cubicBezTo>
                    <a:cubicBezTo>
                      <a:pt x="3356" y="2523"/>
                      <a:pt x="3356" y="2523"/>
                      <a:pt x="3356" y="2523"/>
                    </a:cubicBezTo>
                    <a:cubicBezTo>
                      <a:pt x="3357" y="2525"/>
                      <a:pt x="3357" y="2525"/>
                      <a:pt x="3357" y="2525"/>
                    </a:cubicBezTo>
                    <a:cubicBezTo>
                      <a:pt x="3358" y="2525"/>
                      <a:pt x="3358" y="2525"/>
                      <a:pt x="3358" y="2525"/>
                    </a:cubicBezTo>
                    <a:cubicBezTo>
                      <a:pt x="3358" y="2524"/>
                      <a:pt x="3358" y="2524"/>
                      <a:pt x="3358" y="2524"/>
                    </a:cubicBezTo>
                    <a:cubicBezTo>
                      <a:pt x="3358" y="2523"/>
                      <a:pt x="3358" y="2523"/>
                      <a:pt x="3358" y="2523"/>
                    </a:cubicBezTo>
                    <a:cubicBezTo>
                      <a:pt x="3359" y="2522"/>
                      <a:pt x="3359" y="2522"/>
                      <a:pt x="3359" y="2522"/>
                    </a:cubicBezTo>
                    <a:cubicBezTo>
                      <a:pt x="3359" y="2522"/>
                      <a:pt x="3359" y="2522"/>
                      <a:pt x="3359" y="2522"/>
                    </a:cubicBezTo>
                    <a:cubicBezTo>
                      <a:pt x="3364" y="2525"/>
                      <a:pt x="3364" y="2525"/>
                      <a:pt x="3364" y="2525"/>
                    </a:cubicBezTo>
                    <a:cubicBezTo>
                      <a:pt x="3366" y="2525"/>
                      <a:pt x="3366" y="2525"/>
                      <a:pt x="3366" y="2525"/>
                    </a:cubicBezTo>
                    <a:cubicBezTo>
                      <a:pt x="3368" y="2525"/>
                      <a:pt x="3368" y="2525"/>
                      <a:pt x="3368" y="2525"/>
                    </a:cubicBezTo>
                    <a:cubicBezTo>
                      <a:pt x="3370" y="2525"/>
                      <a:pt x="3370" y="2525"/>
                      <a:pt x="3370" y="2525"/>
                    </a:cubicBezTo>
                    <a:cubicBezTo>
                      <a:pt x="3370" y="2524"/>
                      <a:pt x="3370" y="2524"/>
                      <a:pt x="3370" y="2524"/>
                    </a:cubicBezTo>
                    <a:cubicBezTo>
                      <a:pt x="3371" y="2525"/>
                      <a:pt x="3371" y="2525"/>
                      <a:pt x="3371" y="2525"/>
                    </a:cubicBezTo>
                    <a:cubicBezTo>
                      <a:pt x="3372" y="2525"/>
                      <a:pt x="3372" y="2525"/>
                      <a:pt x="3372" y="2525"/>
                    </a:cubicBezTo>
                    <a:cubicBezTo>
                      <a:pt x="3371" y="2527"/>
                      <a:pt x="3371" y="2527"/>
                      <a:pt x="3371" y="2527"/>
                    </a:cubicBezTo>
                    <a:cubicBezTo>
                      <a:pt x="3370" y="2530"/>
                      <a:pt x="3370" y="2530"/>
                      <a:pt x="3370" y="2530"/>
                    </a:cubicBezTo>
                    <a:cubicBezTo>
                      <a:pt x="3371" y="2530"/>
                      <a:pt x="3371" y="2530"/>
                      <a:pt x="3371" y="2530"/>
                    </a:cubicBezTo>
                    <a:cubicBezTo>
                      <a:pt x="3373" y="2529"/>
                      <a:pt x="3373" y="2529"/>
                      <a:pt x="3373" y="2529"/>
                    </a:cubicBezTo>
                    <a:cubicBezTo>
                      <a:pt x="3375" y="2528"/>
                      <a:pt x="3375" y="2528"/>
                      <a:pt x="3375" y="2528"/>
                    </a:cubicBezTo>
                    <a:cubicBezTo>
                      <a:pt x="3375" y="2529"/>
                      <a:pt x="3375" y="2529"/>
                      <a:pt x="3375" y="2529"/>
                    </a:cubicBezTo>
                    <a:cubicBezTo>
                      <a:pt x="3376" y="2530"/>
                      <a:pt x="3376" y="2530"/>
                      <a:pt x="3376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8" y="2527"/>
                      <a:pt x="3378" y="2527"/>
                      <a:pt x="3378" y="2527"/>
                    </a:cubicBezTo>
                    <a:cubicBezTo>
                      <a:pt x="3379" y="2525"/>
                      <a:pt x="3379" y="2525"/>
                      <a:pt x="3379" y="2525"/>
                    </a:cubicBezTo>
                    <a:cubicBezTo>
                      <a:pt x="3379" y="2523"/>
                      <a:pt x="3379" y="2523"/>
                      <a:pt x="3379" y="2523"/>
                    </a:cubicBezTo>
                    <a:cubicBezTo>
                      <a:pt x="3378" y="2516"/>
                      <a:pt x="3378" y="2516"/>
                      <a:pt x="3378" y="2516"/>
                    </a:cubicBezTo>
                    <a:cubicBezTo>
                      <a:pt x="3377" y="2512"/>
                      <a:pt x="3377" y="2512"/>
                      <a:pt x="3377" y="2512"/>
                    </a:cubicBezTo>
                    <a:cubicBezTo>
                      <a:pt x="3379" y="2506"/>
                      <a:pt x="3379" y="2506"/>
                      <a:pt x="3379" y="2506"/>
                    </a:cubicBezTo>
                    <a:cubicBezTo>
                      <a:pt x="3379" y="2502"/>
                      <a:pt x="3379" y="2502"/>
                      <a:pt x="3379" y="2502"/>
                    </a:cubicBezTo>
                    <a:cubicBezTo>
                      <a:pt x="3379" y="2501"/>
                      <a:pt x="3379" y="2501"/>
                      <a:pt x="3379" y="2501"/>
                    </a:cubicBezTo>
                    <a:cubicBezTo>
                      <a:pt x="3379" y="2499"/>
                      <a:pt x="3379" y="2499"/>
                      <a:pt x="3379" y="2499"/>
                    </a:cubicBezTo>
                    <a:cubicBezTo>
                      <a:pt x="3376" y="2498"/>
                      <a:pt x="3376" y="2498"/>
                      <a:pt x="3376" y="2498"/>
                    </a:cubicBezTo>
                    <a:cubicBezTo>
                      <a:pt x="3375" y="2498"/>
                      <a:pt x="3375" y="2498"/>
                      <a:pt x="3375" y="2498"/>
                    </a:cubicBezTo>
                    <a:cubicBezTo>
                      <a:pt x="3374" y="2497"/>
                      <a:pt x="3374" y="2497"/>
                      <a:pt x="3374" y="2497"/>
                    </a:cubicBezTo>
                    <a:cubicBezTo>
                      <a:pt x="3374" y="2496"/>
                      <a:pt x="3374" y="2496"/>
                      <a:pt x="3374" y="2496"/>
                    </a:cubicBezTo>
                    <a:cubicBezTo>
                      <a:pt x="3375" y="2494"/>
                      <a:pt x="3375" y="2494"/>
                      <a:pt x="3375" y="2494"/>
                    </a:cubicBezTo>
                    <a:cubicBezTo>
                      <a:pt x="3376" y="2494"/>
                      <a:pt x="3376" y="2494"/>
                      <a:pt x="3376" y="2494"/>
                    </a:cubicBezTo>
                    <a:cubicBezTo>
                      <a:pt x="3377" y="2493"/>
                      <a:pt x="3377" y="2493"/>
                      <a:pt x="3377" y="2493"/>
                    </a:cubicBezTo>
                    <a:cubicBezTo>
                      <a:pt x="3377" y="2494"/>
                      <a:pt x="3377" y="2494"/>
                      <a:pt x="3377" y="2494"/>
                    </a:cubicBezTo>
                    <a:cubicBezTo>
                      <a:pt x="3378" y="2495"/>
                      <a:pt x="3378" y="2495"/>
                      <a:pt x="3378" y="2495"/>
                    </a:cubicBezTo>
                    <a:cubicBezTo>
                      <a:pt x="3378" y="2497"/>
                      <a:pt x="3378" y="2497"/>
                      <a:pt x="3378" y="2497"/>
                    </a:cubicBezTo>
                    <a:cubicBezTo>
                      <a:pt x="3379" y="2498"/>
                      <a:pt x="3379" y="2498"/>
                      <a:pt x="3379" y="2498"/>
                    </a:cubicBezTo>
                    <a:cubicBezTo>
                      <a:pt x="3379" y="2498"/>
                      <a:pt x="3379" y="2498"/>
                      <a:pt x="3379" y="2498"/>
                    </a:cubicBezTo>
                    <a:cubicBezTo>
                      <a:pt x="3380" y="2496"/>
                      <a:pt x="3380" y="2496"/>
                      <a:pt x="3380" y="2496"/>
                    </a:cubicBezTo>
                    <a:cubicBezTo>
                      <a:pt x="3381" y="2496"/>
                      <a:pt x="3381" y="2496"/>
                      <a:pt x="3381" y="2496"/>
                    </a:cubicBezTo>
                    <a:cubicBezTo>
                      <a:pt x="3381" y="2492"/>
                      <a:pt x="3381" y="2492"/>
                      <a:pt x="3381" y="2492"/>
                    </a:cubicBezTo>
                    <a:cubicBezTo>
                      <a:pt x="3381" y="2490"/>
                      <a:pt x="3381" y="2490"/>
                      <a:pt x="3381" y="2490"/>
                    </a:cubicBezTo>
                    <a:cubicBezTo>
                      <a:pt x="3382" y="2488"/>
                      <a:pt x="3382" y="2488"/>
                      <a:pt x="3382" y="2488"/>
                    </a:cubicBezTo>
                    <a:cubicBezTo>
                      <a:pt x="3384" y="2488"/>
                      <a:pt x="3384" y="2488"/>
                      <a:pt x="3384" y="2488"/>
                    </a:cubicBezTo>
                    <a:cubicBezTo>
                      <a:pt x="3384" y="2487"/>
                      <a:pt x="3384" y="2487"/>
                      <a:pt x="3384" y="2487"/>
                    </a:cubicBezTo>
                    <a:cubicBezTo>
                      <a:pt x="3383" y="2485"/>
                      <a:pt x="3383" y="2485"/>
                      <a:pt x="3383" y="2485"/>
                    </a:cubicBezTo>
                    <a:cubicBezTo>
                      <a:pt x="3384" y="2484"/>
                      <a:pt x="3384" y="2484"/>
                      <a:pt x="3384" y="2484"/>
                    </a:cubicBezTo>
                    <a:cubicBezTo>
                      <a:pt x="3384" y="2484"/>
                      <a:pt x="3384" y="2484"/>
                      <a:pt x="3384" y="2484"/>
                    </a:cubicBezTo>
                    <a:cubicBezTo>
                      <a:pt x="3385" y="2484"/>
                      <a:pt x="3385" y="2484"/>
                      <a:pt x="3385" y="2484"/>
                    </a:cubicBezTo>
                    <a:cubicBezTo>
                      <a:pt x="3385" y="2483"/>
                      <a:pt x="3385" y="2483"/>
                      <a:pt x="3385" y="2483"/>
                    </a:cubicBezTo>
                    <a:cubicBezTo>
                      <a:pt x="3384" y="2481"/>
                      <a:pt x="3384" y="2481"/>
                      <a:pt x="3384" y="2481"/>
                    </a:cubicBezTo>
                    <a:cubicBezTo>
                      <a:pt x="3383" y="2478"/>
                      <a:pt x="3383" y="2478"/>
                      <a:pt x="3383" y="2478"/>
                    </a:cubicBezTo>
                    <a:cubicBezTo>
                      <a:pt x="3383" y="2477"/>
                      <a:pt x="3383" y="2477"/>
                      <a:pt x="3383" y="2477"/>
                    </a:cubicBezTo>
                    <a:cubicBezTo>
                      <a:pt x="3384" y="2478"/>
                      <a:pt x="3384" y="2478"/>
                      <a:pt x="3384" y="2478"/>
                    </a:cubicBezTo>
                    <a:cubicBezTo>
                      <a:pt x="3384" y="2477"/>
                      <a:pt x="3384" y="2477"/>
                      <a:pt x="3384" y="2477"/>
                    </a:cubicBezTo>
                    <a:cubicBezTo>
                      <a:pt x="3385" y="2475"/>
                      <a:pt x="3385" y="2475"/>
                      <a:pt x="3385" y="2475"/>
                    </a:cubicBezTo>
                    <a:cubicBezTo>
                      <a:pt x="3386" y="2473"/>
                      <a:pt x="3386" y="2473"/>
                      <a:pt x="3386" y="2473"/>
                    </a:cubicBezTo>
                    <a:cubicBezTo>
                      <a:pt x="3387" y="2474"/>
                      <a:pt x="3387" y="2474"/>
                      <a:pt x="3387" y="2474"/>
                    </a:cubicBezTo>
                    <a:cubicBezTo>
                      <a:pt x="3388" y="2474"/>
                      <a:pt x="3388" y="2474"/>
                      <a:pt x="3388" y="2474"/>
                    </a:cubicBezTo>
                    <a:cubicBezTo>
                      <a:pt x="3388" y="2475"/>
                      <a:pt x="3388" y="2475"/>
                      <a:pt x="3388" y="2475"/>
                    </a:cubicBezTo>
                    <a:cubicBezTo>
                      <a:pt x="3386" y="2478"/>
                      <a:pt x="3386" y="2478"/>
                      <a:pt x="3386" y="2478"/>
                    </a:cubicBezTo>
                    <a:cubicBezTo>
                      <a:pt x="3386" y="2480"/>
                      <a:pt x="3386" y="2480"/>
                      <a:pt x="3386" y="2480"/>
                    </a:cubicBezTo>
                    <a:cubicBezTo>
                      <a:pt x="3386" y="2480"/>
                      <a:pt x="3386" y="2480"/>
                      <a:pt x="3386" y="2480"/>
                    </a:cubicBezTo>
                    <a:cubicBezTo>
                      <a:pt x="3387" y="2478"/>
                      <a:pt x="3387" y="2478"/>
                      <a:pt x="3387" y="2478"/>
                    </a:cubicBezTo>
                    <a:cubicBezTo>
                      <a:pt x="3388" y="2478"/>
                      <a:pt x="3388" y="2478"/>
                      <a:pt x="3388" y="2478"/>
                    </a:cubicBezTo>
                    <a:cubicBezTo>
                      <a:pt x="3388" y="2478"/>
                      <a:pt x="3388" y="2478"/>
                      <a:pt x="3388" y="2478"/>
                    </a:cubicBezTo>
                    <a:cubicBezTo>
                      <a:pt x="3389" y="2479"/>
                      <a:pt x="3389" y="2479"/>
                      <a:pt x="3389" y="2479"/>
                    </a:cubicBezTo>
                    <a:cubicBezTo>
                      <a:pt x="3389" y="2480"/>
                      <a:pt x="3389" y="2480"/>
                      <a:pt x="3389" y="2480"/>
                    </a:cubicBezTo>
                    <a:cubicBezTo>
                      <a:pt x="3388" y="2483"/>
                      <a:pt x="3388" y="2483"/>
                      <a:pt x="3388" y="2483"/>
                    </a:cubicBezTo>
                    <a:cubicBezTo>
                      <a:pt x="3387" y="2485"/>
                      <a:pt x="3387" y="2485"/>
                      <a:pt x="3387" y="2485"/>
                    </a:cubicBezTo>
                    <a:cubicBezTo>
                      <a:pt x="3388" y="2485"/>
                      <a:pt x="3388" y="2485"/>
                      <a:pt x="3388" y="2485"/>
                    </a:cubicBezTo>
                    <a:cubicBezTo>
                      <a:pt x="3388" y="2486"/>
                      <a:pt x="3388" y="2486"/>
                      <a:pt x="3388" y="2486"/>
                    </a:cubicBezTo>
                    <a:cubicBezTo>
                      <a:pt x="3390" y="2486"/>
                      <a:pt x="3390" y="2486"/>
                      <a:pt x="3390" y="2486"/>
                    </a:cubicBezTo>
                    <a:cubicBezTo>
                      <a:pt x="3390" y="2485"/>
                      <a:pt x="3390" y="2485"/>
                      <a:pt x="3390" y="2485"/>
                    </a:cubicBezTo>
                    <a:cubicBezTo>
                      <a:pt x="3391" y="2485"/>
                      <a:pt x="3391" y="2485"/>
                      <a:pt x="3391" y="2485"/>
                    </a:cubicBezTo>
                    <a:cubicBezTo>
                      <a:pt x="3391" y="2485"/>
                      <a:pt x="3391" y="2485"/>
                      <a:pt x="3391" y="2485"/>
                    </a:cubicBezTo>
                    <a:cubicBezTo>
                      <a:pt x="3392" y="2473"/>
                      <a:pt x="3392" y="2473"/>
                      <a:pt x="3392" y="2473"/>
                    </a:cubicBezTo>
                    <a:cubicBezTo>
                      <a:pt x="3393" y="2467"/>
                      <a:pt x="3393" y="2467"/>
                      <a:pt x="3393" y="2467"/>
                    </a:cubicBezTo>
                    <a:cubicBezTo>
                      <a:pt x="3393" y="2467"/>
                      <a:pt x="3393" y="2467"/>
                      <a:pt x="3393" y="2467"/>
                    </a:cubicBezTo>
                    <a:cubicBezTo>
                      <a:pt x="3394" y="2469"/>
                      <a:pt x="3394" y="2469"/>
                      <a:pt x="3394" y="2469"/>
                    </a:cubicBezTo>
                    <a:cubicBezTo>
                      <a:pt x="3394" y="2470"/>
                      <a:pt x="3394" y="2470"/>
                      <a:pt x="3394" y="2470"/>
                    </a:cubicBezTo>
                    <a:cubicBezTo>
                      <a:pt x="3393" y="2483"/>
                      <a:pt x="3393" y="2483"/>
                      <a:pt x="3393" y="2483"/>
                    </a:cubicBezTo>
                    <a:cubicBezTo>
                      <a:pt x="3393" y="2486"/>
                      <a:pt x="3393" y="2486"/>
                      <a:pt x="3393" y="2486"/>
                    </a:cubicBezTo>
                    <a:cubicBezTo>
                      <a:pt x="3396" y="2492"/>
                      <a:pt x="3396" y="2492"/>
                      <a:pt x="3396" y="2492"/>
                    </a:cubicBezTo>
                    <a:cubicBezTo>
                      <a:pt x="3397" y="2496"/>
                      <a:pt x="3397" y="2496"/>
                      <a:pt x="3397" y="2496"/>
                    </a:cubicBezTo>
                    <a:cubicBezTo>
                      <a:pt x="3399" y="2501"/>
                      <a:pt x="3399" y="2501"/>
                      <a:pt x="3399" y="2501"/>
                    </a:cubicBezTo>
                    <a:cubicBezTo>
                      <a:pt x="3397" y="2505"/>
                      <a:pt x="3397" y="2505"/>
                      <a:pt x="3397" y="2505"/>
                    </a:cubicBezTo>
                    <a:cubicBezTo>
                      <a:pt x="3395" y="2507"/>
                      <a:pt x="3395" y="2507"/>
                      <a:pt x="3395" y="2507"/>
                    </a:cubicBezTo>
                    <a:cubicBezTo>
                      <a:pt x="3395" y="2510"/>
                      <a:pt x="3395" y="2510"/>
                      <a:pt x="3395" y="2510"/>
                    </a:cubicBezTo>
                    <a:cubicBezTo>
                      <a:pt x="3396" y="2512"/>
                      <a:pt x="3396" y="2512"/>
                      <a:pt x="3396" y="2512"/>
                    </a:cubicBezTo>
                    <a:cubicBezTo>
                      <a:pt x="3399" y="2516"/>
                      <a:pt x="3399" y="2516"/>
                      <a:pt x="3399" y="2516"/>
                    </a:cubicBezTo>
                    <a:cubicBezTo>
                      <a:pt x="3400" y="2518"/>
                      <a:pt x="3400" y="2518"/>
                      <a:pt x="3400" y="2518"/>
                    </a:cubicBezTo>
                    <a:cubicBezTo>
                      <a:pt x="3401" y="2518"/>
                      <a:pt x="3401" y="2518"/>
                      <a:pt x="3401" y="2518"/>
                    </a:cubicBezTo>
                    <a:cubicBezTo>
                      <a:pt x="3404" y="2519"/>
                      <a:pt x="3404" y="2519"/>
                      <a:pt x="3404" y="2519"/>
                    </a:cubicBezTo>
                    <a:cubicBezTo>
                      <a:pt x="3405" y="2519"/>
                      <a:pt x="3405" y="2519"/>
                      <a:pt x="3405" y="2519"/>
                    </a:cubicBezTo>
                    <a:cubicBezTo>
                      <a:pt x="3406" y="2519"/>
                      <a:pt x="3406" y="2519"/>
                      <a:pt x="3406" y="2519"/>
                    </a:cubicBezTo>
                    <a:cubicBezTo>
                      <a:pt x="3406" y="2518"/>
                      <a:pt x="3406" y="2518"/>
                      <a:pt x="3406" y="2518"/>
                    </a:cubicBezTo>
                    <a:cubicBezTo>
                      <a:pt x="3406" y="2518"/>
                      <a:pt x="3406" y="2518"/>
                      <a:pt x="3406" y="2518"/>
                    </a:cubicBezTo>
                    <a:cubicBezTo>
                      <a:pt x="3406" y="2516"/>
                      <a:pt x="3406" y="2516"/>
                      <a:pt x="3406" y="2516"/>
                    </a:cubicBezTo>
                    <a:cubicBezTo>
                      <a:pt x="3408" y="2516"/>
                      <a:pt x="3408" y="2516"/>
                      <a:pt x="3408" y="2516"/>
                    </a:cubicBezTo>
                    <a:cubicBezTo>
                      <a:pt x="3408" y="2516"/>
                      <a:pt x="3408" y="2516"/>
                      <a:pt x="3408" y="2516"/>
                    </a:cubicBezTo>
                    <a:cubicBezTo>
                      <a:pt x="3409" y="2518"/>
                      <a:pt x="3409" y="2518"/>
                      <a:pt x="3409" y="2518"/>
                    </a:cubicBezTo>
                    <a:cubicBezTo>
                      <a:pt x="3408" y="2520"/>
                      <a:pt x="3408" y="2520"/>
                      <a:pt x="3408" y="2520"/>
                    </a:cubicBezTo>
                    <a:cubicBezTo>
                      <a:pt x="3407" y="2521"/>
                      <a:pt x="3407" y="2521"/>
                      <a:pt x="3407" y="2521"/>
                    </a:cubicBezTo>
                    <a:cubicBezTo>
                      <a:pt x="3408" y="2523"/>
                      <a:pt x="3408" y="2523"/>
                      <a:pt x="3408" y="2523"/>
                    </a:cubicBezTo>
                    <a:cubicBezTo>
                      <a:pt x="3408" y="2524"/>
                      <a:pt x="3408" y="2524"/>
                      <a:pt x="3408" y="2524"/>
                    </a:cubicBezTo>
                    <a:cubicBezTo>
                      <a:pt x="3410" y="2525"/>
                      <a:pt x="3410" y="2525"/>
                      <a:pt x="3410" y="2525"/>
                    </a:cubicBezTo>
                    <a:cubicBezTo>
                      <a:pt x="3412" y="2527"/>
                      <a:pt x="3412" y="2527"/>
                      <a:pt x="3412" y="2527"/>
                    </a:cubicBezTo>
                    <a:cubicBezTo>
                      <a:pt x="3413" y="2528"/>
                      <a:pt x="3413" y="2528"/>
                      <a:pt x="3413" y="2528"/>
                    </a:cubicBezTo>
                    <a:cubicBezTo>
                      <a:pt x="3416" y="2530"/>
                      <a:pt x="3416" y="2530"/>
                      <a:pt x="3416" y="2530"/>
                    </a:cubicBezTo>
                    <a:cubicBezTo>
                      <a:pt x="3417" y="2528"/>
                      <a:pt x="3417" y="2528"/>
                      <a:pt x="3417" y="2528"/>
                    </a:cubicBezTo>
                    <a:cubicBezTo>
                      <a:pt x="3419" y="2528"/>
                      <a:pt x="3419" y="2528"/>
                      <a:pt x="3419" y="2528"/>
                    </a:cubicBezTo>
                    <a:cubicBezTo>
                      <a:pt x="3419" y="2530"/>
                      <a:pt x="3419" y="2530"/>
                      <a:pt x="3419" y="2530"/>
                    </a:cubicBezTo>
                    <a:cubicBezTo>
                      <a:pt x="3420" y="2531"/>
                      <a:pt x="3420" y="2531"/>
                      <a:pt x="3420" y="2531"/>
                    </a:cubicBezTo>
                    <a:cubicBezTo>
                      <a:pt x="3419" y="2532"/>
                      <a:pt x="3419" y="2532"/>
                      <a:pt x="3419" y="2532"/>
                    </a:cubicBezTo>
                    <a:cubicBezTo>
                      <a:pt x="3418" y="2532"/>
                      <a:pt x="3418" y="2532"/>
                      <a:pt x="3418" y="2532"/>
                    </a:cubicBezTo>
                    <a:cubicBezTo>
                      <a:pt x="3417" y="2532"/>
                      <a:pt x="3417" y="2532"/>
                      <a:pt x="3417" y="2532"/>
                    </a:cubicBezTo>
                    <a:cubicBezTo>
                      <a:pt x="3417" y="2531"/>
                      <a:pt x="3417" y="2531"/>
                      <a:pt x="3417" y="2531"/>
                    </a:cubicBezTo>
                    <a:cubicBezTo>
                      <a:pt x="3415" y="2532"/>
                      <a:pt x="3415" y="2532"/>
                      <a:pt x="3415" y="2532"/>
                    </a:cubicBezTo>
                    <a:cubicBezTo>
                      <a:pt x="3415" y="2534"/>
                      <a:pt x="3415" y="2534"/>
                      <a:pt x="3415" y="2534"/>
                    </a:cubicBezTo>
                    <a:cubicBezTo>
                      <a:pt x="3406" y="2536"/>
                      <a:pt x="3406" y="2536"/>
                      <a:pt x="3406" y="2536"/>
                    </a:cubicBezTo>
                    <a:cubicBezTo>
                      <a:pt x="3404" y="2537"/>
                      <a:pt x="3404" y="2537"/>
                      <a:pt x="3404" y="2537"/>
                    </a:cubicBezTo>
                    <a:cubicBezTo>
                      <a:pt x="3400" y="2537"/>
                      <a:pt x="3400" y="2537"/>
                      <a:pt x="3400" y="2537"/>
                    </a:cubicBezTo>
                    <a:cubicBezTo>
                      <a:pt x="3399" y="2536"/>
                      <a:pt x="3399" y="2536"/>
                      <a:pt x="3399" y="2536"/>
                    </a:cubicBezTo>
                    <a:cubicBezTo>
                      <a:pt x="3397" y="2536"/>
                      <a:pt x="3397" y="2536"/>
                      <a:pt x="3397" y="2536"/>
                    </a:cubicBezTo>
                    <a:cubicBezTo>
                      <a:pt x="3397" y="2536"/>
                      <a:pt x="3397" y="2536"/>
                      <a:pt x="3397" y="2536"/>
                    </a:cubicBezTo>
                    <a:cubicBezTo>
                      <a:pt x="3396" y="2538"/>
                      <a:pt x="3396" y="2538"/>
                      <a:pt x="3396" y="2538"/>
                    </a:cubicBezTo>
                    <a:cubicBezTo>
                      <a:pt x="3393" y="2538"/>
                      <a:pt x="3393" y="2538"/>
                      <a:pt x="3393" y="2538"/>
                    </a:cubicBezTo>
                    <a:cubicBezTo>
                      <a:pt x="3389" y="2539"/>
                      <a:pt x="3389" y="2539"/>
                      <a:pt x="3389" y="2539"/>
                    </a:cubicBezTo>
                    <a:cubicBezTo>
                      <a:pt x="3388" y="2539"/>
                      <a:pt x="3388" y="2539"/>
                      <a:pt x="3388" y="2539"/>
                    </a:cubicBezTo>
                    <a:cubicBezTo>
                      <a:pt x="3388" y="2541"/>
                      <a:pt x="3388" y="2541"/>
                      <a:pt x="3388" y="2541"/>
                    </a:cubicBezTo>
                    <a:cubicBezTo>
                      <a:pt x="3388" y="2541"/>
                      <a:pt x="3388" y="2541"/>
                      <a:pt x="3388" y="2541"/>
                    </a:cubicBezTo>
                    <a:cubicBezTo>
                      <a:pt x="3390" y="2541"/>
                      <a:pt x="3390" y="2541"/>
                      <a:pt x="3390" y="2541"/>
                    </a:cubicBezTo>
                    <a:cubicBezTo>
                      <a:pt x="3393" y="2540"/>
                      <a:pt x="3393" y="2540"/>
                      <a:pt x="3393" y="2540"/>
                    </a:cubicBezTo>
                    <a:cubicBezTo>
                      <a:pt x="3393" y="2539"/>
                      <a:pt x="3393" y="2539"/>
                      <a:pt x="3393" y="2539"/>
                    </a:cubicBezTo>
                    <a:cubicBezTo>
                      <a:pt x="3403" y="2539"/>
                      <a:pt x="3403" y="2539"/>
                      <a:pt x="3403" y="2539"/>
                    </a:cubicBezTo>
                    <a:cubicBezTo>
                      <a:pt x="3413" y="2538"/>
                      <a:pt x="3413" y="2538"/>
                      <a:pt x="3413" y="2538"/>
                    </a:cubicBezTo>
                    <a:cubicBezTo>
                      <a:pt x="3419" y="2536"/>
                      <a:pt x="3419" y="2536"/>
                      <a:pt x="3419" y="2536"/>
                    </a:cubicBezTo>
                    <a:cubicBezTo>
                      <a:pt x="3426" y="2534"/>
                      <a:pt x="3426" y="2534"/>
                      <a:pt x="3426" y="2534"/>
                    </a:cubicBezTo>
                    <a:cubicBezTo>
                      <a:pt x="3432" y="2532"/>
                      <a:pt x="3432" y="2532"/>
                      <a:pt x="3432" y="2532"/>
                    </a:cubicBezTo>
                    <a:cubicBezTo>
                      <a:pt x="3437" y="2530"/>
                      <a:pt x="3437" y="2530"/>
                      <a:pt x="3437" y="2530"/>
                    </a:cubicBezTo>
                    <a:cubicBezTo>
                      <a:pt x="3437" y="2530"/>
                      <a:pt x="3437" y="2530"/>
                      <a:pt x="3437" y="2530"/>
                    </a:cubicBezTo>
                    <a:cubicBezTo>
                      <a:pt x="3436" y="2529"/>
                      <a:pt x="3436" y="2529"/>
                      <a:pt x="3436" y="2529"/>
                    </a:cubicBezTo>
                    <a:cubicBezTo>
                      <a:pt x="3438" y="2527"/>
                      <a:pt x="3438" y="2527"/>
                      <a:pt x="3438" y="2527"/>
                    </a:cubicBezTo>
                    <a:cubicBezTo>
                      <a:pt x="3435" y="2527"/>
                      <a:pt x="3435" y="2527"/>
                      <a:pt x="3435" y="2527"/>
                    </a:cubicBezTo>
                    <a:cubicBezTo>
                      <a:pt x="3433" y="2527"/>
                      <a:pt x="3433" y="2527"/>
                      <a:pt x="3433" y="2527"/>
                    </a:cubicBezTo>
                    <a:cubicBezTo>
                      <a:pt x="3431" y="2527"/>
                      <a:pt x="3431" y="2527"/>
                      <a:pt x="3431" y="2527"/>
                    </a:cubicBezTo>
                    <a:cubicBezTo>
                      <a:pt x="3430" y="2527"/>
                      <a:pt x="3430" y="2527"/>
                      <a:pt x="3430" y="2527"/>
                    </a:cubicBezTo>
                    <a:cubicBezTo>
                      <a:pt x="3431" y="2527"/>
                      <a:pt x="3431" y="2527"/>
                      <a:pt x="3431" y="2527"/>
                    </a:cubicBezTo>
                    <a:cubicBezTo>
                      <a:pt x="3433" y="2525"/>
                      <a:pt x="3433" y="2525"/>
                      <a:pt x="3433" y="2525"/>
                    </a:cubicBezTo>
                    <a:cubicBezTo>
                      <a:pt x="3433" y="2525"/>
                      <a:pt x="3433" y="2525"/>
                      <a:pt x="3433" y="2525"/>
                    </a:cubicBezTo>
                    <a:cubicBezTo>
                      <a:pt x="3431" y="2523"/>
                      <a:pt x="3431" y="2523"/>
                      <a:pt x="3431" y="2523"/>
                    </a:cubicBezTo>
                    <a:cubicBezTo>
                      <a:pt x="3430" y="2521"/>
                      <a:pt x="3430" y="2521"/>
                      <a:pt x="3430" y="2521"/>
                    </a:cubicBezTo>
                    <a:cubicBezTo>
                      <a:pt x="3430" y="2520"/>
                      <a:pt x="3430" y="2520"/>
                      <a:pt x="3430" y="2520"/>
                    </a:cubicBezTo>
                    <a:cubicBezTo>
                      <a:pt x="3431" y="2520"/>
                      <a:pt x="3431" y="2520"/>
                      <a:pt x="3431" y="2520"/>
                    </a:cubicBezTo>
                    <a:cubicBezTo>
                      <a:pt x="3432" y="2520"/>
                      <a:pt x="3432" y="2520"/>
                      <a:pt x="3432" y="2520"/>
                    </a:cubicBezTo>
                    <a:cubicBezTo>
                      <a:pt x="3433" y="2521"/>
                      <a:pt x="3433" y="2521"/>
                      <a:pt x="3433" y="2521"/>
                    </a:cubicBezTo>
                    <a:cubicBezTo>
                      <a:pt x="3435" y="2521"/>
                      <a:pt x="3435" y="2521"/>
                      <a:pt x="3435" y="2521"/>
                    </a:cubicBezTo>
                    <a:cubicBezTo>
                      <a:pt x="3435" y="2522"/>
                      <a:pt x="3435" y="2522"/>
                      <a:pt x="3435" y="2522"/>
                    </a:cubicBezTo>
                    <a:cubicBezTo>
                      <a:pt x="3435" y="2523"/>
                      <a:pt x="3435" y="2523"/>
                      <a:pt x="3435" y="2523"/>
                    </a:cubicBezTo>
                    <a:cubicBezTo>
                      <a:pt x="3435" y="2525"/>
                      <a:pt x="3435" y="2525"/>
                      <a:pt x="3435" y="2525"/>
                    </a:cubicBezTo>
                    <a:cubicBezTo>
                      <a:pt x="3435" y="2526"/>
                      <a:pt x="3435" y="2526"/>
                      <a:pt x="3435" y="2526"/>
                    </a:cubicBezTo>
                    <a:cubicBezTo>
                      <a:pt x="3436" y="2526"/>
                      <a:pt x="3436" y="2526"/>
                      <a:pt x="3436" y="2526"/>
                    </a:cubicBezTo>
                    <a:cubicBezTo>
                      <a:pt x="3438" y="2525"/>
                      <a:pt x="3438" y="2525"/>
                      <a:pt x="3438" y="2525"/>
                    </a:cubicBezTo>
                    <a:cubicBezTo>
                      <a:pt x="3439" y="2525"/>
                      <a:pt x="3439" y="2525"/>
                      <a:pt x="3439" y="2525"/>
                    </a:cubicBezTo>
                    <a:cubicBezTo>
                      <a:pt x="3440" y="2525"/>
                      <a:pt x="3440" y="2525"/>
                      <a:pt x="3440" y="2525"/>
                    </a:cubicBezTo>
                    <a:cubicBezTo>
                      <a:pt x="3440" y="2528"/>
                      <a:pt x="3440" y="2528"/>
                      <a:pt x="3440" y="2528"/>
                    </a:cubicBezTo>
                    <a:cubicBezTo>
                      <a:pt x="3441" y="2528"/>
                      <a:pt x="3441" y="2528"/>
                      <a:pt x="3441" y="2528"/>
                    </a:cubicBezTo>
                    <a:cubicBezTo>
                      <a:pt x="3441" y="2530"/>
                      <a:pt x="3441" y="2530"/>
                      <a:pt x="3441" y="2530"/>
                    </a:cubicBezTo>
                    <a:cubicBezTo>
                      <a:pt x="3444" y="2530"/>
                      <a:pt x="3444" y="2530"/>
                      <a:pt x="3444" y="2530"/>
                    </a:cubicBezTo>
                    <a:cubicBezTo>
                      <a:pt x="3444" y="2530"/>
                      <a:pt x="3444" y="2530"/>
                      <a:pt x="3444" y="2530"/>
                    </a:cubicBezTo>
                    <a:cubicBezTo>
                      <a:pt x="3445" y="2529"/>
                      <a:pt x="3445" y="2529"/>
                      <a:pt x="3445" y="2529"/>
                    </a:cubicBezTo>
                    <a:cubicBezTo>
                      <a:pt x="3447" y="2528"/>
                      <a:pt x="3447" y="2528"/>
                      <a:pt x="3447" y="2528"/>
                    </a:cubicBezTo>
                    <a:cubicBezTo>
                      <a:pt x="3449" y="2527"/>
                      <a:pt x="3449" y="2527"/>
                      <a:pt x="3449" y="2527"/>
                    </a:cubicBezTo>
                    <a:cubicBezTo>
                      <a:pt x="3451" y="2527"/>
                      <a:pt x="3451" y="2527"/>
                      <a:pt x="3451" y="2527"/>
                    </a:cubicBezTo>
                    <a:cubicBezTo>
                      <a:pt x="3451" y="2526"/>
                      <a:pt x="3451" y="2526"/>
                      <a:pt x="3451" y="2526"/>
                    </a:cubicBezTo>
                    <a:cubicBezTo>
                      <a:pt x="3454" y="2525"/>
                      <a:pt x="3454" y="2525"/>
                      <a:pt x="3454" y="2525"/>
                    </a:cubicBezTo>
                    <a:cubicBezTo>
                      <a:pt x="3461" y="2522"/>
                      <a:pt x="3461" y="2522"/>
                      <a:pt x="3461" y="2522"/>
                    </a:cubicBezTo>
                    <a:cubicBezTo>
                      <a:pt x="3461" y="2521"/>
                      <a:pt x="3461" y="2521"/>
                      <a:pt x="3461" y="2521"/>
                    </a:cubicBezTo>
                    <a:cubicBezTo>
                      <a:pt x="3461" y="2522"/>
                      <a:pt x="3461" y="2522"/>
                      <a:pt x="3461" y="2522"/>
                    </a:cubicBezTo>
                    <a:cubicBezTo>
                      <a:pt x="3459" y="2522"/>
                      <a:pt x="3459" y="2522"/>
                      <a:pt x="3459" y="2522"/>
                    </a:cubicBezTo>
                    <a:cubicBezTo>
                      <a:pt x="3457" y="2523"/>
                      <a:pt x="3457" y="2523"/>
                      <a:pt x="3457" y="2523"/>
                    </a:cubicBezTo>
                    <a:cubicBezTo>
                      <a:pt x="3453" y="2524"/>
                      <a:pt x="3453" y="2524"/>
                      <a:pt x="3453" y="2524"/>
                    </a:cubicBezTo>
                    <a:cubicBezTo>
                      <a:pt x="3453" y="2523"/>
                      <a:pt x="3453" y="2523"/>
                      <a:pt x="3453" y="2523"/>
                    </a:cubicBezTo>
                    <a:cubicBezTo>
                      <a:pt x="3454" y="2523"/>
                      <a:pt x="3454" y="2523"/>
                      <a:pt x="3454" y="2523"/>
                    </a:cubicBezTo>
                    <a:cubicBezTo>
                      <a:pt x="3458" y="2521"/>
                      <a:pt x="3458" y="2521"/>
                      <a:pt x="3458" y="2521"/>
                    </a:cubicBezTo>
                    <a:cubicBezTo>
                      <a:pt x="3463" y="2518"/>
                      <a:pt x="3463" y="2518"/>
                      <a:pt x="3463" y="2518"/>
                    </a:cubicBezTo>
                    <a:cubicBezTo>
                      <a:pt x="3465" y="2518"/>
                      <a:pt x="3465" y="2518"/>
                      <a:pt x="3465" y="2518"/>
                    </a:cubicBezTo>
                    <a:cubicBezTo>
                      <a:pt x="3467" y="2518"/>
                      <a:pt x="3467" y="2518"/>
                      <a:pt x="3467" y="2518"/>
                    </a:cubicBezTo>
                    <a:cubicBezTo>
                      <a:pt x="3467" y="2516"/>
                      <a:pt x="3467" y="2516"/>
                      <a:pt x="3467" y="2516"/>
                    </a:cubicBezTo>
                    <a:cubicBezTo>
                      <a:pt x="3467" y="2515"/>
                      <a:pt x="3467" y="2515"/>
                      <a:pt x="3467" y="2515"/>
                    </a:cubicBezTo>
                    <a:cubicBezTo>
                      <a:pt x="3466" y="2514"/>
                      <a:pt x="3466" y="2514"/>
                      <a:pt x="3466" y="2514"/>
                    </a:cubicBezTo>
                    <a:cubicBezTo>
                      <a:pt x="3470" y="2512"/>
                      <a:pt x="3470" y="2512"/>
                      <a:pt x="3470" y="2512"/>
                    </a:cubicBezTo>
                    <a:cubicBezTo>
                      <a:pt x="3474" y="2510"/>
                      <a:pt x="3474" y="2510"/>
                      <a:pt x="3474" y="2510"/>
                    </a:cubicBezTo>
                    <a:cubicBezTo>
                      <a:pt x="3475" y="2510"/>
                      <a:pt x="3475" y="2510"/>
                      <a:pt x="3475" y="2510"/>
                    </a:cubicBezTo>
                    <a:cubicBezTo>
                      <a:pt x="3475" y="2509"/>
                      <a:pt x="3475" y="2509"/>
                      <a:pt x="3475" y="2509"/>
                    </a:cubicBezTo>
                    <a:cubicBezTo>
                      <a:pt x="3477" y="2504"/>
                      <a:pt x="3477" y="2504"/>
                      <a:pt x="3477" y="2504"/>
                    </a:cubicBezTo>
                    <a:cubicBezTo>
                      <a:pt x="3477" y="2500"/>
                      <a:pt x="3477" y="2500"/>
                      <a:pt x="3477" y="2500"/>
                    </a:cubicBezTo>
                    <a:cubicBezTo>
                      <a:pt x="3475" y="2497"/>
                      <a:pt x="3475" y="2497"/>
                      <a:pt x="3475" y="2497"/>
                    </a:cubicBezTo>
                    <a:cubicBezTo>
                      <a:pt x="3473" y="2494"/>
                      <a:pt x="3473" y="2494"/>
                      <a:pt x="3473" y="2494"/>
                    </a:cubicBezTo>
                    <a:cubicBezTo>
                      <a:pt x="3473" y="2491"/>
                      <a:pt x="3473" y="2491"/>
                      <a:pt x="3473" y="2491"/>
                    </a:cubicBezTo>
                    <a:cubicBezTo>
                      <a:pt x="3473" y="2489"/>
                      <a:pt x="3473" y="2489"/>
                      <a:pt x="3473" y="2489"/>
                    </a:cubicBezTo>
                    <a:cubicBezTo>
                      <a:pt x="3475" y="2489"/>
                      <a:pt x="3475" y="2489"/>
                      <a:pt x="3475" y="2489"/>
                    </a:cubicBezTo>
                    <a:cubicBezTo>
                      <a:pt x="3476" y="2490"/>
                      <a:pt x="3476" y="2490"/>
                      <a:pt x="3476" y="2490"/>
                    </a:cubicBezTo>
                    <a:cubicBezTo>
                      <a:pt x="3477" y="2490"/>
                      <a:pt x="3477" y="2490"/>
                      <a:pt x="3477" y="2490"/>
                    </a:cubicBezTo>
                    <a:cubicBezTo>
                      <a:pt x="3478" y="2492"/>
                      <a:pt x="3478" y="2492"/>
                      <a:pt x="3478" y="2492"/>
                    </a:cubicBezTo>
                    <a:cubicBezTo>
                      <a:pt x="3478" y="2493"/>
                      <a:pt x="3478" y="2493"/>
                      <a:pt x="3478" y="2493"/>
                    </a:cubicBezTo>
                    <a:cubicBezTo>
                      <a:pt x="3479" y="2494"/>
                      <a:pt x="3479" y="2494"/>
                      <a:pt x="3479" y="2494"/>
                    </a:cubicBezTo>
                    <a:cubicBezTo>
                      <a:pt x="3481" y="2494"/>
                      <a:pt x="3481" y="2494"/>
                      <a:pt x="3481" y="2494"/>
                    </a:cubicBezTo>
                    <a:cubicBezTo>
                      <a:pt x="3482" y="2495"/>
                      <a:pt x="3482" y="2495"/>
                      <a:pt x="3482" y="2495"/>
                    </a:cubicBezTo>
                    <a:cubicBezTo>
                      <a:pt x="3482" y="2500"/>
                      <a:pt x="3482" y="2500"/>
                      <a:pt x="3482" y="2500"/>
                    </a:cubicBezTo>
                    <a:cubicBezTo>
                      <a:pt x="3483" y="2505"/>
                      <a:pt x="3483" y="2505"/>
                      <a:pt x="3483" y="2505"/>
                    </a:cubicBezTo>
                    <a:cubicBezTo>
                      <a:pt x="3484" y="2505"/>
                      <a:pt x="3484" y="2505"/>
                      <a:pt x="3484" y="2505"/>
                    </a:cubicBezTo>
                    <a:cubicBezTo>
                      <a:pt x="3485" y="2505"/>
                      <a:pt x="3485" y="2505"/>
                      <a:pt x="3485" y="2505"/>
                    </a:cubicBezTo>
                    <a:cubicBezTo>
                      <a:pt x="3486" y="2504"/>
                      <a:pt x="3486" y="2504"/>
                      <a:pt x="3486" y="2504"/>
                    </a:cubicBezTo>
                    <a:cubicBezTo>
                      <a:pt x="3487" y="2498"/>
                      <a:pt x="3487" y="2498"/>
                      <a:pt x="3487" y="2498"/>
                    </a:cubicBezTo>
                    <a:cubicBezTo>
                      <a:pt x="3488" y="2492"/>
                      <a:pt x="3488" y="2492"/>
                      <a:pt x="3488" y="2492"/>
                    </a:cubicBezTo>
                    <a:cubicBezTo>
                      <a:pt x="3490" y="2490"/>
                      <a:pt x="3490" y="2490"/>
                      <a:pt x="3490" y="2490"/>
                    </a:cubicBezTo>
                    <a:cubicBezTo>
                      <a:pt x="3491" y="2488"/>
                      <a:pt x="3491" y="2488"/>
                      <a:pt x="3491" y="2488"/>
                    </a:cubicBezTo>
                    <a:cubicBezTo>
                      <a:pt x="3489" y="2487"/>
                      <a:pt x="3489" y="2487"/>
                      <a:pt x="3489" y="2487"/>
                    </a:cubicBezTo>
                    <a:cubicBezTo>
                      <a:pt x="3488" y="2486"/>
                      <a:pt x="3488" y="2486"/>
                      <a:pt x="3488" y="2486"/>
                    </a:cubicBezTo>
                    <a:cubicBezTo>
                      <a:pt x="3488" y="2485"/>
                      <a:pt x="3488" y="2485"/>
                      <a:pt x="3488" y="2485"/>
                    </a:cubicBezTo>
                    <a:cubicBezTo>
                      <a:pt x="3489" y="2485"/>
                      <a:pt x="3489" y="2485"/>
                      <a:pt x="3489" y="2485"/>
                    </a:cubicBezTo>
                    <a:cubicBezTo>
                      <a:pt x="3491" y="2487"/>
                      <a:pt x="3491" y="2487"/>
                      <a:pt x="3491" y="2487"/>
                    </a:cubicBezTo>
                    <a:cubicBezTo>
                      <a:pt x="3493" y="2489"/>
                      <a:pt x="3493" y="2489"/>
                      <a:pt x="3493" y="2489"/>
                    </a:cubicBezTo>
                    <a:cubicBezTo>
                      <a:pt x="3493" y="2491"/>
                      <a:pt x="3493" y="2491"/>
                      <a:pt x="3493" y="2491"/>
                    </a:cubicBezTo>
                    <a:cubicBezTo>
                      <a:pt x="3492" y="2492"/>
                      <a:pt x="3492" y="2492"/>
                      <a:pt x="3492" y="2492"/>
                    </a:cubicBezTo>
                    <a:cubicBezTo>
                      <a:pt x="3491" y="2494"/>
                      <a:pt x="3491" y="2494"/>
                      <a:pt x="3491" y="2494"/>
                    </a:cubicBezTo>
                    <a:cubicBezTo>
                      <a:pt x="3490" y="2495"/>
                      <a:pt x="3490" y="2495"/>
                      <a:pt x="3490" y="2495"/>
                    </a:cubicBezTo>
                    <a:cubicBezTo>
                      <a:pt x="3490" y="2497"/>
                      <a:pt x="3490" y="2497"/>
                      <a:pt x="3490" y="2497"/>
                    </a:cubicBezTo>
                    <a:cubicBezTo>
                      <a:pt x="3498" y="2499"/>
                      <a:pt x="3498" y="2499"/>
                      <a:pt x="3498" y="2499"/>
                    </a:cubicBezTo>
                    <a:cubicBezTo>
                      <a:pt x="3507" y="2503"/>
                      <a:pt x="3507" y="2503"/>
                      <a:pt x="3507" y="2503"/>
                    </a:cubicBezTo>
                    <a:cubicBezTo>
                      <a:pt x="3507" y="2504"/>
                      <a:pt x="3507" y="2504"/>
                      <a:pt x="3507" y="2504"/>
                    </a:cubicBezTo>
                    <a:cubicBezTo>
                      <a:pt x="3505" y="2504"/>
                      <a:pt x="3505" y="2504"/>
                      <a:pt x="3505" y="2504"/>
                    </a:cubicBezTo>
                    <a:cubicBezTo>
                      <a:pt x="3503" y="2504"/>
                      <a:pt x="3503" y="2504"/>
                      <a:pt x="3503" y="2504"/>
                    </a:cubicBezTo>
                    <a:cubicBezTo>
                      <a:pt x="3501" y="2503"/>
                      <a:pt x="3501" y="2503"/>
                      <a:pt x="3501" y="2503"/>
                    </a:cubicBezTo>
                    <a:cubicBezTo>
                      <a:pt x="3500" y="2502"/>
                      <a:pt x="3500" y="2502"/>
                      <a:pt x="3500" y="2502"/>
                    </a:cubicBezTo>
                    <a:cubicBezTo>
                      <a:pt x="3497" y="2505"/>
                      <a:pt x="3497" y="2505"/>
                      <a:pt x="3497" y="2505"/>
                    </a:cubicBezTo>
                    <a:cubicBezTo>
                      <a:pt x="3491" y="2510"/>
                      <a:pt x="3491" y="2510"/>
                      <a:pt x="3491" y="2510"/>
                    </a:cubicBezTo>
                    <a:cubicBezTo>
                      <a:pt x="3487" y="2510"/>
                      <a:pt x="3487" y="2510"/>
                      <a:pt x="3487" y="2510"/>
                    </a:cubicBezTo>
                    <a:cubicBezTo>
                      <a:pt x="3484" y="2510"/>
                      <a:pt x="3484" y="2510"/>
                      <a:pt x="3484" y="2510"/>
                    </a:cubicBezTo>
                    <a:cubicBezTo>
                      <a:pt x="3481" y="2513"/>
                      <a:pt x="3481" y="2513"/>
                      <a:pt x="3481" y="2513"/>
                    </a:cubicBezTo>
                    <a:cubicBezTo>
                      <a:pt x="3478" y="2515"/>
                      <a:pt x="3478" y="2515"/>
                      <a:pt x="3478" y="2515"/>
                    </a:cubicBezTo>
                    <a:cubicBezTo>
                      <a:pt x="3477" y="2515"/>
                      <a:pt x="3477" y="2515"/>
                      <a:pt x="3477" y="2515"/>
                    </a:cubicBezTo>
                    <a:cubicBezTo>
                      <a:pt x="3475" y="2514"/>
                      <a:pt x="3475" y="2514"/>
                      <a:pt x="3475" y="2514"/>
                    </a:cubicBezTo>
                    <a:cubicBezTo>
                      <a:pt x="3474" y="2514"/>
                      <a:pt x="3474" y="2514"/>
                      <a:pt x="3474" y="2514"/>
                    </a:cubicBezTo>
                    <a:cubicBezTo>
                      <a:pt x="3473" y="2516"/>
                      <a:pt x="3473" y="2516"/>
                      <a:pt x="3473" y="2516"/>
                    </a:cubicBezTo>
                    <a:cubicBezTo>
                      <a:pt x="3473" y="2516"/>
                      <a:pt x="3473" y="2516"/>
                      <a:pt x="3473" y="2516"/>
                    </a:cubicBezTo>
                    <a:cubicBezTo>
                      <a:pt x="3473" y="2518"/>
                      <a:pt x="3473" y="2518"/>
                      <a:pt x="3473" y="2518"/>
                    </a:cubicBezTo>
                    <a:cubicBezTo>
                      <a:pt x="3475" y="2518"/>
                      <a:pt x="3475" y="2518"/>
                      <a:pt x="3475" y="2518"/>
                    </a:cubicBezTo>
                    <a:cubicBezTo>
                      <a:pt x="3475" y="2518"/>
                      <a:pt x="3475" y="2518"/>
                      <a:pt x="3475" y="2518"/>
                    </a:cubicBezTo>
                    <a:cubicBezTo>
                      <a:pt x="3481" y="2516"/>
                      <a:pt x="3481" y="2516"/>
                      <a:pt x="3481" y="2516"/>
                    </a:cubicBezTo>
                    <a:cubicBezTo>
                      <a:pt x="3486" y="2513"/>
                      <a:pt x="3486" y="2513"/>
                      <a:pt x="3486" y="2513"/>
                    </a:cubicBezTo>
                    <a:cubicBezTo>
                      <a:pt x="3501" y="2509"/>
                      <a:pt x="3501" y="2509"/>
                      <a:pt x="3501" y="2509"/>
                    </a:cubicBezTo>
                    <a:cubicBezTo>
                      <a:pt x="3513" y="2505"/>
                      <a:pt x="3513" y="2505"/>
                      <a:pt x="3513" y="2505"/>
                    </a:cubicBezTo>
                    <a:cubicBezTo>
                      <a:pt x="3525" y="2504"/>
                      <a:pt x="3525" y="2504"/>
                      <a:pt x="3525" y="2504"/>
                    </a:cubicBezTo>
                    <a:cubicBezTo>
                      <a:pt x="3530" y="2503"/>
                      <a:pt x="3530" y="2503"/>
                      <a:pt x="3530" y="2503"/>
                    </a:cubicBezTo>
                    <a:cubicBezTo>
                      <a:pt x="3533" y="2503"/>
                      <a:pt x="3533" y="2503"/>
                      <a:pt x="3533" y="2503"/>
                    </a:cubicBezTo>
                    <a:cubicBezTo>
                      <a:pt x="3536" y="2503"/>
                      <a:pt x="3536" y="2503"/>
                      <a:pt x="3536" y="2503"/>
                    </a:cubicBezTo>
                    <a:cubicBezTo>
                      <a:pt x="3537" y="2503"/>
                      <a:pt x="3537" y="2503"/>
                      <a:pt x="3537" y="2503"/>
                    </a:cubicBezTo>
                    <a:cubicBezTo>
                      <a:pt x="3537" y="2502"/>
                      <a:pt x="3537" y="2502"/>
                      <a:pt x="3537" y="2502"/>
                    </a:cubicBezTo>
                    <a:cubicBezTo>
                      <a:pt x="3536" y="2501"/>
                      <a:pt x="3536" y="2501"/>
                      <a:pt x="3536" y="2501"/>
                    </a:cubicBezTo>
                    <a:cubicBezTo>
                      <a:pt x="3535" y="2501"/>
                      <a:pt x="3535" y="2501"/>
                      <a:pt x="3535" y="2501"/>
                    </a:cubicBezTo>
                    <a:cubicBezTo>
                      <a:pt x="3535" y="2501"/>
                      <a:pt x="3535" y="2501"/>
                      <a:pt x="3535" y="2501"/>
                    </a:cubicBezTo>
                    <a:cubicBezTo>
                      <a:pt x="3534" y="2498"/>
                      <a:pt x="3534" y="2498"/>
                      <a:pt x="3534" y="2498"/>
                    </a:cubicBezTo>
                    <a:cubicBezTo>
                      <a:pt x="3534" y="2498"/>
                      <a:pt x="3534" y="2498"/>
                      <a:pt x="3534" y="2498"/>
                    </a:cubicBezTo>
                    <a:cubicBezTo>
                      <a:pt x="3534" y="2496"/>
                      <a:pt x="3534" y="2496"/>
                      <a:pt x="3534" y="2496"/>
                    </a:cubicBezTo>
                    <a:cubicBezTo>
                      <a:pt x="3535" y="2496"/>
                      <a:pt x="3535" y="2496"/>
                      <a:pt x="3535" y="2496"/>
                    </a:cubicBezTo>
                    <a:cubicBezTo>
                      <a:pt x="3535" y="2496"/>
                      <a:pt x="3535" y="2496"/>
                      <a:pt x="3535" y="2496"/>
                    </a:cubicBezTo>
                    <a:cubicBezTo>
                      <a:pt x="3536" y="2498"/>
                      <a:pt x="3536" y="2498"/>
                      <a:pt x="3536" y="2498"/>
                    </a:cubicBezTo>
                    <a:cubicBezTo>
                      <a:pt x="3537" y="2500"/>
                      <a:pt x="3537" y="2500"/>
                      <a:pt x="3537" y="2500"/>
                    </a:cubicBezTo>
                    <a:cubicBezTo>
                      <a:pt x="3538" y="2501"/>
                      <a:pt x="3538" y="2501"/>
                      <a:pt x="3538" y="2501"/>
                    </a:cubicBezTo>
                    <a:cubicBezTo>
                      <a:pt x="3539" y="2501"/>
                      <a:pt x="3539" y="2501"/>
                      <a:pt x="3539" y="2501"/>
                    </a:cubicBezTo>
                    <a:cubicBezTo>
                      <a:pt x="3541" y="2500"/>
                      <a:pt x="3541" y="2500"/>
                      <a:pt x="3541" y="2500"/>
                    </a:cubicBezTo>
                    <a:cubicBezTo>
                      <a:pt x="3544" y="2498"/>
                      <a:pt x="3544" y="2498"/>
                      <a:pt x="3544" y="2498"/>
                    </a:cubicBezTo>
                    <a:cubicBezTo>
                      <a:pt x="3547" y="2495"/>
                      <a:pt x="3547" y="2495"/>
                      <a:pt x="3547" y="2495"/>
                    </a:cubicBezTo>
                    <a:cubicBezTo>
                      <a:pt x="3547" y="2494"/>
                      <a:pt x="3547" y="2494"/>
                      <a:pt x="3547" y="2494"/>
                    </a:cubicBezTo>
                    <a:cubicBezTo>
                      <a:pt x="3546" y="2492"/>
                      <a:pt x="3546" y="2492"/>
                      <a:pt x="3546" y="2492"/>
                    </a:cubicBezTo>
                    <a:cubicBezTo>
                      <a:pt x="3545" y="2490"/>
                      <a:pt x="3545" y="2490"/>
                      <a:pt x="3545" y="2490"/>
                    </a:cubicBezTo>
                    <a:cubicBezTo>
                      <a:pt x="3545" y="2490"/>
                      <a:pt x="3545" y="2490"/>
                      <a:pt x="3545" y="2490"/>
                    </a:cubicBezTo>
                    <a:cubicBezTo>
                      <a:pt x="3546" y="2490"/>
                      <a:pt x="3546" y="2490"/>
                      <a:pt x="3546" y="2490"/>
                    </a:cubicBezTo>
                    <a:cubicBezTo>
                      <a:pt x="3547" y="2492"/>
                      <a:pt x="3547" y="2492"/>
                      <a:pt x="3547" y="2492"/>
                    </a:cubicBezTo>
                    <a:cubicBezTo>
                      <a:pt x="3548" y="2494"/>
                      <a:pt x="3548" y="2494"/>
                      <a:pt x="3548" y="2494"/>
                    </a:cubicBezTo>
                    <a:cubicBezTo>
                      <a:pt x="3549" y="2494"/>
                      <a:pt x="3549" y="2494"/>
                      <a:pt x="3549" y="2494"/>
                    </a:cubicBezTo>
                    <a:cubicBezTo>
                      <a:pt x="3549" y="2493"/>
                      <a:pt x="3549" y="2493"/>
                      <a:pt x="3549" y="2493"/>
                    </a:cubicBezTo>
                    <a:cubicBezTo>
                      <a:pt x="3549" y="2492"/>
                      <a:pt x="3549" y="2492"/>
                      <a:pt x="3549" y="2492"/>
                    </a:cubicBezTo>
                    <a:cubicBezTo>
                      <a:pt x="3549" y="2491"/>
                      <a:pt x="3549" y="2491"/>
                      <a:pt x="3549" y="2491"/>
                    </a:cubicBezTo>
                    <a:cubicBezTo>
                      <a:pt x="3550" y="2490"/>
                      <a:pt x="3550" y="2490"/>
                      <a:pt x="3550" y="2490"/>
                    </a:cubicBezTo>
                    <a:cubicBezTo>
                      <a:pt x="3551" y="2490"/>
                      <a:pt x="3551" y="2490"/>
                      <a:pt x="3551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1"/>
                      <a:pt x="3553" y="2491"/>
                      <a:pt x="3553" y="2491"/>
                    </a:cubicBezTo>
                    <a:cubicBezTo>
                      <a:pt x="3553" y="2492"/>
                      <a:pt x="3553" y="2492"/>
                      <a:pt x="3553" y="2492"/>
                    </a:cubicBezTo>
                    <a:cubicBezTo>
                      <a:pt x="3552" y="2492"/>
                      <a:pt x="3552" y="2492"/>
                      <a:pt x="3552" y="2492"/>
                    </a:cubicBezTo>
                    <a:cubicBezTo>
                      <a:pt x="3550" y="2492"/>
                      <a:pt x="3550" y="2492"/>
                      <a:pt x="3550" y="2492"/>
                    </a:cubicBezTo>
                    <a:cubicBezTo>
                      <a:pt x="3550" y="2492"/>
                      <a:pt x="3550" y="2492"/>
                      <a:pt x="3550" y="2492"/>
                    </a:cubicBezTo>
                    <a:cubicBezTo>
                      <a:pt x="3552" y="2494"/>
                      <a:pt x="3552" y="2494"/>
                      <a:pt x="3552" y="2494"/>
                    </a:cubicBezTo>
                    <a:cubicBezTo>
                      <a:pt x="3553" y="2496"/>
                      <a:pt x="3553" y="2496"/>
                      <a:pt x="3553" y="2496"/>
                    </a:cubicBezTo>
                    <a:cubicBezTo>
                      <a:pt x="3554" y="2497"/>
                      <a:pt x="3554" y="2497"/>
                      <a:pt x="3554" y="2497"/>
                    </a:cubicBezTo>
                    <a:cubicBezTo>
                      <a:pt x="3555" y="2497"/>
                      <a:pt x="3555" y="2497"/>
                      <a:pt x="3555" y="2497"/>
                    </a:cubicBezTo>
                    <a:cubicBezTo>
                      <a:pt x="3559" y="2494"/>
                      <a:pt x="3559" y="2494"/>
                      <a:pt x="3559" y="2494"/>
                    </a:cubicBezTo>
                    <a:cubicBezTo>
                      <a:pt x="3561" y="2493"/>
                      <a:pt x="3561" y="2493"/>
                      <a:pt x="3561" y="2493"/>
                    </a:cubicBezTo>
                    <a:cubicBezTo>
                      <a:pt x="3563" y="2492"/>
                      <a:pt x="3563" y="2492"/>
                      <a:pt x="3563" y="2492"/>
                    </a:cubicBezTo>
                    <a:cubicBezTo>
                      <a:pt x="3568" y="2493"/>
                      <a:pt x="3568" y="2493"/>
                      <a:pt x="3568" y="2493"/>
                    </a:cubicBezTo>
                    <a:cubicBezTo>
                      <a:pt x="3570" y="2492"/>
                      <a:pt x="3570" y="2492"/>
                      <a:pt x="3570" y="2492"/>
                    </a:cubicBezTo>
                    <a:cubicBezTo>
                      <a:pt x="3573" y="2492"/>
                      <a:pt x="3573" y="2492"/>
                      <a:pt x="3573" y="2492"/>
                    </a:cubicBezTo>
                    <a:cubicBezTo>
                      <a:pt x="3574" y="2491"/>
                      <a:pt x="3574" y="2491"/>
                      <a:pt x="3574" y="2491"/>
                    </a:cubicBezTo>
                    <a:cubicBezTo>
                      <a:pt x="3575" y="2491"/>
                      <a:pt x="3575" y="2491"/>
                      <a:pt x="3575" y="2491"/>
                    </a:cubicBezTo>
                    <a:cubicBezTo>
                      <a:pt x="3575" y="2492"/>
                      <a:pt x="3575" y="2492"/>
                      <a:pt x="3575" y="2492"/>
                    </a:cubicBezTo>
                    <a:cubicBezTo>
                      <a:pt x="3577" y="2493"/>
                      <a:pt x="3577" y="2493"/>
                      <a:pt x="3577" y="2493"/>
                    </a:cubicBezTo>
                    <a:cubicBezTo>
                      <a:pt x="3579" y="2494"/>
                      <a:pt x="3579" y="2494"/>
                      <a:pt x="3579" y="2494"/>
                    </a:cubicBezTo>
                    <a:cubicBezTo>
                      <a:pt x="3579" y="2494"/>
                      <a:pt x="3579" y="2494"/>
                      <a:pt x="3579" y="2494"/>
                    </a:cubicBezTo>
                    <a:cubicBezTo>
                      <a:pt x="3580" y="2493"/>
                      <a:pt x="3580" y="2493"/>
                      <a:pt x="3580" y="2493"/>
                    </a:cubicBezTo>
                    <a:cubicBezTo>
                      <a:pt x="3580" y="2494"/>
                      <a:pt x="3580" y="2494"/>
                      <a:pt x="3580" y="2494"/>
                    </a:cubicBezTo>
                    <a:cubicBezTo>
                      <a:pt x="3581" y="2494"/>
                      <a:pt x="3581" y="2494"/>
                      <a:pt x="3581" y="2494"/>
                    </a:cubicBezTo>
                    <a:cubicBezTo>
                      <a:pt x="3580" y="2495"/>
                      <a:pt x="3580" y="2495"/>
                      <a:pt x="3580" y="2495"/>
                    </a:cubicBezTo>
                    <a:cubicBezTo>
                      <a:pt x="3581" y="2496"/>
                      <a:pt x="3581" y="2496"/>
                      <a:pt x="3581" y="2496"/>
                    </a:cubicBezTo>
                    <a:cubicBezTo>
                      <a:pt x="3582" y="2496"/>
                      <a:pt x="3582" y="2496"/>
                      <a:pt x="3582" y="2496"/>
                    </a:cubicBezTo>
                    <a:cubicBezTo>
                      <a:pt x="3584" y="2496"/>
                      <a:pt x="3584" y="2496"/>
                      <a:pt x="3584" y="2496"/>
                    </a:cubicBezTo>
                    <a:cubicBezTo>
                      <a:pt x="3584" y="2498"/>
                      <a:pt x="3584" y="2498"/>
                      <a:pt x="3584" y="2498"/>
                    </a:cubicBezTo>
                    <a:cubicBezTo>
                      <a:pt x="3585" y="2500"/>
                      <a:pt x="3585" y="2500"/>
                      <a:pt x="3585" y="2500"/>
                    </a:cubicBezTo>
                    <a:cubicBezTo>
                      <a:pt x="3586" y="2501"/>
                      <a:pt x="3586" y="2501"/>
                      <a:pt x="3586" y="2501"/>
                    </a:cubicBezTo>
                    <a:cubicBezTo>
                      <a:pt x="3585" y="2501"/>
                      <a:pt x="3585" y="2501"/>
                      <a:pt x="3585" y="2501"/>
                    </a:cubicBezTo>
                    <a:cubicBezTo>
                      <a:pt x="3584" y="2502"/>
                      <a:pt x="3584" y="2502"/>
                      <a:pt x="3584" y="2502"/>
                    </a:cubicBezTo>
                    <a:cubicBezTo>
                      <a:pt x="3583" y="2502"/>
                      <a:pt x="3583" y="2502"/>
                      <a:pt x="3583" y="2502"/>
                    </a:cubicBezTo>
                    <a:cubicBezTo>
                      <a:pt x="3581" y="2502"/>
                      <a:pt x="3581" y="2502"/>
                      <a:pt x="3581" y="2502"/>
                    </a:cubicBezTo>
                    <a:cubicBezTo>
                      <a:pt x="3580" y="2502"/>
                      <a:pt x="3580" y="2502"/>
                      <a:pt x="3580" y="2502"/>
                    </a:cubicBezTo>
                    <a:cubicBezTo>
                      <a:pt x="3578" y="2501"/>
                      <a:pt x="3578" y="2501"/>
                      <a:pt x="3578" y="2501"/>
                    </a:cubicBezTo>
                    <a:cubicBezTo>
                      <a:pt x="3577" y="2501"/>
                      <a:pt x="3577" y="2501"/>
                      <a:pt x="3577" y="2501"/>
                    </a:cubicBezTo>
                    <a:cubicBezTo>
                      <a:pt x="3575" y="2499"/>
                      <a:pt x="3575" y="2499"/>
                      <a:pt x="3575" y="2499"/>
                    </a:cubicBezTo>
                    <a:cubicBezTo>
                      <a:pt x="3573" y="2498"/>
                      <a:pt x="3573" y="2498"/>
                      <a:pt x="3573" y="2498"/>
                    </a:cubicBezTo>
                    <a:cubicBezTo>
                      <a:pt x="3572" y="2498"/>
                      <a:pt x="3572" y="2498"/>
                      <a:pt x="3572" y="2498"/>
                    </a:cubicBezTo>
                    <a:cubicBezTo>
                      <a:pt x="3571" y="2498"/>
                      <a:pt x="3571" y="2498"/>
                      <a:pt x="3571" y="2498"/>
                    </a:cubicBezTo>
                    <a:cubicBezTo>
                      <a:pt x="3570" y="2498"/>
                      <a:pt x="3570" y="2498"/>
                      <a:pt x="3570" y="2498"/>
                    </a:cubicBezTo>
                    <a:cubicBezTo>
                      <a:pt x="3570" y="2499"/>
                      <a:pt x="3570" y="2499"/>
                      <a:pt x="3570" y="2499"/>
                    </a:cubicBezTo>
                    <a:cubicBezTo>
                      <a:pt x="3570" y="2500"/>
                      <a:pt x="3570" y="2500"/>
                      <a:pt x="3570" y="2500"/>
                    </a:cubicBezTo>
                    <a:cubicBezTo>
                      <a:pt x="3570" y="2501"/>
                      <a:pt x="3570" y="2501"/>
                      <a:pt x="3570" y="2501"/>
                    </a:cubicBezTo>
                    <a:cubicBezTo>
                      <a:pt x="3572" y="2501"/>
                      <a:pt x="3572" y="2501"/>
                      <a:pt x="3572" y="2501"/>
                    </a:cubicBezTo>
                    <a:cubicBezTo>
                      <a:pt x="3573" y="2501"/>
                      <a:pt x="3573" y="2501"/>
                      <a:pt x="3573" y="2501"/>
                    </a:cubicBezTo>
                    <a:cubicBezTo>
                      <a:pt x="3573" y="2501"/>
                      <a:pt x="3573" y="2501"/>
                      <a:pt x="3573" y="2501"/>
                    </a:cubicBezTo>
                    <a:cubicBezTo>
                      <a:pt x="3573" y="2502"/>
                      <a:pt x="3573" y="2502"/>
                      <a:pt x="3573" y="2502"/>
                    </a:cubicBezTo>
                    <a:cubicBezTo>
                      <a:pt x="3571" y="2503"/>
                      <a:pt x="3571" y="2503"/>
                      <a:pt x="3571" y="2503"/>
                    </a:cubicBezTo>
                    <a:cubicBezTo>
                      <a:pt x="3568" y="2503"/>
                      <a:pt x="3568" y="2503"/>
                      <a:pt x="3568" y="2503"/>
                    </a:cubicBezTo>
                    <a:cubicBezTo>
                      <a:pt x="3568" y="2503"/>
                      <a:pt x="3568" y="2503"/>
                      <a:pt x="3568" y="2503"/>
                    </a:cubicBezTo>
                    <a:cubicBezTo>
                      <a:pt x="3566" y="2502"/>
                      <a:pt x="3566" y="2502"/>
                      <a:pt x="3566" y="2502"/>
                    </a:cubicBezTo>
                    <a:cubicBezTo>
                      <a:pt x="3566" y="2501"/>
                      <a:pt x="3566" y="2501"/>
                      <a:pt x="3566" y="2501"/>
                    </a:cubicBezTo>
                    <a:cubicBezTo>
                      <a:pt x="3566" y="2501"/>
                      <a:pt x="3566" y="2501"/>
                      <a:pt x="3566" y="2501"/>
                    </a:cubicBezTo>
                    <a:cubicBezTo>
                      <a:pt x="3565" y="2500"/>
                      <a:pt x="3565" y="2500"/>
                      <a:pt x="3565" y="2500"/>
                    </a:cubicBezTo>
                    <a:cubicBezTo>
                      <a:pt x="3564" y="2500"/>
                      <a:pt x="3564" y="2500"/>
                      <a:pt x="3564" y="2500"/>
                    </a:cubicBezTo>
                    <a:cubicBezTo>
                      <a:pt x="3564" y="2501"/>
                      <a:pt x="3564" y="2501"/>
                      <a:pt x="3564" y="2501"/>
                    </a:cubicBezTo>
                    <a:cubicBezTo>
                      <a:pt x="3564" y="2501"/>
                      <a:pt x="3564" y="2501"/>
                      <a:pt x="3564" y="2501"/>
                    </a:cubicBezTo>
                    <a:cubicBezTo>
                      <a:pt x="3564" y="2503"/>
                      <a:pt x="3564" y="2503"/>
                      <a:pt x="3564" y="2503"/>
                    </a:cubicBezTo>
                    <a:cubicBezTo>
                      <a:pt x="3564" y="2504"/>
                      <a:pt x="3564" y="2504"/>
                      <a:pt x="3564" y="2504"/>
                    </a:cubicBezTo>
                    <a:cubicBezTo>
                      <a:pt x="3563" y="2504"/>
                      <a:pt x="3563" y="2504"/>
                      <a:pt x="3563" y="2504"/>
                    </a:cubicBezTo>
                    <a:cubicBezTo>
                      <a:pt x="3561" y="2503"/>
                      <a:pt x="3561" y="2503"/>
                      <a:pt x="3561" y="2503"/>
                    </a:cubicBezTo>
                    <a:cubicBezTo>
                      <a:pt x="3557" y="2503"/>
                      <a:pt x="3557" y="2503"/>
                      <a:pt x="3557" y="2503"/>
                    </a:cubicBezTo>
                    <a:cubicBezTo>
                      <a:pt x="3554" y="2502"/>
                      <a:pt x="3554" y="2502"/>
                      <a:pt x="3554" y="2502"/>
                    </a:cubicBezTo>
                    <a:cubicBezTo>
                      <a:pt x="3553" y="2502"/>
                      <a:pt x="3553" y="2502"/>
                      <a:pt x="3553" y="2502"/>
                    </a:cubicBezTo>
                    <a:cubicBezTo>
                      <a:pt x="3552" y="2503"/>
                      <a:pt x="3552" y="2503"/>
                      <a:pt x="3552" y="2503"/>
                    </a:cubicBezTo>
                    <a:cubicBezTo>
                      <a:pt x="3551" y="2503"/>
                      <a:pt x="3551" y="2503"/>
                      <a:pt x="3551" y="2503"/>
                    </a:cubicBezTo>
                    <a:cubicBezTo>
                      <a:pt x="3549" y="2503"/>
                      <a:pt x="3549" y="2503"/>
                      <a:pt x="3549" y="2503"/>
                    </a:cubicBezTo>
                    <a:cubicBezTo>
                      <a:pt x="3547" y="2501"/>
                      <a:pt x="3547" y="2501"/>
                      <a:pt x="3547" y="2501"/>
                    </a:cubicBezTo>
                    <a:cubicBezTo>
                      <a:pt x="3546" y="2502"/>
                      <a:pt x="3546" y="2502"/>
                      <a:pt x="3546" y="2502"/>
                    </a:cubicBezTo>
                    <a:cubicBezTo>
                      <a:pt x="3545" y="2503"/>
                      <a:pt x="3545" y="2503"/>
                      <a:pt x="3545" y="2503"/>
                    </a:cubicBezTo>
                    <a:cubicBezTo>
                      <a:pt x="3545" y="2504"/>
                      <a:pt x="3545" y="2504"/>
                      <a:pt x="3545" y="2504"/>
                    </a:cubicBezTo>
                    <a:cubicBezTo>
                      <a:pt x="3546" y="2505"/>
                      <a:pt x="3546" y="2505"/>
                      <a:pt x="3546" y="2505"/>
                    </a:cubicBezTo>
                    <a:cubicBezTo>
                      <a:pt x="3548" y="2505"/>
                      <a:pt x="3548" y="2505"/>
                      <a:pt x="3548" y="2505"/>
                    </a:cubicBezTo>
                    <a:cubicBezTo>
                      <a:pt x="3555" y="2506"/>
                      <a:pt x="3555" y="2506"/>
                      <a:pt x="3555" y="2506"/>
                    </a:cubicBezTo>
                    <a:cubicBezTo>
                      <a:pt x="3566" y="2506"/>
                      <a:pt x="3566" y="2506"/>
                      <a:pt x="3566" y="2506"/>
                    </a:cubicBezTo>
                    <a:cubicBezTo>
                      <a:pt x="3581" y="2509"/>
                      <a:pt x="3581" y="2509"/>
                      <a:pt x="3581" y="2509"/>
                    </a:cubicBezTo>
                    <a:cubicBezTo>
                      <a:pt x="3595" y="2512"/>
                      <a:pt x="3595" y="2512"/>
                      <a:pt x="3595" y="2512"/>
                    </a:cubicBezTo>
                    <a:cubicBezTo>
                      <a:pt x="3604" y="2516"/>
                      <a:pt x="3604" y="2516"/>
                      <a:pt x="3604" y="2516"/>
                    </a:cubicBezTo>
                    <a:cubicBezTo>
                      <a:pt x="3613" y="2520"/>
                      <a:pt x="3613" y="2520"/>
                      <a:pt x="3613" y="2520"/>
                    </a:cubicBezTo>
                    <a:cubicBezTo>
                      <a:pt x="3617" y="2521"/>
                      <a:pt x="3617" y="2521"/>
                      <a:pt x="3617" y="2521"/>
                    </a:cubicBezTo>
                    <a:cubicBezTo>
                      <a:pt x="3621" y="2524"/>
                      <a:pt x="3621" y="2524"/>
                      <a:pt x="3621" y="2524"/>
                    </a:cubicBezTo>
                    <a:cubicBezTo>
                      <a:pt x="3625" y="2527"/>
                      <a:pt x="3625" y="2527"/>
                      <a:pt x="3625" y="2527"/>
                    </a:cubicBezTo>
                    <a:cubicBezTo>
                      <a:pt x="3628" y="2530"/>
                      <a:pt x="3628" y="2530"/>
                      <a:pt x="3628" y="2530"/>
                    </a:cubicBezTo>
                    <a:cubicBezTo>
                      <a:pt x="3628" y="2529"/>
                      <a:pt x="3628" y="2529"/>
                      <a:pt x="3628" y="2529"/>
                    </a:cubicBezTo>
                    <a:cubicBezTo>
                      <a:pt x="3629" y="2529"/>
                      <a:pt x="3629" y="2529"/>
                      <a:pt x="3629" y="2529"/>
                    </a:cubicBezTo>
                    <a:cubicBezTo>
                      <a:pt x="3629" y="2527"/>
                      <a:pt x="3629" y="2527"/>
                      <a:pt x="3629" y="2527"/>
                    </a:cubicBezTo>
                    <a:cubicBezTo>
                      <a:pt x="3630" y="2527"/>
                      <a:pt x="3630" y="2527"/>
                      <a:pt x="3630" y="2527"/>
                    </a:cubicBezTo>
                    <a:cubicBezTo>
                      <a:pt x="3631" y="2527"/>
                      <a:pt x="3631" y="2527"/>
                      <a:pt x="3631" y="2527"/>
                    </a:cubicBezTo>
                    <a:cubicBezTo>
                      <a:pt x="3630" y="2526"/>
                      <a:pt x="3630" y="2526"/>
                      <a:pt x="3630" y="2526"/>
                    </a:cubicBezTo>
                    <a:cubicBezTo>
                      <a:pt x="3629" y="2525"/>
                      <a:pt x="3629" y="2525"/>
                      <a:pt x="3629" y="2525"/>
                    </a:cubicBezTo>
                    <a:cubicBezTo>
                      <a:pt x="3627" y="2524"/>
                      <a:pt x="3627" y="2524"/>
                      <a:pt x="3627" y="2524"/>
                    </a:cubicBezTo>
                    <a:cubicBezTo>
                      <a:pt x="3626" y="2523"/>
                      <a:pt x="3626" y="2523"/>
                      <a:pt x="3626" y="2523"/>
                    </a:cubicBezTo>
                    <a:cubicBezTo>
                      <a:pt x="3626" y="2523"/>
                      <a:pt x="3626" y="2523"/>
                      <a:pt x="3626" y="2523"/>
                    </a:cubicBezTo>
                    <a:cubicBezTo>
                      <a:pt x="3626" y="2522"/>
                      <a:pt x="3626" y="2522"/>
                      <a:pt x="3626" y="2522"/>
                    </a:cubicBezTo>
                    <a:cubicBezTo>
                      <a:pt x="3627" y="2521"/>
                      <a:pt x="3627" y="2521"/>
                      <a:pt x="3627" y="2521"/>
                    </a:cubicBezTo>
                    <a:cubicBezTo>
                      <a:pt x="3627" y="2520"/>
                      <a:pt x="3627" y="2520"/>
                      <a:pt x="3627" y="2520"/>
                    </a:cubicBezTo>
                    <a:cubicBezTo>
                      <a:pt x="3627" y="2519"/>
                      <a:pt x="3627" y="2519"/>
                      <a:pt x="3627" y="2519"/>
                    </a:cubicBezTo>
                    <a:cubicBezTo>
                      <a:pt x="3626" y="2519"/>
                      <a:pt x="3626" y="2519"/>
                      <a:pt x="3626" y="2519"/>
                    </a:cubicBezTo>
                    <a:cubicBezTo>
                      <a:pt x="3624" y="2518"/>
                      <a:pt x="3624" y="2518"/>
                      <a:pt x="3624" y="2518"/>
                    </a:cubicBezTo>
                    <a:cubicBezTo>
                      <a:pt x="3624" y="2518"/>
                      <a:pt x="3624" y="2518"/>
                      <a:pt x="3624" y="2518"/>
                    </a:cubicBezTo>
                    <a:cubicBezTo>
                      <a:pt x="3624" y="2516"/>
                      <a:pt x="3624" y="2516"/>
                      <a:pt x="3624" y="2516"/>
                    </a:cubicBezTo>
                    <a:cubicBezTo>
                      <a:pt x="3623" y="2516"/>
                      <a:pt x="3623" y="2516"/>
                      <a:pt x="3623" y="2516"/>
                    </a:cubicBezTo>
                    <a:cubicBezTo>
                      <a:pt x="3621" y="2516"/>
                      <a:pt x="3621" y="2516"/>
                      <a:pt x="3621" y="2516"/>
                    </a:cubicBezTo>
                    <a:cubicBezTo>
                      <a:pt x="3620" y="2516"/>
                      <a:pt x="3620" y="2516"/>
                      <a:pt x="3620" y="2516"/>
                    </a:cubicBezTo>
                    <a:cubicBezTo>
                      <a:pt x="3619" y="2516"/>
                      <a:pt x="3619" y="2516"/>
                      <a:pt x="3619" y="2516"/>
                    </a:cubicBezTo>
                    <a:cubicBezTo>
                      <a:pt x="3619" y="2518"/>
                      <a:pt x="3619" y="2518"/>
                      <a:pt x="3619" y="2518"/>
                    </a:cubicBezTo>
                    <a:cubicBezTo>
                      <a:pt x="3618" y="2518"/>
                      <a:pt x="3618" y="2518"/>
                      <a:pt x="3618" y="2518"/>
                    </a:cubicBezTo>
                    <a:cubicBezTo>
                      <a:pt x="3617" y="2518"/>
                      <a:pt x="3617" y="2518"/>
                      <a:pt x="3617" y="2518"/>
                    </a:cubicBezTo>
                    <a:cubicBezTo>
                      <a:pt x="3616" y="2518"/>
                      <a:pt x="3616" y="2518"/>
                      <a:pt x="3616" y="2518"/>
                    </a:cubicBezTo>
                    <a:cubicBezTo>
                      <a:pt x="3615" y="2517"/>
                      <a:pt x="3615" y="2517"/>
                      <a:pt x="3615" y="2517"/>
                    </a:cubicBezTo>
                    <a:cubicBezTo>
                      <a:pt x="3616" y="2516"/>
                      <a:pt x="3616" y="2516"/>
                      <a:pt x="3616" y="2516"/>
                    </a:cubicBezTo>
                    <a:cubicBezTo>
                      <a:pt x="3615" y="2513"/>
                      <a:pt x="3615" y="2513"/>
                      <a:pt x="3615" y="2513"/>
                    </a:cubicBezTo>
                    <a:cubicBezTo>
                      <a:pt x="3615" y="2512"/>
                      <a:pt x="3615" y="2512"/>
                      <a:pt x="3615" y="2512"/>
                    </a:cubicBezTo>
                    <a:cubicBezTo>
                      <a:pt x="3613" y="2511"/>
                      <a:pt x="3613" y="2511"/>
                      <a:pt x="3613" y="2511"/>
                    </a:cubicBezTo>
                    <a:cubicBezTo>
                      <a:pt x="3612" y="2510"/>
                      <a:pt x="3612" y="2510"/>
                      <a:pt x="3612" y="2510"/>
                    </a:cubicBezTo>
                    <a:cubicBezTo>
                      <a:pt x="3612" y="2509"/>
                      <a:pt x="3612" y="2509"/>
                      <a:pt x="3612" y="2509"/>
                    </a:cubicBezTo>
                    <a:cubicBezTo>
                      <a:pt x="3615" y="2509"/>
                      <a:pt x="3615" y="2509"/>
                      <a:pt x="3615" y="2509"/>
                    </a:cubicBezTo>
                    <a:cubicBezTo>
                      <a:pt x="3617" y="2510"/>
                      <a:pt x="3617" y="2510"/>
                      <a:pt x="3617" y="2510"/>
                    </a:cubicBezTo>
                    <a:cubicBezTo>
                      <a:pt x="3617" y="2510"/>
                      <a:pt x="3617" y="2510"/>
                      <a:pt x="3617" y="2510"/>
                    </a:cubicBezTo>
                    <a:cubicBezTo>
                      <a:pt x="3618" y="2510"/>
                      <a:pt x="3618" y="2510"/>
                      <a:pt x="3618" y="2510"/>
                    </a:cubicBezTo>
                    <a:cubicBezTo>
                      <a:pt x="3619" y="2510"/>
                      <a:pt x="3619" y="2510"/>
                      <a:pt x="3619" y="2510"/>
                    </a:cubicBezTo>
                    <a:cubicBezTo>
                      <a:pt x="3620" y="2510"/>
                      <a:pt x="3620" y="2510"/>
                      <a:pt x="3620" y="2510"/>
                    </a:cubicBezTo>
                    <a:cubicBezTo>
                      <a:pt x="3622" y="2510"/>
                      <a:pt x="3622" y="2510"/>
                      <a:pt x="3622" y="2510"/>
                    </a:cubicBezTo>
                    <a:cubicBezTo>
                      <a:pt x="3623" y="2509"/>
                      <a:pt x="3623" y="2509"/>
                      <a:pt x="3623" y="2509"/>
                    </a:cubicBezTo>
                    <a:cubicBezTo>
                      <a:pt x="3623" y="2508"/>
                      <a:pt x="3623" y="2508"/>
                      <a:pt x="3623" y="2508"/>
                    </a:cubicBezTo>
                    <a:cubicBezTo>
                      <a:pt x="3624" y="2508"/>
                      <a:pt x="3624" y="2508"/>
                      <a:pt x="3624" y="2508"/>
                    </a:cubicBezTo>
                    <a:cubicBezTo>
                      <a:pt x="3624" y="2508"/>
                      <a:pt x="3624" y="2508"/>
                      <a:pt x="3624" y="2508"/>
                    </a:cubicBezTo>
                    <a:cubicBezTo>
                      <a:pt x="3624" y="2510"/>
                      <a:pt x="3624" y="2510"/>
                      <a:pt x="3624" y="2510"/>
                    </a:cubicBezTo>
                    <a:cubicBezTo>
                      <a:pt x="3624" y="2510"/>
                      <a:pt x="3624" y="2510"/>
                      <a:pt x="3624" y="2510"/>
                    </a:cubicBezTo>
                    <a:cubicBezTo>
                      <a:pt x="3626" y="2510"/>
                      <a:pt x="3626" y="2510"/>
                      <a:pt x="3626" y="2510"/>
                    </a:cubicBezTo>
                    <a:cubicBezTo>
                      <a:pt x="3627" y="2510"/>
                      <a:pt x="3627" y="2510"/>
                      <a:pt x="3627" y="2510"/>
                    </a:cubicBezTo>
                    <a:cubicBezTo>
                      <a:pt x="3628" y="2510"/>
                      <a:pt x="3628" y="2510"/>
                      <a:pt x="3628" y="2510"/>
                    </a:cubicBezTo>
                    <a:cubicBezTo>
                      <a:pt x="3628" y="2511"/>
                      <a:pt x="3628" y="2511"/>
                      <a:pt x="3628" y="2511"/>
                    </a:cubicBezTo>
                    <a:cubicBezTo>
                      <a:pt x="3628" y="2512"/>
                      <a:pt x="3628" y="2512"/>
                      <a:pt x="3628" y="2512"/>
                    </a:cubicBezTo>
                    <a:cubicBezTo>
                      <a:pt x="3628" y="2514"/>
                      <a:pt x="3628" y="2514"/>
                      <a:pt x="3628" y="2514"/>
                    </a:cubicBezTo>
                    <a:cubicBezTo>
                      <a:pt x="3628" y="2515"/>
                      <a:pt x="3628" y="2515"/>
                      <a:pt x="3628" y="2515"/>
                    </a:cubicBezTo>
                    <a:cubicBezTo>
                      <a:pt x="3629" y="2515"/>
                      <a:pt x="3629" y="2515"/>
                      <a:pt x="3629" y="2515"/>
                    </a:cubicBezTo>
                    <a:cubicBezTo>
                      <a:pt x="3630" y="2515"/>
                      <a:pt x="3630" y="2515"/>
                      <a:pt x="3630" y="2515"/>
                    </a:cubicBezTo>
                    <a:cubicBezTo>
                      <a:pt x="3630" y="2514"/>
                      <a:pt x="3630" y="2514"/>
                      <a:pt x="3630" y="2514"/>
                    </a:cubicBezTo>
                    <a:cubicBezTo>
                      <a:pt x="3630" y="2512"/>
                      <a:pt x="3630" y="2512"/>
                      <a:pt x="3630" y="2512"/>
                    </a:cubicBezTo>
                    <a:cubicBezTo>
                      <a:pt x="3630" y="2511"/>
                      <a:pt x="3630" y="2511"/>
                      <a:pt x="3630" y="2511"/>
                    </a:cubicBezTo>
                    <a:cubicBezTo>
                      <a:pt x="3632" y="2510"/>
                      <a:pt x="3632" y="2510"/>
                      <a:pt x="3632" y="2510"/>
                    </a:cubicBezTo>
                    <a:cubicBezTo>
                      <a:pt x="3634" y="2509"/>
                      <a:pt x="3634" y="2509"/>
                      <a:pt x="3634" y="2509"/>
                    </a:cubicBezTo>
                    <a:cubicBezTo>
                      <a:pt x="3635" y="2509"/>
                      <a:pt x="3635" y="2509"/>
                      <a:pt x="3635" y="2509"/>
                    </a:cubicBezTo>
                    <a:cubicBezTo>
                      <a:pt x="3636" y="2509"/>
                      <a:pt x="3636" y="2509"/>
                      <a:pt x="3636" y="2509"/>
                    </a:cubicBezTo>
                    <a:cubicBezTo>
                      <a:pt x="3637" y="2510"/>
                      <a:pt x="3637" y="2510"/>
                      <a:pt x="3637" y="2510"/>
                    </a:cubicBezTo>
                    <a:cubicBezTo>
                      <a:pt x="3637" y="2510"/>
                      <a:pt x="3637" y="2510"/>
                      <a:pt x="3637" y="2510"/>
                    </a:cubicBezTo>
                    <a:cubicBezTo>
                      <a:pt x="3639" y="2510"/>
                      <a:pt x="3639" y="2510"/>
                      <a:pt x="3639" y="2510"/>
                    </a:cubicBezTo>
                    <a:cubicBezTo>
                      <a:pt x="3640" y="2510"/>
                      <a:pt x="3640" y="2510"/>
                      <a:pt x="3640" y="2510"/>
                    </a:cubicBezTo>
                    <a:cubicBezTo>
                      <a:pt x="3640" y="2509"/>
                      <a:pt x="3640" y="2509"/>
                      <a:pt x="3640" y="2509"/>
                    </a:cubicBezTo>
                    <a:cubicBezTo>
                      <a:pt x="3640" y="2507"/>
                      <a:pt x="3640" y="2507"/>
                      <a:pt x="3640" y="2507"/>
                    </a:cubicBezTo>
                    <a:cubicBezTo>
                      <a:pt x="3641" y="2505"/>
                      <a:pt x="3641" y="2505"/>
                      <a:pt x="3641" y="2505"/>
                    </a:cubicBezTo>
                    <a:cubicBezTo>
                      <a:pt x="3641" y="2504"/>
                      <a:pt x="3641" y="2504"/>
                      <a:pt x="3641" y="2504"/>
                    </a:cubicBezTo>
                    <a:cubicBezTo>
                      <a:pt x="3643" y="2504"/>
                      <a:pt x="3643" y="2504"/>
                      <a:pt x="3643" y="2504"/>
                    </a:cubicBezTo>
                    <a:cubicBezTo>
                      <a:pt x="3644" y="2506"/>
                      <a:pt x="3644" y="2506"/>
                      <a:pt x="3644" y="2506"/>
                    </a:cubicBezTo>
                    <a:cubicBezTo>
                      <a:pt x="3645" y="2507"/>
                      <a:pt x="3645" y="2507"/>
                      <a:pt x="3645" y="2507"/>
                    </a:cubicBezTo>
                    <a:cubicBezTo>
                      <a:pt x="3645" y="2508"/>
                      <a:pt x="3645" y="2508"/>
                      <a:pt x="3645" y="2508"/>
                    </a:cubicBezTo>
                    <a:cubicBezTo>
                      <a:pt x="3644" y="2509"/>
                      <a:pt x="3644" y="2509"/>
                      <a:pt x="3644" y="2509"/>
                    </a:cubicBezTo>
                    <a:cubicBezTo>
                      <a:pt x="3643" y="2508"/>
                      <a:pt x="3643" y="2508"/>
                      <a:pt x="3643" y="2508"/>
                    </a:cubicBezTo>
                    <a:cubicBezTo>
                      <a:pt x="3642" y="2509"/>
                      <a:pt x="3642" y="2509"/>
                      <a:pt x="3642" y="2509"/>
                    </a:cubicBezTo>
                    <a:cubicBezTo>
                      <a:pt x="3642" y="2510"/>
                      <a:pt x="3642" y="2510"/>
                      <a:pt x="3642" y="2510"/>
                    </a:cubicBezTo>
                    <a:cubicBezTo>
                      <a:pt x="3642" y="2511"/>
                      <a:pt x="3642" y="2511"/>
                      <a:pt x="3642" y="2511"/>
                    </a:cubicBezTo>
                    <a:cubicBezTo>
                      <a:pt x="3641" y="2511"/>
                      <a:pt x="3641" y="2511"/>
                      <a:pt x="3641" y="2511"/>
                    </a:cubicBezTo>
                    <a:cubicBezTo>
                      <a:pt x="3641" y="2512"/>
                      <a:pt x="3641" y="2512"/>
                      <a:pt x="3641" y="2512"/>
                    </a:cubicBezTo>
                    <a:cubicBezTo>
                      <a:pt x="3641" y="2512"/>
                      <a:pt x="3641" y="2512"/>
                      <a:pt x="3641" y="2512"/>
                    </a:cubicBezTo>
                    <a:cubicBezTo>
                      <a:pt x="3641" y="2513"/>
                      <a:pt x="3641" y="2513"/>
                      <a:pt x="3641" y="2513"/>
                    </a:cubicBezTo>
                    <a:cubicBezTo>
                      <a:pt x="3640" y="2514"/>
                      <a:pt x="3640" y="2514"/>
                      <a:pt x="3640" y="2514"/>
                    </a:cubicBezTo>
                    <a:cubicBezTo>
                      <a:pt x="3639" y="2514"/>
                      <a:pt x="3639" y="2514"/>
                      <a:pt x="3639" y="2514"/>
                    </a:cubicBezTo>
                    <a:cubicBezTo>
                      <a:pt x="3638" y="2513"/>
                      <a:pt x="3638" y="2513"/>
                      <a:pt x="3638" y="2513"/>
                    </a:cubicBezTo>
                    <a:cubicBezTo>
                      <a:pt x="3635" y="2513"/>
                      <a:pt x="3635" y="2513"/>
                      <a:pt x="3635" y="2513"/>
                    </a:cubicBezTo>
                    <a:cubicBezTo>
                      <a:pt x="3635" y="2513"/>
                      <a:pt x="3635" y="2513"/>
                      <a:pt x="3635" y="2513"/>
                    </a:cubicBezTo>
                    <a:cubicBezTo>
                      <a:pt x="3635" y="2514"/>
                      <a:pt x="3635" y="2514"/>
                      <a:pt x="3635" y="2514"/>
                    </a:cubicBezTo>
                    <a:cubicBezTo>
                      <a:pt x="3634" y="2514"/>
                      <a:pt x="3634" y="2514"/>
                      <a:pt x="3634" y="2514"/>
                    </a:cubicBezTo>
                    <a:cubicBezTo>
                      <a:pt x="3633" y="2514"/>
                      <a:pt x="3633" y="2514"/>
                      <a:pt x="3633" y="2514"/>
                    </a:cubicBezTo>
                    <a:cubicBezTo>
                      <a:pt x="3633" y="2514"/>
                      <a:pt x="3633" y="2514"/>
                      <a:pt x="3633" y="2514"/>
                    </a:cubicBezTo>
                    <a:cubicBezTo>
                      <a:pt x="3633" y="2516"/>
                      <a:pt x="3633" y="2516"/>
                      <a:pt x="3633" y="2516"/>
                    </a:cubicBezTo>
                    <a:cubicBezTo>
                      <a:pt x="3633" y="2517"/>
                      <a:pt x="3633" y="2517"/>
                      <a:pt x="3633" y="2517"/>
                    </a:cubicBezTo>
                    <a:cubicBezTo>
                      <a:pt x="3633" y="2517"/>
                      <a:pt x="3633" y="2517"/>
                      <a:pt x="3633" y="2517"/>
                    </a:cubicBezTo>
                    <a:cubicBezTo>
                      <a:pt x="3631" y="2517"/>
                      <a:pt x="3631" y="2517"/>
                      <a:pt x="3631" y="2517"/>
                    </a:cubicBezTo>
                    <a:cubicBezTo>
                      <a:pt x="3631" y="2518"/>
                      <a:pt x="3631" y="2518"/>
                      <a:pt x="3631" y="2518"/>
                    </a:cubicBezTo>
                    <a:cubicBezTo>
                      <a:pt x="3631" y="2520"/>
                      <a:pt x="3631" y="2520"/>
                      <a:pt x="3631" y="2520"/>
                    </a:cubicBezTo>
                    <a:cubicBezTo>
                      <a:pt x="3630" y="2521"/>
                      <a:pt x="3630" y="2521"/>
                      <a:pt x="3630" y="2521"/>
                    </a:cubicBezTo>
                    <a:cubicBezTo>
                      <a:pt x="3628" y="2521"/>
                      <a:pt x="3628" y="2521"/>
                      <a:pt x="3628" y="2521"/>
                    </a:cubicBezTo>
                    <a:cubicBezTo>
                      <a:pt x="3628" y="2521"/>
                      <a:pt x="3628" y="2521"/>
                      <a:pt x="3628" y="2521"/>
                    </a:cubicBezTo>
                    <a:cubicBezTo>
                      <a:pt x="3628" y="2522"/>
                      <a:pt x="3628" y="2522"/>
                      <a:pt x="3628" y="2522"/>
                    </a:cubicBezTo>
                    <a:cubicBezTo>
                      <a:pt x="3628" y="2523"/>
                      <a:pt x="3628" y="2523"/>
                      <a:pt x="3628" y="2523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8" y="2525"/>
                      <a:pt x="3638" y="2525"/>
                      <a:pt x="3638" y="2525"/>
                    </a:cubicBezTo>
                    <a:cubicBezTo>
                      <a:pt x="3639" y="2525"/>
                      <a:pt x="3639" y="2525"/>
                      <a:pt x="3639" y="2525"/>
                    </a:cubicBezTo>
                    <a:cubicBezTo>
                      <a:pt x="3642" y="2527"/>
                      <a:pt x="3642" y="2527"/>
                      <a:pt x="3642" y="2527"/>
                    </a:cubicBezTo>
                    <a:cubicBezTo>
                      <a:pt x="3644" y="2529"/>
                      <a:pt x="3644" y="2529"/>
                      <a:pt x="3644" y="2529"/>
                    </a:cubicBezTo>
                    <a:cubicBezTo>
                      <a:pt x="3644" y="2529"/>
                      <a:pt x="3644" y="2529"/>
                      <a:pt x="3644" y="2529"/>
                    </a:cubicBezTo>
                    <a:cubicBezTo>
                      <a:pt x="3646" y="2527"/>
                      <a:pt x="3646" y="2527"/>
                      <a:pt x="3646" y="2527"/>
                    </a:cubicBezTo>
                    <a:cubicBezTo>
                      <a:pt x="3647" y="2527"/>
                      <a:pt x="3647" y="2527"/>
                      <a:pt x="3647" y="2527"/>
                    </a:cubicBezTo>
                    <a:cubicBezTo>
                      <a:pt x="3647" y="2527"/>
                      <a:pt x="3647" y="2527"/>
                      <a:pt x="3647" y="2527"/>
                    </a:cubicBezTo>
                    <a:cubicBezTo>
                      <a:pt x="3648" y="2527"/>
                      <a:pt x="3648" y="2527"/>
                      <a:pt x="3648" y="2527"/>
                    </a:cubicBezTo>
                    <a:cubicBezTo>
                      <a:pt x="3653" y="2525"/>
                      <a:pt x="3653" y="2525"/>
                      <a:pt x="3653" y="2525"/>
                    </a:cubicBezTo>
                    <a:cubicBezTo>
                      <a:pt x="3653" y="2526"/>
                      <a:pt x="3653" y="2526"/>
                      <a:pt x="3653" y="2526"/>
                    </a:cubicBezTo>
                    <a:cubicBezTo>
                      <a:pt x="3652" y="2528"/>
                      <a:pt x="3652" y="2528"/>
                      <a:pt x="3652" y="2528"/>
                    </a:cubicBezTo>
                    <a:cubicBezTo>
                      <a:pt x="3653" y="2529"/>
                      <a:pt x="3653" y="2529"/>
                      <a:pt x="3653" y="2529"/>
                    </a:cubicBezTo>
                    <a:cubicBezTo>
                      <a:pt x="3654" y="2529"/>
                      <a:pt x="3654" y="2529"/>
                      <a:pt x="3654" y="2529"/>
                    </a:cubicBezTo>
                    <a:cubicBezTo>
                      <a:pt x="3655" y="2530"/>
                      <a:pt x="3655" y="2530"/>
                      <a:pt x="3655" y="2530"/>
                    </a:cubicBezTo>
                    <a:cubicBezTo>
                      <a:pt x="3655" y="2534"/>
                      <a:pt x="3655" y="2534"/>
                      <a:pt x="3655" y="2534"/>
                    </a:cubicBezTo>
                    <a:cubicBezTo>
                      <a:pt x="3655" y="2536"/>
                      <a:pt x="3655" y="2536"/>
                      <a:pt x="3655" y="2536"/>
                    </a:cubicBezTo>
                    <a:cubicBezTo>
                      <a:pt x="3657" y="2536"/>
                      <a:pt x="3657" y="2536"/>
                      <a:pt x="3657" y="2536"/>
                    </a:cubicBezTo>
                    <a:cubicBezTo>
                      <a:pt x="3659" y="2536"/>
                      <a:pt x="3659" y="2536"/>
                      <a:pt x="3659" y="2536"/>
                    </a:cubicBezTo>
                    <a:cubicBezTo>
                      <a:pt x="3659" y="2534"/>
                      <a:pt x="3659" y="2534"/>
                      <a:pt x="3659" y="2534"/>
                    </a:cubicBezTo>
                    <a:cubicBezTo>
                      <a:pt x="3660" y="2534"/>
                      <a:pt x="3660" y="2534"/>
                      <a:pt x="3660" y="2534"/>
                    </a:cubicBezTo>
                    <a:cubicBezTo>
                      <a:pt x="3665" y="2534"/>
                      <a:pt x="3665" y="2534"/>
                      <a:pt x="3665" y="2534"/>
                    </a:cubicBezTo>
                    <a:cubicBezTo>
                      <a:pt x="3666" y="2535"/>
                      <a:pt x="3666" y="2535"/>
                      <a:pt x="3666" y="2535"/>
                    </a:cubicBezTo>
                    <a:cubicBezTo>
                      <a:pt x="3667" y="2537"/>
                      <a:pt x="3667" y="2537"/>
                      <a:pt x="3667" y="2537"/>
                    </a:cubicBezTo>
                    <a:cubicBezTo>
                      <a:pt x="3668" y="2538"/>
                      <a:pt x="3668" y="2538"/>
                      <a:pt x="3668" y="2538"/>
                    </a:cubicBezTo>
                    <a:cubicBezTo>
                      <a:pt x="3666" y="2538"/>
                      <a:pt x="3666" y="2538"/>
                      <a:pt x="3666" y="2538"/>
                    </a:cubicBezTo>
                    <a:cubicBezTo>
                      <a:pt x="3666" y="2537"/>
                      <a:pt x="3666" y="2537"/>
                      <a:pt x="3666" y="2537"/>
                    </a:cubicBezTo>
                    <a:cubicBezTo>
                      <a:pt x="3664" y="2535"/>
                      <a:pt x="3664" y="2535"/>
                      <a:pt x="3664" y="2535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3" y="2537"/>
                      <a:pt x="3663" y="2537"/>
                      <a:pt x="3663" y="2537"/>
                    </a:cubicBezTo>
                    <a:cubicBezTo>
                      <a:pt x="3663" y="2538"/>
                      <a:pt x="3663" y="2538"/>
                      <a:pt x="3663" y="2538"/>
                    </a:cubicBezTo>
                    <a:cubicBezTo>
                      <a:pt x="3660" y="2539"/>
                      <a:pt x="3660" y="2539"/>
                      <a:pt x="3660" y="2539"/>
                    </a:cubicBezTo>
                    <a:cubicBezTo>
                      <a:pt x="3657" y="2540"/>
                      <a:pt x="3657" y="2540"/>
                      <a:pt x="3657" y="2540"/>
                    </a:cubicBezTo>
                    <a:cubicBezTo>
                      <a:pt x="3657" y="2540"/>
                      <a:pt x="3657" y="2540"/>
                      <a:pt x="3657" y="2540"/>
                    </a:cubicBezTo>
                    <a:cubicBezTo>
                      <a:pt x="3653" y="2538"/>
                      <a:pt x="3653" y="2538"/>
                      <a:pt x="3653" y="2538"/>
                    </a:cubicBezTo>
                    <a:cubicBezTo>
                      <a:pt x="3650" y="2536"/>
                      <a:pt x="3650" y="2536"/>
                      <a:pt x="3650" y="2536"/>
                    </a:cubicBezTo>
                    <a:cubicBezTo>
                      <a:pt x="3649" y="2534"/>
                      <a:pt x="3649" y="2534"/>
                      <a:pt x="3649" y="2534"/>
                    </a:cubicBezTo>
                    <a:cubicBezTo>
                      <a:pt x="3650" y="2534"/>
                      <a:pt x="3650" y="2534"/>
                      <a:pt x="3650" y="2534"/>
                    </a:cubicBezTo>
                    <a:cubicBezTo>
                      <a:pt x="3649" y="2532"/>
                      <a:pt x="3649" y="2532"/>
                      <a:pt x="3649" y="2532"/>
                    </a:cubicBezTo>
                    <a:cubicBezTo>
                      <a:pt x="3647" y="2531"/>
                      <a:pt x="3647" y="2531"/>
                      <a:pt x="3647" y="2531"/>
                    </a:cubicBezTo>
                    <a:cubicBezTo>
                      <a:pt x="3646" y="2531"/>
                      <a:pt x="3646" y="2531"/>
                      <a:pt x="3646" y="2531"/>
                    </a:cubicBezTo>
                    <a:cubicBezTo>
                      <a:pt x="3641" y="2532"/>
                      <a:pt x="3641" y="2532"/>
                      <a:pt x="3641" y="2532"/>
                    </a:cubicBezTo>
                    <a:cubicBezTo>
                      <a:pt x="3641" y="2532"/>
                      <a:pt x="3641" y="2532"/>
                      <a:pt x="3641" y="2532"/>
                    </a:cubicBezTo>
                    <a:cubicBezTo>
                      <a:pt x="3640" y="2532"/>
                      <a:pt x="3640" y="2532"/>
                      <a:pt x="3640" y="2532"/>
                    </a:cubicBezTo>
                    <a:cubicBezTo>
                      <a:pt x="3640" y="2530"/>
                      <a:pt x="3640" y="2530"/>
                      <a:pt x="3640" y="2530"/>
                    </a:cubicBezTo>
                    <a:cubicBezTo>
                      <a:pt x="3639" y="2528"/>
                      <a:pt x="3639" y="2528"/>
                      <a:pt x="3639" y="2528"/>
                    </a:cubicBezTo>
                    <a:cubicBezTo>
                      <a:pt x="3638" y="2527"/>
                      <a:pt x="3638" y="2527"/>
                      <a:pt x="3638" y="2527"/>
                    </a:cubicBezTo>
                    <a:cubicBezTo>
                      <a:pt x="3636" y="2527"/>
                      <a:pt x="3636" y="2527"/>
                      <a:pt x="3636" y="2527"/>
                    </a:cubicBezTo>
                    <a:cubicBezTo>
                      <a:pt x="3635" y="2527"/>
                      <a:pt x="3635" y="2527"/>
                      <a:pt x="3635" y="2527"/>
                    </a:cubicBezTo>
                    <a:cubicBezTo>
                      <a:pt x="3635" y="2526"/>
                      <a:pt x="3635" y="2526"/>
                      <a:pt x="3635" y="2526"/>
                    </a:cubicBezTo>
                    <a:cubicBezTo>
                      <a:pt x="3634" y="2527"/>
                      <a:pt x="3634" y="2527"/>
                      <a:pt x="3634" y="2527"/>
                    </a:cubicBezTo>
                    <a:cubicBezTo>
                      <a:pt x="3633" y="2527"/>
                      <a:pt x="3633" y="2527"/>
                      <a:pt x="3633" y="2527"/>
                    </a:cubicBezTo>
                    <a:cubicBezTo>
                      <a:pt x="3633" y="2529"/>
                      <a:pt x="3633" y="2529"/>
                      <a:pt x="3633" y="2529"/>
                    </a:cubicBezTo>
                    <a:cubicBezTo>
                      <a:pt x="3634" y="2530"/>
                      <a:pt x="3634" y="2530"/>
                      <a:pt x="3634" y="2530"/>
                    </a:cubicBezTo>
                    <a:cubicBezTo>
                      <a:pt x="3641" y="2534"/>
                      <a:pt x="3641" y="2534"/>
                      <a:pt x="3641" y="2534"/>
                    </a:cubicBezTo>
                    <a:cubicBezTo>
                      <a:pt x="3650" y="2538"/>
                      <a:pt x="3650" y="2538"/>
                      <a:pt x="3650" y="2538"/>
                    </a:cubicBezTo>
                    <a:cubicBezTo>
                      <a:pt x="3651" y="2539"/>
                      <a:pt x="3651" y="2539"/>
                      <a:pt x="3651" y="2539"/>
                    </a:cubicBezTo>
                    <a:cubicBezTo>
                      <a:pt x="3650" y="2540"/>
                      <a:pt x="3650" y="2540"/>
                      <a:pt x="3650" y="2540"/>
                    </a:cubicBezTo>
                    <a:cubicBezTo>
                      <a:pt x="3651" y="2541"/>
                      <a:pt x="3651" y="2541"/>
                      <a:pt x="3651" y="2541"/>
                    </a:cubicBezTo>
                    <a:cubicBezTo>
                      <a:pt x="3654" y="2541"/>
                      <a:pt x="3654" y="2541"/>
                      <a:pt x="3654" y="2541"/>
                    </a:cubicBezTo>
                    <a:cubicBezTo>
                      <a:pt x="3656" y="2543"/>
                      <a:pt x="3656" y="2543"/>
                      <a:pt x="3656" y="2543"/>
                    </a:cubicBezTo>
                    <a:cubicBezTo>
                      <a:pt x="3656" y="2543"/>
                      <a:pt x="3656" y="2543"/>
                      <a:pt x="3656" y="2543"/>
                    </a:cubicBezTo>
                    <a:cubicBezTo>
                      <a:pt x="3655" y="2545"/>
                      <a:pt x="3655" y="2545"/>
                      <a:pt x="3655" y="2545"/>
                    </a:cubicBezTo>
                    <a:cubicBezTo>
                      <a:pt x="3656" y="2546"/>
                      <a:pt x="3656" y="2546"/>
                      <a:pt x="3656" y="2546"/>
                    </a:cubicBezTo>
                    <a:cubicBezTo>
                      <a:pt x="3659" y="2547"/>
                      <a:pt x="3659" y="2547"/>
                      <a:pt x="3659" y="2547"/>
                    </a:cubicBezTo>
                    <a:cubicBezTo>
                      <a:pt x="3663" y="2547"/>
                      <a:pt x="3663" y="2547"/>
                      <a:pt x="3663" y="2547"/>
                    </a:cubicBezTo>
                    <a:cubicBezTo>
                      <a:pt x="3668" y="2550"/>
                      <a:pt x="3668" y="2550"/>
                      <a:pt x="3668" y="2550"/>
                    </a:cubicBezTo>
                    <a:cubicBezTo>
                      <a:pt x="3673" y="2555"/>
                      <a:pt x="3673" y="2555"/>
                      <a:pt x="3673" y="2555"/>
                    </a:cubicBezTo>
                    <a:cubicBezTo>
                      <a:pt x="3675" y="2558"/>
                      <a:pt x="3675" y="2558"/>
                      <a:pt x="3675" y="2558"/>
                    </a:cubicBezTo>
                    <a:cubicBezTo>
                      <a:pt x="3677" y="2563"/>
                      <a:pt x="3677" y="2563"/>
                      <a:pt x="3677" y="2563"/>
                    </a:cubicBezTo>
                    <a:cubicBezTo>
                      <a:pt x="3678" y="2565"/>
                      <a:pt x="3678" y="2565"/>
                      <a:pt x="3678" y="2565"/>
                    </a:cubicBezTo>
                    <a:cubicBezTo>
                      <a:pt x="3679" y="2569"/>
                      <a:pt x="3679" y="2569"/>
                      <a:pt x="3679" y="2569"/>
                    </a:cubicBezTo>
                    <a:cubicBezTo>
                      <a:pt x="3679" y="2573"/>
                      <a:pt x="3679" y="2573"/>
                      <a:pt x="3679" y="2573"/>
                    </a:cubicBezTo>
                    <a:cubicBezTo>
                      <a:pt x="3679" y="2576"/>
                      <a:pt x="3679" y="2576"/>
                      <a:pt x="3679" y="2576"/>
                    </a:cubicBezTo>
                    <a:cubicBezTo>
                      <a:pt x="3677" y="2576"/>
                      <a:pt x="3677" y="2576"/>
                      <a:pt x="3677" y="2576"/>
                    </a:cubicBezTo>
                    <a:cubicBezTo>
                      <a:pt x="3675" y="2577"/>
                      <a:pt x="3675" y="2577"/>
                      <a:pt x="3675" y="2577"/>
                    </a:cubicBezTo>
                    <a:cubicBezTo>
                      <a:pt x="3673" y="2577"/>
                      <a:pt x="3673" y="2577"/>
                      <a:pt x="3673" y="2577"/>
                    </a:cubicBezTo>
                    <a:cubicBezTo>
                      <a:pt x="3673" y="2574"/>
                      <a:pt x="3673" y="2574"/>
                      <a:pt x="3673" y="2574"/>
                    </a:cubicBezTo>
                    <a:cubicBezTo>
                      <a:pt x="3671" y="2572"/>
                      <a:pt x="3671" y="2572"/>
                      <a:pt x="3671" y="2572"/>
                    </a:cubicBezTo>
                    <a:cubicBezTo>
                      <a:pt x="3668" y="2567"/>
                      <a:pt x="3668" y="2567"/>
                      <a:pt x="3668" y="2567"/>
                    </a:cubicBezTo>
                    <a:cubicBezTo>
                      <a:pt x="3668" y="2565"/>
                      <a:pt x="3668" y="2565"/>
                      <a:pt x="3668" y="2565"/>
                    </a:cubicBezTo>
                    <a:cubicBezTo>
                      <a:pt x="3668" y="2563"/>
                      <a:pt x="3668" y="2563"/>
                      <a:pt x="3668" y="2563"/>
                    </a:cubicBezTo>
                    <a:cubicBezTo>
                      <a:pt x="3668" y="2560"/>
                      <a:pt x="3668" y="2560"/>
                      <a:pt x="3668" y="2560"/>
                    </a:cubicBezTo>
                    <a:cubicBezTo>
                      <a:pt x="3668" y="2558"/>
                      <a:pt x="3668" y="2558"/>
                      <a:pt x="3668" y="2558"/>
                    </a:cubicBezTo>
                    <a:cubicBezTo>
                      <a:pt x="3668" y="2556"/>
                      <a:pt x="3668" y="2556"/>
                      <a:pt x="3668" y="2556"/>
                    </a:cubicBezTo>
                    <a:cubicBezTo>
                      <a:pt x="3667" y="2556"/>
                      <a:pt x="3667" y="2556"/>
                      <a:pt x="3667" y="2556"/>
                    </a:cubicBezTo>
                    <a:cubicBezTo>
                      <a:pt x="3666" y="2556"/>
                      <a:pt x="3666" y="2556"/>
                      <a:pt x="3666" y="2556"/>
                    </a:cubicBezTo>
                    <a:cubicBezTo>
                      <a:pt x="3666" y="2556"/>
                      <a:pt x="3666" y="2556"/>
                      <a:pt x="3666" y="2556"/>
                    </a:cubicBezTo>
                    <a:cubicBezTo>
                      <a:pt x="3665" y="2557"/>
                      <a:pt x="3665" y="2557"/>
                      <a:pt x="3665" y="2557"/>
                    </a:cubicBezTo>
                    <a:cubicBezTo>
                      <a:pt x="3665" y="2558"/>
                      <a:pt x="3665" y="2558"/>
                      <a:pt x="3665" y="2558"/>
                    </a:cubicBezTo>
                    <a:cubicBezTo>
                      <a:pt x="3666" y="2561"/>
                      <a:pt x="3666" y="2561"/>
                      <a:pt x="3666" y="2561"/>
                    </a:cubicBezTo>
                    <a:cubicBezTo>
                      <a:pt x="3666" y="2563"/>
                      <a:pt x="3666" y="2563"/>
                      <a:pt x="3666" y="2563"/>
                    </a:cubicBezTo>
                    <a:cubicBezTo>
                      <a:pt x="3667" y="2567"/>
                      <a:pt x="3667" y="2567"/>
                      <a:pt x="3667" y="2567"/>
                    </a:cubicBezTo>
                    <a:cubicBezTo>
                      <a:pt x="3668" y="2570"/>
                      <a:pt x="3668" y="2570"/>
                      <a:pt x="3668" y="2570"/>
                    </a:cubicBezTo>
                    <a:cubicBezTo>
                      <a:pt x="3670" y="2574"/>
                      <a:pt x="3670" y="2574"/>
                      <a:pt x="3670" y="2574"/>
                    </a:cubicBezTo>
                    <a:cubicBezTo>
                      <a:pt x="3673" y="2578"/>
                      <a:pt x="3673" y="2578"/>
                      <a:pt x="3673" y="2578"/>
                    </a:cubicBezTo>
                    <a:cubicBezTo>
                      <a:pt x="3673" y="2579"/>
                      <a:pt x="3673" y="2579"/>
                      <a:pt x="3673" y="2579"/>
                    </a:cubicBezTo>
                    <a:cubicBezTo>
                      <a:pt x="3675" y="2579"/>
                      <a:pt x="3675" y="2579"/>
                      <a:pt x="3675" y="2579"/>
                    </a:cubicBezTo>
                    <a:cubicBezTo>
                      <a:pt x="3679" y="2578"/>
                      <a:pt x="3679" y="2578"/>
                      <a:pt x="3679" y="2578"/>
                    </a:cubicBezTo>
                    <a:cubicBezTo>
                      <a:pt x="3680" y="2577"/>
                      <a:pt x="3680" y="2577"/>
                      <a:pt x="3680" y="2577"/>
                    </a:cubicBezTo>
                    <a:cubicBezTo>
                      <a:pt x="3681" y="2578"/>
                      <a:pt x="3681" y="2578"/>
                      <a:pt x="3681" y="2578"/>
                    </a:cubicBezTo>
                    <a:cubicBezTo>
                      <a:pt x="3683" y="2578"/>
                      <a:pt x="3683" y="2578"/>
                      <a:pt x="3683" y="2578"/>
                    </a:cubicBezTo>
                    <a:cubicBezTo>
                      <a:pt x="3686" y="2578"/>
                      <a:pt x="3686" y="2578"/>
                      <a:pt x="3686" y="2578"/>
                    </a:cubicBezTo>
                    <a:cubicBezTo>
                      <a:pt x="3687" y="2577"/>
                      <a:pt x="3687" y="2577"/>
                      <a:pt x="3687" y="2577"/>
                    </a:cubicBezTo>
                    <a:cubicBezTo>
                      <a:pt x="3686" y="2576"/>
                      <a:pt x="3686" y="2576"/>
                      <a:pt x="3686" y="2576"/>
                    </a:cubicBezTo>
                    <a:cubicBezTo>
                      <a:pt x="3685" y="2576"/>
                      <a:pt x="3685" y="2576"/>
                      <a:pt x="3685" y="2576"/>
                    </a:cubicBezTo>
                    <a:cubicBezTo>
                      <a:pt x="3685" y="2575"/>
                      <a:pt x="3685" y="2575"/>
                      <a:pt x="3685" y="2575"/>
                    </a:cubicBezTo>
                    <a:cubicBezTo>
                      <a:pt x="3693" y="2572"/>
                      <a:pt x="3693" y="2572"/>
                      <a:pt x="3693" y="2572"/>
                    </a:cubicBezTo>
                    <a:cubicBezTo>
                      <a:pt x="3701" y="2570"/>
                      <a:pt x="3701" y="2570"/>
                      <a:pt x="3701" y="2570"/>
                    </a:cubicBezTo>
                    <a:cubicBezTo>
                      <a:pt x="3706" y="2570"/>
                      <a:pt x="3706" y="2570"/>
                      <a:pt x="3706" y="2570"/>
                    </a:cubicBezTo>
                    <a:cubicBezTo>
                      <a:pt x="3710" y="2570"/>
                      <a:pt x="3710" y="2570"/>
                      <a:pt x="3710" y="2570"/>
                    </a:cubicBezTo>
                    <a:cubicBezTo>
                      <a:pt x="3712" y="2570"/>
                      <a:pt x="3712" y="2570"/>
                      <a:pt x="3712" y="2570"/>
                    </a:cubicBezTo>
                    <a:cubicBezTo>
                      <a:pt x="3712" y="2569"/>
                      <a:pt x="3712" y="2569"/>
                      <a:pt x="3712" y="2569"/>
                    </a:cubicBezTo>
                    <a:cubicBezTo>
                      <a:pt x="3712" y="2566"/>
                      <a:pt x="3712" y="2566"/>
                      <a:pt x="3712" y="2566"/>
                    </a:cubicBezTo>
                    <a:cubicBezTo>
                      <a:pt x="3713" y="2565"/>
                      <a:pt x="3713" y="2565"/>
                      <a:pt x="3713" y="2565"/>
                    </a:cubicBezTo>
                    <a:cubicBezTo>
                      <a:pt x="3715" y="2565"/>
                      <a:pt x="3715" y="2565"/>
                      <a:pt x="3715" y="2565"/>
                    </a:cubicBezTo>
                    <a:cubicBezTo>
                      <a:pt x="3716" y="2565"/>
                      <a:pt x="3716" y="2565"/>
                      <a:pt x="3716" y="2565"/>
                    </a:cubicBezTo>
                    <a:cubicBezTo>
                      <a:pt x="3717" y="2565"/>
                      <a:pt x="3717" y="2565"/>
                      <a:pt x="3717" y="2565"/>
                    </a:cubicBezTo>
                    <a:cubicBezTo>
                      <a:pt x="3717" y="2565"/>
                      <a:pt x="3717" y="2565"/>
                      <a:pt x="3717" y="2565"/>
                    </a:cubicBezTo>
                    <a:cubicBezTo>
                      <a:pt x="3718" y="2563"/>
                      <a:pt x="3718" y="2563"/>
                      <a:pt x="3718" y="2563"/>
                    </a:cubicBezTo>
                    <a:cubicBezTo>
                      <a:pt x="3718" y="2561"/>
                      <a:pt x="3718" y="2561"/>
                      <a:pt x="3718" y="2561"/>
                    </a:cubicBezTo>
                    <a:cubicBezTo>
                      <a:pt x="3717" y="2561"/>
                      <a:pt x="3717" y="2561"/>
                      <a:pt x="3717" y="2561"/>
                    </a:cubicBezTo>
                    <a:cubicBezTo>
                      <a:pt x="3716" y="2561"/>
                      <a:pt x="3716" y="2561"/>
                      <a:pt x="3716" y="2561"/>
                    </a:cubicBezTo>
                    <a:cubicBezTo>
                      <a:pt x="3715" y="2560"/>
                      <a:pt x="3715" y="2560"/>
                      <a:pt x="3715" y="2560"/>
                    </a:cubicBezTo>
                    <a:cubicBezTo>
                      <a:pt x="3716" y="2559"/>
                      <a:pt x="3716" y="2559"/>
                      <a:pt x="3716" y="2559"/>
                    </a:cubicBezTo>
                    <a:cubicBezTo>
                      <a:pt x="3717" y="2559"/>
                      <a:pt x="3717" y="2559"/>
                      <a:pt x="3717" y="2559"/>
                    </a:cubicBezTo>
                    <a:cubicBezTo>
                      <a:pt x="3719" y="2560"/>
                      <a:pt x="3719" y="2560"/>
                      <a:pt x="3719" y="2560"/>
                    </a:cubicBezTo>
                    <a:cubicBezTo>
                      <a:pt x="3721" y="2560"/>
                      <a:pt x="3721" y="2560"/>
                      <a:pt x="3721" y="2560"/>
                    </a:cubicBezTo>
                    <a:cubicBezTo>
                      <a:pt x="3721" y="2559"/>
                      <a:pt x="3721" y="2559"/>
                      <a:pt x="3721" y="2559"/>
                    </a:cubicBezTo>
                    <a:cubicBezTo>
                      <a:pt x="3721" y="2558"/>
                      <a:pt x="3721" y="2558"/>
                      <a:pt x="3721" y="2558"/>
                    </a:cubicBezTo>
                    <a:cubicBezTo>
                      <a:pt x="3721" y="2557"/>
                      <a:pt x="3721" y="2557"/>
                      <a:pt x="3721" y="2557"/>
                    </a:cubicBezTo>
                    <a:cubicBezTo>
                      <a:pt x="3723" y="2556"/>
                      <a:pt x="3723" y="2556"/>
                      <a:pt x="3723" y="2556"/>
                    </a:cubicBezTo>
                    <a:cubicBezTo>
                      <a:pt x="3724" y="2556"/>
                      <a:pt x="3724" y="2556"/>
                      <a:pt x="3724" y="2556"/>
                    </a:cubicBezTo>
                    <a:cubicBezTo>
                      <a:pt x="3725" y="2557"/>
                      <a:pt x="3725" y="2557"/>
                      <a:pt x="3725" y="2557"/>
                    </a:cubicBezTo>
                    <a:cubicBezTo>
                      <a:pt x="3726" y="2558"/>
                      <a:pt x="3726" y="2558"/>
                      <a:pt x="3726" y="2558"/>
                    </a:cubicBezTo>
                    <a:cubicBezTo>
                      <a:pt x="3723" y="2563"/>
                      <a:pt x="3723" y="2563"/>
                      <a:pt x="3723" y="2563"/>
                    </a:cubicBezTo>
                    <a:cubicBezTo>
                      <a:pt x="3720" y="2565"/>
                      <a:pt x="3720" y="2565"/>
                      <a:pt x="3720" y="2565"/>
                    </a:cubicBezTo>
                    <a:cubicBezTo>
                      <a:pt x="3720" y="2566"/>
                      <a:pt x="3720" y="2566"/>
                      <a:pt x="3720" y="2566"/>
                    </a:cubicBezTo>
                    <a:cubicBezTo>
                      <a:pt x="3721" y="2567"/>
                      <a:pt x="3721" y="2567"/>
                      <a:pt x="3721" y="2567"/>
                    </a:cubicBezTo>
                    <a:cubicBezTo>
                      <a:pt x="3722" y="2567"/>
                      <a:pt x="3722" y="2567"/>
                      <a:pt x="3722" y="2567"/>
                    </a:cubicBezTo>
                    <a:cubicBezTo>
                      <a:pt x="3723" y="2567"/>
                      <a:pt x="3723" y="2567"/>
                      <a:pt x="3723" y="2567"/>
                    </a:cubicBezTo>
                    <a:cubicBezTo>
                      <a:pt x="3724" y="2567"/>
                      <a:pt x="3724" y="2567"/>
                      <a:pt x="3724" y="2567"/>
                    </a:cubicBezTo>
                    <a:cubicBezTo>
                      <a:pt x="3731" y="2560"/>
                      <a:pt x="3731" y="2560"/>
                      <a:pt x="3731" y="2560"/>
                    </a:cubicBezTo>
                    <a:cubicBezTo>
                      <a:pt x="3740" y="2552"/>
                      <a:pt x="3740" y="2552"/>
                      <a:pt x="3740" y="2552"/>
                    </a:cubicBezTo>
                    <a:cubicBezTo>
                      <a:pt x="3751" y="2544"/>
                      <a:pt x="3751" y="2544"/>
                      <a:pt x="3751" y="2544"/>
                    </a:cubicBezTo>
                    <a:cubicBezTo>
                      <a:pt x="3755" y="2541"/>
                      <a:pt x="3755" y="2541"/>
                      <a:pt x="3755" y="2541"/>
                    </a:cubicBezTo>
                    <a:cubicBezTo>
                      <a:pt x="3757" y="2542"/>
                      <a:pt x="3757" y="2542"/>
                      <a:pt x="3757" y="2542"/>
                    </a:cubicBezTo>
                    <a:cubicBezTo>
                      <a:pt x="3760" y="2541"/>
                      <a:pt x="3760" y="2541"/>
                      <a:pt x="3760" y="2541"/>
                    </a:cubicBezTo>
                    <a:cubicBezTo>
                      <a:pt x="3761" y="2541"/>
                      <a:pt x="3761" y="2541"/>
                      <a:pt x="3761" y="2541"/>
                    </a:cubicBezTo>
                    <a:cubicBezTo>
                      <a:pt x="3762" y="2538"/>
                      <a:pt x="3762" y="2538"/>
                      <a:pt x="3762" y="2538"/>
                    </a:cubicBezTo>
                    <a:cubicBezTo>
                      <a:pt x="3763" y="2538"/>
                      <a:pt x="3763" y="2538"/>
                      <a:pt x="3763" y="2538"/>
                    </a:cubicBezTo>
                    <a:cubicBezTo>
                      <a:pt x="3765" y="2537"/>
                      <a:pt x="3765" y="2537"/>
                      <a:pt x="3765" y="2537"/>
                    </a:cubicBezTo>
                    <a:cubicBezTo>
                      <a:pt x="3767" y="2537"/>
                      <a:pt x="3767" y="2537"/>
                      <a:pt x="3767" y="2537"/>
                    </a:cubicBezTo>
                    <a:cubicBezTo>
                      <a:pt x="3769" y="2537"/>
                      <a:pt x="3769" y="2537"/>
                      <a:pt x="3769" y="2537"/>
                    </a:cubicBezTo>
                    <a:cubicBezTo>
                      <a:pt x="3773" y="2538"/>
                      <a:pt x="3773" y="2538"/>
                      <a:pt x="3773" y="2538"/>
                    </a:cubicBezTo>
                    <a:cubicBezTo>
                      <a:pt x="3774" y="2538"/>
                      <a:pt x="3774" y="2538"/>
                      <a:pt x="3774" y="2538"/>
                    </a:cubicBezTo>
                    <a:cubicBezTo>
                      <a:pt x="3774" y="2540"/>
                      <a:pt x="3774" y="2540"/>
                      <a:pt x="3774" y="2540"/>
                    </a:cubicBezTo>
                    <a:cubicBezTo>
                      <a:pt x="3774" y="2541"/>
                      <a:pt x="3774" y="2541"/>
                      <a:pt x="3774" y="2541"/>
                    </a:cubicBezTo>
                    <a:cubicBezTo>
                      <a:pt x="3775" y="2541"/>
                      <a:pt x="3775" y="2541"/>
                      <a:pt x="3775" y="2541"/>
                    </a:cubicBezTo>
                    <a:cubicBezTo>
                      <a:pt x="3776" y="2540"/>
                      <a:pt x="3776" y="2540"/>
                      <a:pt x="3776" y="2540"/>
                    </a:cubicBezTo>
                    <a:cubicBezTo>
                      <a:pt x="3777" y="2538"/>
                      <a:pt x="3777" y="2538"/>
                      <a:pt x="3777" y="2538"/>
                    </a:cubicBezTo>
                    <a:cubicBezTo>
                      <a:pt x="3777" y="2536"/>
                      <a:pt x="3777" y="2536"/>
                      <a:pt x="3777" y="2536"/>
                    </a:cubicBezTo>
                    <a:cubicBezTo>
                      <a:pt x="3776" y="2535"/>
                      <a:pt x="3776" y="2535"/>
                      <a:pt x="3776" y="2535"/>
                    </a:cubicBezTo>
                    <a:cubicBezTo>
                      <a:pt x="3776" y="2534"/>
                      <a:pt x="3776" y="2534"/>
                      <a:pt x="3776" y="2534"/>
                    </a:cubicBezTo>
                    <a:cubicBezTo>
                      <a:pt x="3773" y="2533"/>
                      <a:pt x="3773" y="2533"/>
                      <a:pt x="3773" y="2533"/>
                    </a:cubicBezTo>
                    <a:cubicBezTo>
                      <a:pt x="3771" y="2532"/>
                      <a:pt x="3771" y="2532"/>
                      <a:pt x="3771" y="2532"/>
                    </a:cubicBezTo>
                    <a:cubicBezTo>
                      <a:pt x="3768" y="2534"/>
                      <a:pt x="3768" y="2534"/>
                      <a:pt x="3768" y="2534"/>
                    </a:cubicBezTo>
                    <a:cubicBezTo>
                      <a:pt x="3765" y="2534"/>
                      <a:pt x="3765" y="2534"/>
                      <a:pt x="3765" y="2534"/>
                    </a:cubicBezTo>
                    <a:cubicBezTo>
                      <a:pt x="3764" y="2533"/>
                      <a:pt x="3764" y="2533"/>
                      <a:pt x="3764" y="2533"/>
                    </a:cubicBezTo>
                    <a:cubicBezTo>
                      <a:pt x="3764" y="2531"/>
                      <a:pt x="3764" y="2531"/>
                      <a:pt x="3764" y="2531"/>
                    </a:cubicBezTo>
                    <a:cubicBezTo>
                      <a:pt x="3764" y="2530"/>
                      <a:pt x="3764" y="2530"/>
                      <a:pt x="3764" y="2530"/>
                    </a:cubicBezTo>
                    <a:cubicBezTo>
                      <a:pt x="3764" y="2527"/>
                      <a:pt x="3764" y="2527"/>
                      <a:pt x="3764" y="2527"/>
                    </a:cubicBezTo>
                    <a:cubicBezTo>
                      <a:pt x="3767" y="2530"/>
                      <a:pt x="3767" y="2530"/>
                      <a:pt x="3767" y="2530"/>
                    </a:cubicBezTo>
                    <a:cubicBezTo>
                      <a:pt x="3775" y="2532"/>
                      <a:pt x="3775" y="2532"/>
                      <a:pt x="3775" y="2532"/>
                    </a:cubicBezTo>
                    <a:cubicBezTo>
                      <a:pt x="3775" y="2531"/>
                      <a:pt x="3775" y="2531"/>
                      <a:pt x="3775" y="2531"/>
                    </a:cubicBezTo>
                    <a:cubicBezTo>
                      <a:pt x="3775" y="2530"/>
                      <a:pt x="3775" y="2530"/>
                      <a:pt x="3775" y="2530"/>
                    </a:cubicBezTo>
                    <a:cubicBezTo>
                      <a:pt x="3772" y="2527"/>
                      <a:pt x="3772" y="2527"/>
                      <a:pt x="3772" y="2527"/>
                    </a:cubicBezTo>
                    <a:cubicBezTo>
                      <a:pt x="3771" y="2526"/>
                      <a:pt x="3771" y="2526"/>
                      <a:pt x="3771" y="2526"/>
                    </a:cubicBezTo>
                    <a:cubicBezTo>
                      <a:pt x="3771" y="2521"/>
                      <a:pt x="3771" y="2521"/>
                      <a:pt x="3771" y="2521"/>
                    </a:cubicBezTo>
                    <a:cubicBezTo>
                      <a:pt x="3774" y="2518"/>
                      <a:pt x="3774" y="2518"/>
                      <a:pt x="3774" y="2518"/>
                    </a:cubicBezTo>
                    <a:cubicBezTo>
                      <a:pt x="3775" y="2518"/>
                      <a:pt x="3775" y="2518"/>
                      <a:pt x="3775" y="2518"/>
                    </a:cubicBezTo>
                    <a:cubicBezTo>
                      <a:pt x="3775" y="2518"/>
                      <a:pt x="3775" y="2518"/>
                      <a:pt x="3775" y="2518"/>
                    </a:cubicBezTo>
                    <a:cubicBezTo>
                      <a:pt x="3778" y="2520"/>
                      <a:pt x="3778" y="2520"/>
                      <a:pt x="3778" y="2520"/>
                    </a:cubicBezTo>
                    <a:cubicBezTo>
                      <a:pt x="3779" y="2519"/>
                      <a:pt x="3779" y="2519"/>
                      <a:pt x="3779" y="2519"/>
                    </a:cubicBezTo>
                    <a:cubicBezTo>
                      <a:pt x="3780" y="2519"/>
                      <a:pt x="3780" y="2519"/>
                      <a:pt x="3780" y="2519"/>
                    </a:cubicBezTo>
                    <a:cubicBezTo>
                      <a:pt x="3780" y="2514"/>
                      <a:pt x="3780" y="2514"/>
                      <a:pt x="3780" y="2514"/>
                    </a:cubicBezTo>
                    <a:cubicBezTo>
                      <a:pt x="3781" y="2514"/>
                      <a:pt x="3781" y="2514"/>
                      <a:pt x="3781" y="2514"/>
                    </a:cubicBezTo>
                    <a:cubicBezTo>
                      <a:pt x="3784" y="2514"/>
                      <a:pt x="3784" y="2514"/>
                      <a:pt x="3784" y="2514"/>
                    </a:cubicBezTo>
                    <a:cubicBezTo>
                      <a:pt x="3784" y="2514"/>
                      <a:pt x="3784" y="2514"/>
                      <a:pt x="3784" y="2514"/>
                    </a:cubicBezTo>
                    <a:cubicBezTo>
                      <a:pt x="3784" y="2516"/>
                      <a:pt x="3784" y="2516"/>
                      <a:pt x="3784" y="2516"/>
                    </a:cubicBezTo>
                    <a:cubicBezTo>
                      <a:pt x="3788" y="2515"/>
                      <a:pt x="3788" y="2515"/>
                      <a:pt x="3788" y="2515"/>
                    </a:cubicBezTo>
                    <a:cubicBezTo>
                      <a:pt x="3790" y="2516"/>
                      <a:pt x="3790" y="2516"/>
                      <a:pt x="3790" y="2516"/>
                    </a:cubicBezTo>
                    <a:cubicBezTo>
                      <a:pt x="3790" y="2516"/>
                      <a:pt x="3790" y="2516"/>
                      <a:pt x="3790" y="2516"/>
                    </a:cubicBezTo>
                    <a:cubicBezTo>
                      <a:pt x="3795" y="2516"/>
                      <a:pt x="3795" y="2516"/>
                      <a:pt x="3795" y="2516"/>
                    </a:cubicBezTo>
                    <a:cubicBezTo>
                      <a:pt x="3796" y="2514"/>
                      <a:pt x="3796" y="2514"/>
                      <a:pt x="3796" y="2514"/>
                    </a:cubicBezTo>
                    <a:cubicBezTo>
                      <a:pt x="3798" y="2514"/>
                      <a:pt x="3798" y="2514"/>
                      <a:pt x="3798" y="2514"/>
                    </a:cubicBezTo>
                    <a:cubicBezTo>
                      <a:pt x="3799" y="2513"/>
                      <a:pt x="3799" y="2513"/>
                      <a:pt x="3799" y="2513"/>
                    </a:cubicBezTo>
                    <a:cubicBezTo>
                      <a:pt x="3799" y="2513"/>
                      <a:pt x="3799" y="2513"/>
                      <a:pt x="3799" y="2513"/>
                    </a:cubicBezTo>
                    <a:cubicBezTo>
                      <a:pt x="3808" y="2510"/>
                      <a:pt x="3808" y="2510"/>
                      <a:pt x="3808" y="2510"/>
                    </a:cubicBezTo>
                    <a:cubicBezTo>
                      <a:pt x="3808" y="2510"/>
                      <a:pt x="3808" y="2510"/>
                      <a:pt x="3808" y="2510"/>
                    </a:cubicBezTo>
                    <a:cubicBezTo>
                      <a:pt x="3809" y="2510"/>
                      <a:pt x="3809" y="2510"/>
                      <a:pt x="3809" y="2510"/>
                    </a:cubicBezTo>
                    <a:cubicBezTo>
                      <a:pt x="3810" y="2512"/>
                      <a:pt x="3810" y="2512"/>
                      <a:pt x="3810" y="2512"/>
                    </a:cubicBezTo>
                    <a:cubicBezTo>
                      <a:pt x="3812" y="2514"/>
                      <a:pt x="3812" y="2514"/>
                      <a:pt x="3812" y="2514"/>
                    </a:cubicBezTo>
                    <a:cubicBezTo>
                      <a:pt x="3817" y="2517"/>
                      <a:pt x="3817" y="2517"/>
                      <a:pt x="3817" y="2517"/>
                    </a:cubicBezTo>
                    <a:cubicBezTo>
                      <a:pt x="3823" y="2520"/>
                      <a:pt x="3823" y="2520"/>
                      <a:pt x="3823" y="2520"/>
                    </a:cubicBezTo>
                    <a:cubicBezTo>
                      <a:pt x="3825" y="2521"/>
                      <a:pt x="3825" y="2521"/>
                      <a:pt x="3825" y="2521"/>
                    </a:cubicBezTo>
                    <a:cubicBezTo>
                      <a:pt x="3828" y="2523"/>
                      <a:pt x="3828" y="2523"/>
                      <a:pt x="3828" y="2523"/>
                    </a:cubicBezTo>
                    <a:cubicBezTo>
                      <a:pt x="3830" y="2523"/>
                      <a:pt x="3830" y="2523"/>
                      <a:pt x="3830" y="2523"/>
                    </a:cubicBezTo>
                    <a:cubicBezTo>
                      <a:pt x="3832" y="2523"/>
                      <a:pt x="3832" y="2523"/>
                      <a:pt x="3832" y="2523"/>
                    </a:cubicBezTo>
                    <a:cubicBezTo>
                      <a:pt x="3833" y="2523"/>
                      <a:pt x="3833" y="2523"/>
                      <a:pt x="3833" y="2523"/>
                    </a:cubicBezTo>
                    <a:cubicBezTo>
                      <a:pt x="3835" y="2523"/>
                      <a:pt x="3835" y="2523"/>
                      <a:pt x="3835" y="2523"/>
                    </a:cubicBezTo>
                    <a:cubicBezTo>
                      <a:pt x="3836" y="2525"/>
                      <a:pt x="3836" y="2525"/>
                      <a:pt x="3836" y="2525"/>
                    </a:cubicBezTo>
                    <a:cubicBezTo>
                      <a:pt x="3837" y="2525"/>
                      <a:pt x="3837" y="2525"/>
                      <a:pt x="3837" y="2525"/>
                    </a:cubicBezTo>
                    <a:cubicBezTo>
                      <a:pt x="3839" y="2526"/>
                      <a:pt x="3839" y="2526"/>
                      <a:pt x="3839" y="2526"/>
                    </a:cubicBezTo>
                    <a:cubicBezTo>
                      <a:pt x="3844" y="2528"/>
                      <a:pt x="3844" y="2528"/>
                      <a:pt x="3844" y="2528"/>
                    </a:cubicBezTo>
                    <a:cubicBezTo>
                      <a:pt x="3849" y="2531"/>
                      <a:pt x="3849" y="2531"/>
                      <a:pt x="3849" y="2531"/>
                    </a:cubicBezTo>
                    <a:cubicBezTo>
                      <a:pt x="3852" y="2533"/>
                      <a:pt x="3852" y="2533"/>
                      <a:pt x="3852" y="2533"/>
                    </a:cubicBezTo>
                    <a:cubicBezTo>
                      <a:pt x="3854" y="2536"/>
                      <a:pt x="3854" y="2536"/>
                      <a:pt x="3854" y="2536"/>
                    </a:cubicBezTo>
                    <a:cubicBezTo>
                      <a:pt x="3856" y="2539"/>
                      <a:pt x="3856" y="2539"/>
                      <a:pt x="3856" y="2539"/>
                    </a:cubicBezTo>
                    <a:cubicBezTo>
                      <a:pt x="3857" y="2542"/>
                      <a:pt x="3857" y="2542"/>
                      <a:pt x="3857" y="2542"/>
                    </a:cubicBezTo>
                    <a:cubicBezTo>
                      <a:pt x="3859" y="2546"/>
                      <a:pt x="3859" y="2546"/>
                      <a:pt x="3859" y="2546"/>
                    </a:cubicBezTo>
                    <a:cubicBezTo>
                      <a:pt x="3860" y="2548"/>
                      <a:pt x="3860" y="2548"/>
                      <a:pt x="3860" y="2548"/>
                    </a:cubicBezTo>
                    <a:cubicBezTo>
                      <a:pt x="3862" y="2550"/>
                      <a:pt x="3862" y="2550"/>
                      <a:pt x="3862" y="2550"/>
                    </a:cubicBezTo>
                    <a:cubicBezTo>
                      <a:pt x="3863" y="2550"/>
                      <a:pt x="3863" y="2550"/>
                      <a:pt x="3863" y="2550"/>
                    </a:cubicBezTo>
                    <a:cubicBezTo>
                      <a:pt x="3865" y="2550"/>
                      <a:pt x="3865" y="2550"/>
                      <a:pt x="3865" y="2550"/>
                    </a:cubicBezTo>
                    <a:cubicBezTo>
                      <a:pt x="3868" y="2551"/>
                      <a:pt x="3868" y="2551"/>
                      <a:pt x="3868" y="2551"/>
                    </a:cubicBezTo>
                    <a:cubicBezTo>
                      <a:pt x="3868" y="2552"/>
                      <a:pt x="3868" y="2552"/>
                      <a:pt x="3868" y="2552"/>
                    </a:cubicBezTo>
                    <a:cubicBezTo>
                      <a:pt x="3869" y="2553"/>
                      <a:pt x="3869" y="2553"/>
                      <a:pt x="3869" y="2553"/>
                    </a:cubicBezTo>
                    <a:cubicBezTo>
                      <a:pt x="3873" y="2555"/>
                      <a:pt x="3873" y="2555"/>
                      <a:pt x="3873" y="2555"/>
                    </a:cubicBezTo>
                    <a:cubicBezTo>
                      <a:pt x="3877" y="2557"/>
                      <a:pt x="3877" y="2557"/>
                      <a:pt x="3877" y="2557"/>
                    </a:cubicBezTo>
                    <a:cubicBezTo>
                      <a:pt x="3879" y="2560"/>
                      <a:pt x="3879" y="2560"/>
                      <a:pt x="3879" y="2560"/>
                    </a:cubicBezTo>
                    <a:cubicBezTo>
                      <a:pt x="3880" y="2563"/>
                      <a:pt x="3880" y="2563"/>
                      <a:pt x="3880" y="2563"/>
                    </a:cubicBezTo>
                    <a:cubicBezTo>
                      <a:pt x="3881" y="2567"/>
                      <a:pt x="3881" y="2567"/>
                      <a:pt x="3881" y="2567"/>
                    </a:cubicBezTo>
                    <a:cubicBezTo>
                      <a:pt x="3882" y="2572"/>
                      <a:pt x="3882" y="2572"/>
                      <a:pt x="3882" y="2572"/>
                    </a:cubicBezTo>
                    <a:cubicBezTo>
                      <a:pt x="3885" y="2574"/>
                      <a:pt x="3885" y="2574"/>
                      <a:pt x="3885" y="2574"/>
                    </a:cubicBezTo>
                    <a:cubicBezTo>
                      <a:pt x="3887" y="2574"/>
                      <a:pt x="3887" y="2574"/>
                      <a:pt x="3887" y="2574"/>
                    </a:cubicBezTo>
                    <a:cubicBezTo>
                      <a:pt x="3889" y="2575"/>
                      <a:pt x="3889" y="2575"/>
                      <a:pt x="3889" y="2575"/>
                    </a:cubicBezTo>
                    <a:cubicBezTo>
                      <a:pt x="3890" y="2576"/>
                      <a:pt x="3890" y="2576"/>
                      <a:pt x="3890" y="2576"/>
                    </a:cubicBezTo>
                    <a:cubicBezTo>
                      <a:pt x="3893" y="2578"/>
                      <a:pt x="3893" y="2578"/>
                      <a:pt x="3893" y="2578"/>
                    </a:cubicBezTo>
                    <a:cubicBezTo>
                      <a:pt x="3895" y="2580"/>
                      <a:pt x="3895" y="2580"/>
                      <a:pt x="3895" y="2580"/>
                    </a:cubicBezTo>
                    <a:cubicBezTo>
                      <a:pt x="3895" y="2580"/>
                      <a:pt x="3895" y="2580"/>
                      <a:pt x="3895" y="2580"/>
                    </a:cubicBezTo>
                    <a:cubicBezTo>
                      <a:pt x="3899" y="2581"/>
                      <a:pt x="3899" y="2581"/>
                      <a:pt x="3899" y="2581"/>
                    </a:cubicBezTo>
                    <a:cubicBezTo>
                      <a:pt x="3902" y="2581"/>
                      <a:pt x="3902" y="2581"/>
                      <a:pt x="3902" y="2581"/>
                    </a:cubicBezTo>
                    <a:cubicBezTo>
                      <a:pt x="3903" y="2585"/>
                      <a:pt x="3903" y="2585"/>
                      <a:pt x="3903" y="2585"/>
                    </a:cubicBezTo>
                    <a:cubicBezTo>
                      <a:pt x="3904" y="2585"/>
                      <a:pt x="3904" y="2585"/>
                      <a:pt x="3904" y="2585"/>
                    </a:cubicBezTo>
                    <a:cubicBezTo>
                      <a:pt x="3903" y="2586"/>
                      <a:pt x="3903" y="2586"/>
                      <a:pt x="3903" y="2586"/>
                    </a:cubicBezTo>
                    <a:cubicBezTo>
                      <a:pt x="3907" y="2588"/>
                      <a:pt x="3907" y="2588"/>
                      <a:pt x="3907" y="2588"/>
                    </a:cubicBezTo>
                    <a:cubicBezTo>
                      <a:pt x="3906" y="2590"/>
                      <a:pt x="3906" y="2590"/>
                      <a:pt x="3906" y="2590"/>
                    </a:cubicBezTo>
                    <a:cubicBezTo>
                      <a:pt x="3909" y="2592"/>
                      <a:pt x="3909" y="2592"/>
                      <a:pt x="3909" y="2592"/>
                    </a:cubicBezTo>
                    <a:cubicBezTo>
                      <a:pt x="3909" y="2594"/>
                      <a:pt x="3909" y="2594"/>
                      <a:pt x="3909" y="2594"/>
                    </a:cubicBezTo>
                    <a:cubicBezTo>
                      <a:pt x="3914" y="2591"/>
                      <a:pt x="3914" y="2591"/>
                      <a:pt x="3914" y="2591"/>
                    </a:cubicBezTo>
                    <a:cubicBezTo>
                      <a:pt x="3909" y="2596"/>
                      <a:pt x="3909" y="2596"/>
                      <a:pt x="3909" y="2596"/>
                    </a:cubicBezTo>
                    <a:cubicBezTo>
                      <a:pt x="3919" y="2598"/>
                      <a:pt x="3919" y="2598"/>
                      <a:pt x="3919" y="2598"/>
                    </a:cubicBezTo>
                    <a:cubicBezTo>
                      <a:pt x="3921" y="2602"/>
                      <a:pt x="3921" y="2602"/>
                      <a:pt x="3921" y="2602"/>
                    </a:cubicBezTo>
                    <a:cubicBezTo>
                      <a:pt x="3919" y="2603"/>
                      <a:pt x="3919" y="2603"/>
                      <a:pt x="3919" y="2603"/>
                    </a:cubicBezTo>
                    <a:cubicBezTo>
                      <a:pt x="3920" y="2605"/>
                      <a:pt x="3920" y="2605"/>
                      <a:pt x="3920" y="2605"/>
                    </a:cubicBezTo>
                    <a:cubicBezTo>
                      <a:pt x="3922" y="2605"/>
                      <a:pt x="3922" y="2605"/>
                      <a:pt x="3922" y="2605"/>
                    </a:cubicBezTo>
                    <a:cubicBezTo>
                      <a:pt x="3922" y="2606"/>
                      <a:pt x="3922" y="2606"/>
                      <a:pt x="3922" y="2606"/>
                    </a:cubicBezTo>
                    <a:cubicBezTo>
                      <a:pt x="3922" y="2607"/>
                      <a:pt x="3922" y="2607"/>
                      <a:pt x="3922" y="2607"/>
                    </a:cubicBezTo>
                    <a:cubicBezTo>
                      <a:pt x="3922" y="2607"/>
                      <a:pt x="3922" y="2607"/>
                      <a:pt x="3922" y="2607"/>
                    </a:cubicBezTo>
                    <a:cubicBezTo>
                      <a:pt x="3924" y="2609"/>
                      <a:pt x="3924" y="2609"/>
                      <a:pt x="3924" y="2609"/>
                    </a:cubicBezTo>
                    <a:cubicBezTo>
                      <a:pt x="3926" y="2610"/>
                      <a:pt x="3926" y="2610"/>
                      <a:pt x="3926" y="2610"/>
                    </a:cubicBezTo>
                    <a:cubicBezTo>
                      <a:pt x="3928" y="2609"/>
                      <a:pt x="3928" y="2609"/>
                      <a:pt x="3928" y="2609"/>
                    </a:cubicBezTo>
                    <a:cubicBezTo>
                      <a:pt x="3930" y="2607"/>
                      <a:pt x="3930" y="2607"/>
                      <a:pt x="3930" y="2607"/>
                    </a:cubicBezTo>
                    <a:cubicBezTo>
                      <a:pt x="3932" y="2606"/>
                      <a:pt x="3932" y="2606"/>
                      <a:pt x="3932" y="2606"/>
                    </a:cubicBezTo>
                    <a:cubicBezTo>
                      <a:pt x="3936" y="2607"/>
                      <a:pt x="3936" y="2607"/>
                      <a:pt x="3936" y="2607"/>
                    </a:cubicBezTo>
                    <a:cubicBezTo>
                      <a:pt x="3940" y="2607"/>
                      <a:pt x="3940" y="2607"/>
                      <a:pt x="3940" y="2607"/>
                    </a:cubicBezTo>
                    <a:cubicBezTo>
                      <a:pt x="3942" y="2607"/>
                      <a:pt x="3942" y="2607"/>
                      <a:pt x="3942" y="2607"/>
                    </a:cubicBezTo>
                    <a:cubicBezTo>
                      <a:pt x="3945" y="2607"/>
                      <a:pt x="3945" y="2607"/>
                      <a:pt x="3945" y="2607"/>
                    </a:cubicBezTo>
                    <a:cubicBezTo>
                      <a:pt x="3948" y="2609"/>
                      <a:pt x="3948" y="2609"/>
                      <a:pt x="3948" y="2609"/>
                    </a:cubicBezTo>
                    <a:cubicBezTo>
                      <a:pt x="3948" y="2610"/>
                      <a:pt x="3948" y="2610"/>
                      <a:pt x="3948" y="2610"/>
                    </a:cubicBezTo>
                    <a:cubicBezTo>
                      <a:pt x="3950" y="2610"/>
                      <a:pt x="3950" y="2610"/>
                      <a:pt x="3950" y="2610"/>
                    </a:cubicBezTo>
                    <a:cubicBezTo>
                      <a:pt x="3950" y="2611"/>
                      <a:pt x="3950" y="2611"/>
                      <a:pt x="3950" y="2611"/>
                    </a:cubicBezTo>
                    <a:cubicBezTo>
                      <a:pt x="3950" y="2613"/>
                      <a:pt x="3950" y="2613"/>
                      <a:pt x="3950" y="2613"/>
                    </a:cubicBezTo>
                    <a:cubicBezTo>
                      <a:pt x="3950" y="2614"/>
                      <a:pt x="3950" y="2614"/>
                      <a:pt x="3950" y="2614"/>
                    </a:cubicBezTo>
                    <a:cubicBezTo>
                      <a:pt x="3953" y="2616"/>
                      <a:pt x="3953" y="2616"/>
                      <a:pt x="3953" y="2616"/>
                    </a:cubicBezTo>
                    <a:cubicBezTo>
                      <a:pt x="3955" y="2618"/>
                      <a:pt x="3955" y="2618"/>
                      <a:pt x="3955" y="2618"/>
                    </a:cubicBezTo>
                    <a:cubicBezTo>
                      <a:pt x="3955" y="2622"/>
                      <a:pt x="3955" y="2622"/>
                      <a:pt x="3955" y="2622"/>
                    </a:cubicBezTo>
                    <a:cubicBezTo>
                      <a:pt x="3956" y="2626"/>
                      <a:pt x="3956" y="2626"/>
                      <a:pt x="3956" y="2626"/>
                    </a:cubicBezTo>
                    <a:cubicBezTo>
                      <a:pt x="3957" y="2626"/>
                      <a:pt x="3957" y="2626"/>
                      <a:pt x="3957" y="2626"/>
                    </a:cubicBezTo>
                    <a:cubicBezTo>
                      <a:pt x="3958" y="2627"/>
                      <a:pt x="3958" y="2627"/>
                      <a:pt x="3958" y="2627"/>
                    </a:cubicBezTo>
                    <a:cubicBezTo>
                      <a:pt x="3959" y="2629"/>
                      <a:pt x="3959" y="2629"/>
                      <a:pt x="3959" y="2629"/>
                    </a:cubicBezTo>
                    <a:cubicBezTo>
                      <a:pt x="3960" y="2630"/>
                      <a:pt x="3960" y="2630"/>
                      <a:pt x="3960" y="2630"/>
                    </a:cubicBezTo>
                    <a:cubicBezTo>
                      <a:pt x="3962" y="2632"/>
                      <a:pt x="3962" y="2632"/>
                      <a:pt x="3962" y="2632"/>
                    </a:cubicBezTo>
                    <a:cubicBezTo>
                      <a:pt x="3965" y="2633"/>
                      <a:pt x="3965" y="2633"/>
                      <a:pt x="3965" y="2633"/>
                    </a:cubicBezTo>
                    <a:cubicBezTo>
                      <a:pt x="3966" y="2634"/>
                      <a:pt x="3966" y="2634"/>
                      <a:pt x="3966" y="2634"/>
                    </a:cubicBezTo>
                    <a:cubicBezTo>
                      <a:pt x="3966" y="2635"/>
                      <a:pt x="3966" y="2635"/>
                      <a:pt x="3966" y="2635"/>
                    </a:cubicBezTo>
                    <a:cubicBezTo>
                      <a:pt x="3968" y="2635"/>
                      <a:pt x="3968" y="2635"/>
                      <a:pt x="3968" y="2635"/>
                    </a:cubicBezTo>
                    <a:cubicBezTo>
                      <a:pt x="3971" y="2636"/>
                      <a:pt x="3971" y="2636"/>
                      <a:pt x="3971" y="2636"/>
                    </a:cubicBezTo>
                    <a:cubicBezTo>
                      <a:pt x="3972" y="2638"/>
                      <a:pt x="3972" y="2638"/>
                      <a:pt x="3972" y="2638"/>
                    </a:cubicBezTo>
                    <a:cubicBezTo>
                      <a:pt x="3972" y="2641"/>
                      <a:pt x="3972" y="2641"/>
                      <a:pt x="3972" y="2641"/>
                    </a:cubicBezTo>
                    <a:cubicBezTo>
                      <a:pt x="3972" y="2642"/>
                      <a:pt x="3972" y="2642"/>
                      <a:pt x="3972" y="2642"/>
                    </a:cubicBezTo>
                    <a:cubicBezTo>
                      <a:pt x="3971" y="2644"/>
                      <a:pt x="3971" y="2644"/>
                      <a:pt x="3971" y="2644"/>
                    </a:cubicBezTo>
                    <a:cubicBezTo>
                      <a:pt x="3971" y="2645"/>
                      <a:pt x="3971" y="2645"/>
                      <a:pt x="3971" y="2645"/>
                    </a:cubicBezTo>
                    <a:cubicBezTo>
                      <a:pt x="3970" y="2646"/>
                      <a:pt x="3970" y="2646"/>
                      <a:pt x="3970" y="2646"/>
                    </a:cubicBezTo>
                    <a:cubicBezTo>
                      <a:pt x="3970" y="2646"/>
                      <a:pt x="3970" y="2646"/>
                      <a:pt x="3970" y="2646"/>
                    </a:cubicBezTo>
                    <a:cubicBezTo>
                      <a:pt x="3966" y="2646"/>
                      <a:pt x="3966" y="2646"/>
                      <a:pt x="3966" y="2646"/>
                    </a:cubicBezTo>
                    <a:cubicBezTo>
                      <a:pt x="3966" y="2647"/>
                      <a:pt x="3966" y="2647"/>
                      <a:pt x="3966" y="2647"/>
                    </a:cubicBezTo>
                    <a:cubicBezTo>
                      <a:pt x="3966" y="2647"/>
                      <a:pt x="3966" y="2647"/>
                      <a:pt x="3966" y="2647"/>
                    </a:cubicBezTo>
                    <a:cubicBezTo>
                      <a:pt x="3969" y="2648"/>
                      <a:pt x="3969" y="2648"/>
                      <a:pt x="3969" y="2648"/>
                    </a:cubicBezTo>
                    <a:cubicBezTo>
                      <a:pt x="3970" y="2653"/>
                      <a:pt x="3970" y="2653"/>
                      <a:pt x="3970" y="2653"/>
                    </a:cubicBezTo>
                    <a:cubicBezTo>
                      <a:pt x="3972" y="2653"/>
                      <a:pt x="3972" y="2653"/>
                      <a:pt x="3972" y="2653"/>
                    </a:cubicBezTo>
                    <a:cubicBezTo>
                      <a:pt x="3973" y="2656"/>
                      <a:pt x="3973" y="2656"/>
                      <a:pt x="3973" y="2656"/>
                    </a:cubicBezTo>
                    <a:cubicBezTo>
                      <a:pt x="3974" y="2660"/>
                      <a:pt x="3974" y="2660"/>
                      <a:pt x="3974" y="2660"/>
                    </a:cubicBezTo>
                    <a:cubicBezTo>
                      <a:pt x="3973" y="2663"/>
                      <a:pt x="3973" y="2663"/>
                      <a:pt x="3973" y="2663"/>
                    </a:cubicBezTo>
                    <a:cubicBezTo>
                      <a:pt x="3973" y="2666"/>
                      <a:pt x="3973" y="2666"/>
                      <a:pt x="3973" y="2666"/>
                    </a:cubicBezTo>
                    <a:cubicBezTo>
                      <a:pt x="3973" y="2668"/>
                      <a:pt x="3973" y="2668"/>
                      <a:pt x="3973" y="2668"/>
                    </a:cubicBezTo>
                    <a:cubicBezTo>
                      <a:pt x="3973" y="2670"/>
                      <a:pt x="3973" y="2670"/>
                      <a:pt x="3973" y="2670"/>
                    </a:cubicBezTo>
                    <a:cubicBezTo>
                      <a:pt x="3974" y="2674"/>
                      <a:pt x="3974" y="2674"/>
                      <a:pt x="3974" y="2674"/>
                    </a:cubicBezTo>
                    <a:cubicBezTo>
                      <a:pt x="3974" y="2680"/>
                      <a:pt x="3974" y="2680"/>
                      <a:pt x="3974" y="2680"/>
                    </a:cubicBezTo>
                    <a:cubicBezTo>
                      <a:pt x="3975" y="2682"/>
                      <a:pt x="3975" y="2682"/>
                      <a:pt x="3975" y="2682"/>
                    </a:cubicBezTo>
                    <a:cubicBezTo>
                      <a:pt x="3975" y="2685"/>
                      <a:pt x="3975" y="2685"/>
                      <a:pt x="3975" y="2685"/>
                    </a:cubicBezTo>
                    <a:cubicBezTo>
                      <a:pt x="3975" y="2687"/>
                      <a:pt x="3975" y="2687"/>
                      <a:pt x="3975" y="2687"/>
                    </a:cubicBezTo>
                    <a:cubicBezTo>
                      <a:pt x="3973" y="2688"/>
                      <a:pt x="3973" y="2688"/>
                      <a:pt x="3973" y="2688"/>
                    </a:cubicBezTo>
                    <a:cubicBezTo>
                      <a:pt x="3973" y="2692"/>
                      <a:pt x="3973" y="2692"/>
                      <a:pt x="3973" y="2692"/>
                    </a:cubicBezTo>
                    <a:cubicBezTo>
                      <a:pt x="3971" y="2696"/>
                      <a:pt x="3971" y="2696"/>
                      <a:pt x="3971" y="2696"/>
                    </a:cubicBezTo>
                    <a:cubicBezTo>
                      <a:pt x="3971" y="2700"/>
                      <a:pt x="3971" y="2700"/>
                      <a:pt x="3971" y="2700"/>
                    </a:cubicBezTo>
                    <a:cubicBezTo>
                      <a:pt x="3972" y="2704"/>
                      <a:pt x="3972" y="2704"/>
                      <a:pt x="3972" y="2704"/>
                    </a:cubicBezTo>
                    <a:cubicBezTo>
                      <a:pt x="3972" y="2705"/>
                      <a:pt x="3972" y="2705"/>
                      <a:pt x="3972" y="2705"/>
                    </a:cubicBezTo>
                    <a:cubicBezTo>
                      <a:pt x="3970" y="2707"/>
                      <a:pt x="3970" y="2707"/>
                      <a:pt x="3970" y="2707"/>
                    </a:cubicBezTo>
                    <a:cubicBezTo>
                      <a:pt x="3969" y="2711"/>
                      <a:pt x="3969" y="2711"/>
                      <a:pt x="3969" y="2711"/>
                    </a:cubicBezTo>
                    <a:cubicBezTo>
                      <a:pt x="3969" y="2713"/>
                      <a:pt x="3969" y="2713"/>
                      <a:pt x="3969" y="2713"/>
                    </a:cubicBezTo>
                    <a:cubicBezTo>
                      <a:pt x="3969" y="2717"/>
                      <a:pt x="3969" y="2717"/>
                      <a:pt x="3969" y="2717"/>
                    </a:cubicBezTo>
                    <a:cubicBezTo>
                      <a:pt x="3968" y="2720"/>
                      <a:pt x="3968" y="2720"/>
                      <a:pt x="3968" y="2720"/>
                    </a:cubicBezTo>
                    <a:cubicBezTo>
                      <a:pt x="3967" y="2721"/>
                      <a:pt x="3967" y="2721"/>
                      <a:pt x="3967" y="2721"/>
                    </a:cubicBezTo>
                    <a:cubicBezTo>
                      <a:pt x="3967" y="2723"/>
                      <a:pt x="3967" y="2723"/>
                      <a:pt x="3967" y="2723"/>
                    </a:cubicBezTo>
                    <a:cubicBezTo>
                      <a:pt x="3968" y="2725"/>
                      <a:pt x="3968" y="2725"/>
                      <a:pt x="3968" y="2725"/>
                    </a:cubicBezTo>
                    <a:cubicBezTo>
                      <a:pt x="3968" y="2725"/>
                      <a:pt x="3968" y="2725"/>
                      <a:pt x="3968" y="2725"/>
                    </a:cubicBezTo>
                    <a:cubicBezTo>
                      <a:pt x="3970" y="2725"/>
                      <a:pt x="3970" y="2725"/>
                      <a:pt x="3970" y="2725"/>
                    </a:cubicBezTo>
                    <a:cubicBezTo>
                      <a:pt x="3970" y="2727"/>
                      <a:pt x="3970" y="2727"/>
                      <a:pt x="3970" y="2727"/>
                    </a:cubicBezTo>
                    <a:cubicBezTo>
                      <a:pt x="3969" y="2727"/>
                      <a:pt x="3969" y="2727"/>
                      <a:pt x="3969" y="2727"/>
                    </a:cubicBezTo>
                    <a:cubicBezTo>
                      <a:pt x="3968" y="2727"/>
                      <a:pt x="3968" y="2727"/>
                      <a:pt x="3968" y="2727"/>
                    </a:cubicBezTo>
                    <a:cubicBezTo>
                      <a:pt x="3969" y="2730"/>
                      <a:pt x="3969" y="2730"/>
                      <a:pt x="3969" y="2730"/>
                    </a:cubicBezTo>
                    <a:cubicBezTo>
                      <a:pt x="3969" y="2732"/>
                      <a:pt x="3969" y="2732"/>
                      <a:pt x="3969" y="2732"/>
                    </a:cubicBezTo>
                    <a:cubicBezTo>
                      <a:pt x="3968" y="2733"/>
                      <a:pt x="3968" y="2733"/>
                      <a:pt x="3968" y="2733"/>
                    </a:cubicBezTo>
                    <a:cubicBezTo>
                      <a:pt x="3968" y="2734"/>
                      <a:pt x="3968" y="2734"/>
                      <a:pt x="3968" y="2734"/>
                    </a:cubicBezTo>
                    <a:cubicBezTo>
                      <a:pt x="3968" y="2735"/>
                      <a:pt x="3968" y="2735"/>
                      <a:pt x="3968" y="2735"/>
                    </a:cubicBezTo>
                    <a:cubicBezTo>
                      <a:pt x="3970" y="2735"/>
                      <a:pt x="3970" y="2735"/>
                      <a:pt x="3970" y="2735"/>
                    </a:cubicBezTo>
                    <a:cubicBezTo>
                      <a:pt x="3968" y="2746"/>
                      <a:pt x="3968" y="2746"/>
                      <a:pt x="3968" y="2746"/>
                    </a:cubicBezTo>
                    <a:cubicBezTo>
                      <a:pt x="3967" y="2756"/>
                      <a:pt x="3967" y="2756"/>
                      <a:pt x="3967" y="2756"/>
                    </a:cubicBezTo>
                    <a:cubicBezTo>
                      <a:pt x="3966" y="2757"/>
                      <a:pt x="3966" y="2757"/>
                      <a:pt x="3966" y="2757"/>
                    </a:cubicBezTo>
                    <a:cubicBezTo>
                      <a:pt x="3965" y="2758"/>
                      <a:pt x="3965" y="2758"/>
                      <a:pt x="3965" y="2758"/>
                    </a:cubicBezTo>
                    <a:cubicBezTo>
                      <a:pt x="3965" y="2758"/>
                      <a:pt x="3965" y="2758"/>
                      <a:pt x="3965" y="2758"/>
                    </a:cubicBezTo>
                    <a:cubicBezTo>
                      <a:pt x="3965" y="2761"/>
                      <a:pt x="3965" y="2761"/>
                      <a:pt x="3965" y="2761"/>
                    </a:cubicBezTo>
                    <a:cubicBezTo>
                      <a:pt x="3966" y="2764"/>
                      <a:pt x="3966" y="2764"/>
                      <a:pt x="3966" y="2764"/>
                    </a:cubicBezTo>
                    <a:cubicBezTo>
                      <a:pt x="3966" y="2765"/>
                      <a:pt x="3966" y="2765"/>
                      <a:pt x="3966" y="2765"/>
                    </a:cubicBezTo>
                    <a:cubicBezTo>
                      <a:pt x="3970" y="2769"/>
                      <a:pt x="3970" y="2769"/>
                      <a:pt x="3970" y="2769"/>
                    </a:cubicBezTo>
                    <a:cubicBezTo>
                      <a:pt x="3974" y="2773"/>
                      <a:pt x="3974" y="2773"/>
                      <a:pt x="3974" y="2773"/>
                    </a:cubicBezTo>
                    <a:cubicBezTo>
                      <a:pt x="3977" y="2778"/>
                      <a:pt x="3977" y="2778"/>
                      <a:pt x="3977" y="2778"/>
                    </a:cubicBezTo>
                    <a:cubicBezTo>
                      <a:pt x="3979" y="2781"/>
                      <a:pt x="3979" y="2781"/>
                      <a:pt x="3979" y="2781"/>
                    </a:cubicBezTo>
                    <a:cubicBezTo>
                      <a:pt x="3980" y="2782"/>
                      <a:pt x="3980" y="2782"/>
                      <a:pt x="3980" y="2782"/>
                    </a:cubicBezTo>
                    <a:cubicBezTo>
                      <a:pt x="3982" y="2782"/>
                      <a:pt x="3982" y="2782"/>
                      <a:pt x="3982" y="2782"/>
                    </a:cubicBezTo>
                    <a:cubicBezTo>
                      <a:pt x="3982" y="2781"/>
                      <a:pt x="3982" y="2781"/>
                      <a:pt x="3982" y="2781"/>
                    </a:cubicBezTo>
                    <a:cubicBezTo>
                      <a:pt x="3982" y="2780"/>
                      <a:pt x="3982" y="2780"/>
                      <a:pt x="3982" y="2780"/>
                    </a:cubicBezTo>
                    <a:cubicBezTo>
                      <a:pt x="3982" y="2779"/>
                      <a:pt x="3982" y="2779"/>
                      <a:pt x="3982" y="2779"/>
                    </a:cubicBezTo>
                    <a:cubicBezTo>
                      <a:pt x="3979" y="2776"/>
                      <a:pt x="3979" y="2776"/>
                      <a:pt x="3979" y="2776"/>
                    </a:cubicBezTo>
                    <a:cubicBezTo>
                      <a:pt x="3975" y="2772"/>
                      <a:pt x="3975" y="2772"/>
                      <a:pt x="3975" y="2772"/>
                    </a:cubicBezTo>
                    <a:cubicBezTo>
                      <a:pt x="3968" y="2765"/>
                      <a:pt x="3968" y="2765"/>
                      <a:pt x="3968" y="2765"/>
                    </a:cubicBezTo>
                    <a:cubicBezTo>
                      <a:pt x="3968" y="2764"/>
                      <a:pt x="3968" y="2764"/>
                      <a:pt x="3968" y="2764"/>
                    </a:cubicBezTo>
                    <a:cubicBezTo>
                      <a:pt x="3974" y="2768"/>
                      <a:pt x="3974" y="2768"/>
                      <a:pt x="3974" y="2768"/>
                    </a:cubicBezTo>
                    <a:cubicBezTo>
                      <a:pt x="3974" y="2767"/>
                      <a:pt x="3974" y="2767"/>
                      <a:pt x="3974" y="2767"/>
                    </a:cubicBezTo>
                    <a:cubicBezTo>
                      <a:pt x="3973" y="2765"/>
                      <a:pt x="3973" y="2765"/>
                      <a:pt x="3973" y="2765"/>
                    </a:cubicBezTo>
                    <a:cubicBezTo>
                      <a:pt x="3973" y="2764"/>
                      <a:pt x="3973" y="2764"/>
                      <a:pt x="3973" y="2764"/>
                    </a:cubicBezTo>
                    <a:cubicBezTo>
                      <a:pt x="3975" y="2763"/>
                      <a:pt x="3975" y="2763"/>
                      <a:pt x="3975" y="2763"/>
                    </a:cubicBezTo>
                    <a:cubicBezTo>
                      <a:pt x="3976" y="2763"/>
                      <a:pt x="3976" y="2763"/>
                      <a:pt x="3976" y="2763"/>
                    </a:cubicBezTo>
                    <a:cubicBezTo>
                      <a:pt x="3976" y="2765"/>
                      <a:pt x="3976" y="2765"/>
                      <a:pt x="3976" y="2765"/>
                    </a:cubicBezTo>
                    <a:cubicBezTo>
                      <a:pt x="3976" y="2767"/>
                      <a:pt x="3976" y="2767"/>
                      <a:pt x="3976" y="2767"/>
                    </a:cubicBezTo>
                    <a:cubicBezTo>
                      <a:pt x="3977" y="2770"/>
                      <a:pt x="3977" y="2770"/>
                      <a:pt x="3977" y="2770"/>
                    </a:cubicBezTo>
                    <a:cubicBezTo>
                      <a:pt x="3979" y="2772"/>
                      <a:pt x="3979" y="2772"/>
                      <a:pt x="3979" y="2772"/>
                    </a:cubicBezTo>
                    <a:cubicBezTo>
                      <a:pt x="3982" y="2773"/>
                      <a:pt x="3982" y="2773"/>
                      <a:pt x="3982" y="2773"/>
                    </a:cubicBezTo>
                    <a:cubicBezTo>
                      <a:pt x="3984" y="2774"/>
                      <a:pt x="3984" y="2774"/>
                      <a:pt x="3984" y="2774"/>
                    </a:cubicBezTo>
                    <a:cubicBezTo>
                      <a:pt x="3986" y="2776"/>
                      <a:pt x="3986" y="2776"/>
                      <a:pt x="3986" y="2776"/>
                    </a:cubicBezTo>
                    <a:cubicBezTo>
                      <a:pt x="3988" y="2779"/>
                      <a:pt x="3988" y="2779"/>
                      <a:pt x="3988" y="2779"/>
                    </a:cubicBezTo>
                    <a:cubicBezTo>
                      <a:pt x="3988" y="2779"/>
                      <a:pt x="3988" y="2779"/>
                      <a:pt x="3988" y="2779"/>
                    </a:cubicBezTo>
                    <a:cubicBezTo>
                      <a:pt x="3990" y="2778"/>
                      <a:pt x="3990" y="2778"/>
                      <a:pt x="3990" y="2778"/>
                    </a:cubicBezTo>
                    <a:cubicBezTo>
                      <a:pt x="3991" y="2777"/>
                      <a:pt x="3991" y="2777"/>
                      <a:pt x="3991" y="2777"/>
                    </a:cubicBezTo>
                    <a:cubicBezTo>
                      <a:pt x="3991" y="2776"/>
                      <a:pt x="3991" y="2776"/>
                      <a:pt x="3991" y="2776"/>
                    </a:cubicBezTo>
                    <a:cubicBezTo>
                      <a:pt x="3990" y="2774"/>
                      <a:pt x="3990" y="2774"/>
                      <a:pt x="3990" y="2774"/>
                    </a:cubicBezTo>
                    <a:cubicBezTo>
                      <a:pt x="3989" y="2773"/>
                      <a:pt x="3989" y="2773"/>
                      <a:pt x="3989" y="2773"/>
                    </a:cubicBezTo>
                    <a:cubicBezTo>
                      <a:pt x="3990" y="2772"/>
                      <a:pt x="3990" y="2772"/>
                      <a:pt x="3990" y="2772"/>
                    </a:cubicBezTo>
                    <a:cubicBezTo>
                      <a:pt x="3990" y="2772"/>
                      <a:pt x="3990" y="2772"/>
                      <a:pt x="3990" y="2772"/>
                    </a:cubicBezTo>
                    <a:cubicBezTo>
                      <a:pt x="3991" y="2770"/>
                      <a:pt x="3991" y="2770"/>
                      <a:pt x="3991" y="2770"/>
                    </a:cubicBezTo>
                    <a:cubicBezTo>
                      <a:pt x="3992" y="2769"/>
                      <a:pt x="3992" y="2769"/>
                      <a:pt x="3992" y="2769"/>
                    </a:cubicBezTo>
                    <a:cubicBezTo>
                      <a:pt x="3992" y="2767"/>
                      <a:pt x="3992" y="2767"/>
                      <a:pt x="3992" y="2767"/>
                    </a:cubicBezTo>
                    <a:cubicBezTo>
                      <a:pt x="3992" y="2765"/>
                      <a:pt x="3992" y="2765"/>
                      <a:pt x="3992" y="2765"/>
                    </a:cubicBezTo>
                    <a:cubicBezTo>
                      <a:pt x="3993" y="2764"/>
                      <a:pt x="3993" y="2764"/>
                      <a:pt x="3993" y="2764"/>
                    </a:cubicBezTo>
                    <a:cubicBezTo>
                      <a:pt x="3993" y="2763"/>
                      <a:pt x="3993" y="2763"/>
                      <a:pt x="3993" y="2763"/>
                    </a:cubicBezTo>
                    <a:cubicBezTo>
                      <a:pt x="3990" y="2763"/>
                      <a:pt x="3990" y="2763"/>
                      <a:pt x="3990" y="2763"/>
                    </a:cubicBezTo>
                    <a:cubicBezTo>
                      <a:pt x="3989" y="2762"/>
                      <a:pt x="3989" y="2762"/>
                      <a:pt x="3989" y="2762"/>
                    </a:cubicBezTo>
                    <a:cubicBezTo>
                      <a:pt x="3989" y="2761"/>
                      <a:pt x="3989" y="2761"/>
                      <a:pt x="3989" y="2761"/>
                    </a:cubicBezTo>
                    <a:cubicBezTo>
                      <a:pt x="3990" y="2761"/>
                      <a:pt x="3990" y="2761"/>
                      <a:pt x="3990" y="2761"/>
                    </a:cubicBezTo>
                    <a:cubicBezTo>
                      <a:pt x="3990" y="2760"/>
                      <a:pt x="3990" y="2760"/>
                      <a:pt x="3990" y="2760"/>
                    </a:cubicBezTo>
                    <a:cubicBezTo>
                      <a:pt x="3991" y="2759"/>
                      <a:pt x="3991" y="2759"/>
                      <a:pt x="3991" y="2759"/>
                    </a:cubicBezTo>
                    <a:cubicBezTo>
                      <a:pt x="3990" y="2758"/>
                      <a:pt x="3990" y="2758"/>
                      <a:pt x="3990" y="2758"/>
                    </a:cubicBezTo>
                    <a:cubicBezTo>
                      <a:pt x="3990" y="2758"/>
                      <a:pt x="3990" y="2758"/>
                      <a:pt x="3990" y="2758"/>
                    </a:cubicBezTo>
                    <a:cubicBezTo>
                      <a:pt x="3993" y="2756"/>
                      <a:pt x="3993" y="2756"/>
                      <a:pt x="3993" y="2756"/>
                    </a:cubicBezTo>
                    <a:cubicBezTo>
                      <a:pt x="3993" y="2755"/>
                      <a:pt x="3993" y="2755"/>
                      <a:pt x="3993" y="2755"/>
                    </a:cubicBezTo>
                    <a:cubicBezTo>
                      <a:pt x="3992" y="2755"/>
                      <a:pt x="3992" y="2755"/>
                      <a:pt x="3992" y="2755"/>
                    </a:cubicBezTo>
                    <a:cubicBezTo>
                      <a:pt x="3989" y="2756"/>
                      <a:pt x="3989" y="2756"/>
                      <a:pt x="3989" y="2756"/>
                    </a:cubicBezTo>
                    <a:cubicBezTo>
                      <a:pt x="3977" y="2752"/>
                      <a:pt x="3977" y="2752"/>
                      <a:pt x="3977" y="2752"/>
                    </a:cubicBezTo>
                    <a:cubicBezTo>
                      <a:pt x="3977" y="2751"/>
                      <a:pt x="3977" y="2751"/>
                      <a:pt x="3977" y="2751"/>
                    </a:cubicBezTo>
                    <a:cubicBezTo>
                      <a:pt x="3977" y="2750"/>
                      <a:pt x="3977" y="2750"/>
                      <a:pt x="3977" y="2750"/>
                    </a:cubicBezTo>
                    <a:cubicBezTo>
                      <a:pt x="3978" y="2748"/>
                      <a:pt x="3978" y="2748"/>
                      <a:pt x="3978" y="2748"/>
                    </a:cubicBezTo>
                    <a:cubicBezTo>
                      <a:pt x="3979" y="2747"/>
                      <a:pt x="3979" y="2747"/>
                      <a:pt x="3979" y="2747"/>
                    </a:cubicBezTo>
                    <a:cubicBezTo>
                      <a:pt x="3980" y="2745"/>
                      <a:pt x="3980" y="2745"/>
                      <a:pt x="3980" y="2745"/>
                    </a:cubicBezTo>
                    <a:cubicBezTo>
                      <a:pt x="3980" y="2743"/>
                      <a:pt x="3980" y="2743"/>
                      <a:pt x="3980" y="2743"/>
                    </a:cubicBezTo>
                    <a:cubicBezTo>
                      <a:pt x="3980" y="2742"/>
                      <a:pt x="3980" y="2742"/>
                      <a:pt x="3980" y="2742"/>
                    </a:cubicBezTo>
                    <a:cubicBezTo>
                      <a:pt x="3978" y="2738"/>
                      <a:pt x="3978" y="2738"/>
                      <a:pt x="3978" y="2738"/>
                    </a:cubicBezTo>
                    <a:cubicBezTo>
                      <a:pt x="3978" y="2738"/>
                      <a:pt x="3978" y="2738"/>
                      <a:pt x="3978" y="2738"/>
                    </a:cubicBezTo>
                    <a:cubicBezTo>
                      <a:pt x="3979" y="2738"/>
                      <a:pt x="3979" y="2738"/>
                      <a:pt x="3979" y="2738"/>
                    </a:cubicBezTo>
                    <a:cubicBezTo>
                      <a:pt x="3982" y="2738"/>
                      <a:pt x="3982" y="2738"/>
                      <a:pt x="3982" y="2738"/>
                    </a:cubicBezTo>
                    <a:cubicBezTo>
                      <a:pt x="3983" y="2740"/>
                      <a:pt x="3983" y="2740"/>
                      <a:pt x="3983" y="2740"/>
                    </a:cubicBezTo>
                    <a:cubicBezTo>
                      <a:pt x="3985" y="2739"/>
                      <a:pt x="3985" y="2739"/>
                      <a:pt x="3985" y="2739"/>
                    </a:cubicBezTo>
                    <a:cubicBezTo>
                      <a:pt x="3986" y="2740"/>
                      <a:pt x="3986" y="2740"/>
                      <a:pt x="3986" y="2740"/>
                    </a:cubicBezTo>
                    <a:cubicBezTo>
                      <a:pt x="3989" y="2743"/>
                      <a:pt x="3989" y="2743"/>
                      <a:pt x="3989" y="2743"/>
                    </a:cubicBezTo>
                    <a:cubicBezTo>
                      <a:pt x="3989" y="2743"/>
                      <a:pt x="3989" y="2743"/>
                      <a:pt x="3989" y="2743"/>
                    </a:cubicBezTo>
                    <a:cubicBezTo>
                      <a:pt x="3989" y="2744"/>
                      <a:pt x="3989" y="2744"/>
                      <a:pt x="3989" y="2744"/>
                    </a:cubicBezTo>
                    <a:cubicBezTo>
                      <a:pt x="3989" y="2745"/>
                      <a:pt x="3989" y="2745"/>
                      <a:pt x="3989" y="2745"/>
                    </a:cubicBezTo>
                    <a:cubicBezTo>
                      <a:pt x="3990" y="2745"/>
                      <a:pt x="3990" y="2745"/>
                      <a:pt x="3990" y="2745"/>
                    </a:cubicBezTo>
                    <a:cubicBezTo>
                      <a:pt x="3992" y="2745"/>
                      <a:pt x="3992" y="2745"/>
                      <a:pt x="3992" y="2745"/>
                    </a:cubicBezTo>
                    <a:cubicBezTo>
                      <a:pt x="3994" y="2745"/>
                      <a:pt x="3994" y="2745"/>
                      <a:pt x="3994" y="2745"/>
                    </a:cubicBezTo>
                    <a:cubicBezTo>
                      <a:pt x="3995" y="2745"/>
                      <a:pt x="3995" y="2745"/>
                      <a:pt x="3995" y="2745"/>
                    </a:cubicBezTo>
                    <a:cubicBezTo>
                      <a:pt x="3997" y="2746"/>
                      <a:pt x="3997" y="2746"/>
                      <a:pt x="3997" y="2746"/>
                    </a:cubicBezTo>
                    <a:cubicBezTo>
                      <a:pt x="3998" y="2747"/>
                      <a:pt x="3998" y="2747"/>
                      <a:pt x="3998" y="2747"/>
                    </a:cubicBezTo>
                    <a:cubicBezTo>
                      <a:pt x="3999" y="2749"/>
                      <a:pt x="3999" y="2749"/>
                      <a:pt x="3999" y="2749"/>
                    </a:cubicBezTo>
                    <a:cubicBezTo>
                      <a:pt x="3999" y="2752"/>
                      <a:pt x="3999" y="2752"/>
                      <a:pt x="3999" y="2752"/>
                    </a:cubicBezTo>
                    <a:cubicBezTo>
                      <a:pt x="3999" y="2754"/>
                      <a:pt x="3999" y="2754"/>
                      <a:pt x="3999" y="2754"/>
                    </a:cubicBezTo>
                    <a:cubicBezTo>
                      <a:pt x="3997" y="2757"/>
                      <a:pt x="3997" y="2757"/>
                      <a:pt x="3997" y="2757"/>
                    </a:cubicBezTo>
                    <a:cubicBezTo>
                      <a:pt x="3997" y="2760"/>
                      <a:pt x="3997" y="2760"/>
                      <a:pt x="3997" y="2760"/>
                    </a:cubicBezTo>
                    <a:cubicBezTo>
                      <a:pt x="3999" y="2761"/>
                      <a:pt x="3999" y="2761"/>
                      <a:pt x="3999" y="2761"/>
                    </a:cubicBezTo>
                    <a:cubicBezTo>
                      <a:pt x="3999" y="2762"/>
                      <a:pt x="3999" y="2762"/>
                      <a:pt x="3999" y="2762"/>
                    </a:cubicBezTo>
                    <a:cubicBezTo>
                      <a:pt x="4003" y="2762"/>
                      <a:pt x="4003" y="2762"/>
                      <a:pt x="4003" y="2762"/>
                    </a:cubicBezTo>
                    <a:cubicBezTo>
                      <a:pt x="4006" y="2762"/>
                      <a:pt x="4006" y="2762"/>
                      <a:pt x="4006" y="2762"/>
                    </a:cubicBezTo>
                    <a:cubicBezTo>
                      <a:pt x="4006" y="2761"/>
                      <a:pt x="4006" y="2761"/>
                      <a:pt x="4006" y="2761"/>
                    </a:cubicBezTo>
                    <a:cubicBezTo>
                      <a:pt x="4006" y="2761"/>
                      <a:pt x="4006" y="2761"/>
                      <a:pt x="4006" y="2761"/>
                    </a:cubicBezTo>
                    <a:cubicBezTo>
                      <a:pt x="4005" y="2756"/>
                      <a:pt x="4005" y="2756"/>
                      <a:pt x="4005" y="2756"/>
                    </a:cubicBezTo>
                    <a:cubicBezTo>
                      <a:pt x="4004" y="2753"/>
                      <a:pt x="4004" y="2753"/>
                      <a:pt x="4004" y="2753"/>
                    </a:cubicBezTo>
                    <a:cubicBezTo>
                      <a:pt x="4003" y="2750"/>
                      <a:pt x="4003" y="2750"/>
                      <a:pt x="4003" y="2750"/>
                    </a:cubicBezTo>
                    <a:cubicBezTo>
                      <a:pt x="4004" y="2747"/>
                      <a:pt x="4004" y="2747"/>
                      <a:pt x="4004" y="2747"/>
                    </a:cubicBezTo>
                    <a:cubicBezTo>
                      <a:pt x="4005" y="2747"/>
                      <a:pt x="4005" y="2747"/>
                      <a:pt x="4005" y="2747"/>
                    </a:cubicBezTo>
                    <a:cubicBezTo>
                      <a:pt x="4008" y="2746"/>
                      <a:pt x="4008" y="2746"/>
                      <a:pt x="4008" y="2746"/>
                    </a:cubicBezTo>
                    <a:cubicBezTo>
                      <a:pt x="4010" y="2745"/>
                      <a:pt x="4010" y="2745"/>
                      <a:pt x="4010" y="2745"/>
                    </a:cubicBezTo>
                    <a:cubicBezTo>
                      <a:pt x="4011" y="2745"/>
                      <a:pt x="4011" y="2745"/>
                      <a:pt x="4011" y="2745"/>
                    </a:cubicBezTo>
                    <a:cubicBezTo>
                      <a:pt x="4011" y="2745"/>
                      <a:pt x="4011" y="2745"/>
                      <a:pt x="4011" y="2745"/>
                    </a:cubicBezTo>
                    <a:cubicBezTo>
                      <a:pt x="4011" y="2746"/>
                      <a:pt x="4011" y="2746"/>
                      <a:pt x="4011" y="2746"/>
                    </a:cubicBezTo>
                    <a:cubicBezTo>
                      <a:pt x="4010" y="2749"/>
                      <a:pt x="4010" y="2749"/>
                      <a:pt x="4010" y="2749"/>
                    </a:cubicBezTo>
                    <a:cubicBezTo>
                      <a:pt x="4011" y="2750"/>
                      <a:pt x="4011" y="2750"/>
                      <a:pt x="4011" y="2750"/>
                    </a:cubicBezTo>
                    <a:cubicBezTo>
                      <a:pt x="4013" y="2753"/>
                      <a:pt x="4013" y="2753"/>
                      <a:pt x="4013" y="2753"/>
                    </a:cubicBezTo>
                    <a:cubicBezTo>
                      <a:pt x="4014" y="2756"/>
                      <a:pt x="4014" y="2756"/>
                      <a:pt x="4014" y="2756"/>
                    </a:cubicBezTo>
                    <a:cubicBezTo>
                      <a:pt x="4015" y="2759"/>
                      <a:pt x="4015" y="2759"/>
                      <a:pt x="4015" y="2759"/>
                    </a:cubicBezTo>
                    <a:cubicBezTo>
                      <a:pt x="4015" y="2762"/>
                      <a:pt x="4015" y="2762"/>
                      <a:pt x="4015" y="2762"/>
                    </a:cubicBezTo>
                    <a:cubicBezTo>
                      <a:pt x="4015" y="2764"/>
                      <a:pt x="4015" y="2764"/>
                      <a:pt x="4015" y="2764"/>
                    </a:cubicBezTo>
                    <a:cubicBezTo>
                      <a:pt x="4013" y="2766"/>
                      <a:pt x="4013" y="2766"/>
                      <a:pt x="4013" y="2766"/>
                    </a:cubicBezTo>
                    <a:cubicBezTo>
                      <a:pt x="4011" y="2768"/>
                      <a:pt x="4011" y="2768"/>
                      <a:pt x="4011" y="2768"/>
                    </a:cubicBezTo>
                    <a:cubicBezTo>
                      <a:pt x="4008" y="2770"/>
                      <a:pt x="4008" y="2770"/>
                      <a:pt x="4008" y="2770"/>
                    </a:cubicBezTo>
                    <a:cubicBezTo>
                      <a:pt x="4007" y="2770"/>
                      <a:pt x="4007" y="2770"/>
                      <a:pt x="4007" y="2770"/>
                    </a:cubicBezTo>
                    <a:cubicBezTo>
                      <a:pt x="4007" y="2772"/>
                      <a:pt x="4007" y="2772"/>
                      <a:pt x="4007" y="2772"/>
                    </a:cubicBezTo>
                    <a:cubicBezTo>
                      <a:pt x="4008" y="2773"/>
                      <a:pt x="4008" y="2773"/>
                      <a:pt x="4008" y="2773"/>
                    </a:cubicBezTo>
                    <a:cubicBezTo>
                      <a:pt x="4008" y="2773"/>
                      <a:pt x="4008" y="2773"/>
                      <a:pt x="4008" y="2773"/>
                    </a:cubicBezTo>
                    <a:cubicBezTo>
                      <a:pt x="4011" y="2773"/>
                      <a:pt x="4011" y="2773"/>
                      <a:pt x="4011" y="2773"/>
                    </a:cubicBezTo>
                    <a:cubicBezTo>
                      <a:pt x="4012" y="2774"/>
                      <a:pt x="4012" y="2774"/>
                      <a:pt x="4012" y="2774"/>
                    </a:cubicBezTo>
                    <a:cubicBezTo>
                      <a:pt x="4012" y="2776"/>
                      <a:pt x="4012" y="2776"/>
                      <a:pt x="4012" y="2776"/>
                    </a:cubicBezTo>
                    <a:cubicBezTo>
                      <a:pt x="4012" y="2776"/>
                      <a:pt x="4012" y="2776"/>
                      <a:pt x="4012" y="2776"/>
                    </a:cubicBezTo>
                    <a:cubicBezTo>
                      <a:pt x="4010" y="2776"/>
                      <a:pt x="4010" y="2776"/>
                      <a:pt x="4010" y="2776"/>
                    </a:cubicBezTo>
                    <a:cubicBezTo>
                      <a:pt x="4008" y="2775"/>
                      <a:pt x="4008" y="2775"/>
                      <a:pt x="4008" y="2775"/>
                    </a:cubicBezTo>
                    <a:cubicBezTo>
                      <a:pt x="4006" y="2776"/>
                      <a:pt x="4006" y="2776"/>
                      <a:pt x="4006" y="2776"/>
                    </a:cubicBezTo>
                    <a:cubicBezTo>
                      <a:pt x="4006" y="2776"/>
                      <a:pt x="4006" y="2776"/>
                      <a:pt x="4006" y="2776"/>
                    </a:cubicBezTo>
                    <a:cubicBezTo>
                      <a:pt x="4006" y="2778"/>
                      <a:pt x="4006" y="2778"/>
                      <a:pt x="4006" y="2778"/>
                    </a:cubicBezTo>
                    <a:cubicBezTo>
                      <a:pt x="4004" y="2780"/>
                      <a:pt x="4004" y="2780"/>
                      <a:pt x="4004" y="2780"/>
                    </a:cubicBezTo>
                    <a:cubicBezTo>
                      <a:pt x="4002" y="2781"/>
                      <a:pt x="4002" y="2781"/>
                      <a:pt x="4002" y="2781"/>
                    </a:cubicBezTo>
                    <a:cubicBezTo>
                      <a:pt x="4001" y="2782"/>
                      <a:pt x="4001" y="2782"/>
                      <a:pt x="4001" y="2782"/>
                    </a:cubicBezTo>
                    <a:cubicBezTo>
                      <a:pt x="4000" y="2784"/>
                      <a:pt x="4000" y="2784"/>
                      <a:pt x="4000" y="2784"/>
                    </a:cubicBezTo>
                    <a:cubicBezTo>
                      <a:pt x="3999" y="2786"/>
                      <a:pt x="3999" y="2786"/>
                      <a:pt x="3999" y="2786"/>
                    </a:cubicBezTo>
                    <a:cubicBezTo>
                      <a:pt x="3999" y="2788"/>
                      <a:pt x="3999" y="2788"/>
                      <a:pt x="3999" y="2788"/>
                    </a:cubicBezTo>
                    <a:cubicBezTo>
                      <a:pt x="3999" y="2790"/>
                      <a:pt x="3999" y="2790"/>
                      <a:pt x="3999" y="2790"/>
                    </a:cubicBezTo>
                    <a:cubicBezTo>
                      <a:pt x="3999" y="2791"/>
                      <a:pt x="3999" y="2791"/>
                      <a:pt x="3999" y="2791"/>
                    </a:cubicBezTo>
                    <a:cubicBezTo>
                      <a:pt x="3997" y="2792"/>
                      <a:pt x="3997" y="2792"/>
                      <a:pt x="3997" y="2792"/>
                    </a:cubicBezTo>
                    <a:cubicBezTo>
                      <a:pt x="3995" y="2792"/>
                      <a:pt x="3995" y="2792"/>
                      <a:pt x="3995" y="2792"/>
                    </a:cubicBezTo>
                    <a:cubicBezTo>
                      <a:pt x="3995" y="2793"/>
                      <a:pt x="3995" y="2793"/>
                      <a:pt x="3995" y="2793"/>
                    </a:cubicBezTo>
                    <a:cubicBezTo>
                      <a:pt x="3994" y="2795"/>
                      <a:pt x="3994" y="2795"/>
                      <a:pt x="3994" y="2795"/>
                    </a:cubicBezTo>
                    <a:cubicBezTo>
                      <a:pt x="3995" y="2795"/>
                      <a:pt x="3995" y="2795"/>
                      <a:pt x="3995" y="2795"/>
                    </a:cubicBezTo>
                    <a:cubicBezTo>
                      <a:pt x="3995" y="2794"/>
                      <a:pt x="3995" y="2794"/>
                      <a:pt x="3995" y="2794"/>
                    </a:cubicBezTo>
                    <a:cubicBezTo>
                      <a:pt x="3998" y="2793"/>
                      <a:pt x="3998" y="2793"/>
                      <a:pt x="3998" y="2793"/>
                    </a:cubicBezTo>
                    <a:cubicBezTo>
                      <a:pt x="4000" y="2792"/>
                      <a:pt x="4000" y="2792"/>
                      <a:pt x="4000" y="2792"/>
                    </a:cubicBezTo>
                    <a:cubicBezTo>
                      <a:pt x="4001" y="2791"/>
                      <a:pt x="4001" y="2791"/>
                      <a:pt x="4001" y="2791"/>
                    </a:cubicBezTo>
                    <a:cubicBezTo>
                      <a:pt x="4002" y="2791"/>
                      <a:pt x="4002" y="2791"/>
                      <a:pt x="4002" y="2791"/>
                    </a:cubicBezTo>
                    <a:cubicBezTo>
                      <a:pt x="4001" y="2794"/>
                      <a:pt x="4001" y="2794"/>
                      <a:pt x="4001" y="2794"/>
                    </a:cubicBezTo>
                    <a:cubicBezTo>
                      <a:pt x="4000" y="2794"/>
                      <a:pt x="4000" y="2794"/>
                      <a:pt x="4000" y="2794"/>
                    </a:cubicBezTo>
                    <a:cubicBezTo>
                      <a:pt x="4000" y="2796"/>
                      <a:pt x="4000" y="2796"/>
                      <a:pt x="4000" y="2796"/>
                    </a:cubicBezTo>
                    <a:cubicBezTo>
                      <a:pt x="3999" y="2798"/>
                      <a:pt x="3999" y="2798"/>
                      <a:pt x="3999" y="2798"/>
                    </a:cubicBezTo>
                    <a:cubicBezTo>
                      <a:pt x="3998" y="2798"/>
                      <a:pt x="3998" y="2798"/>
                      <a:pt x="3998" y="2798"/>
                    </a:cubicBezTo>
                    <a:cubicBezTo>
                      <a:pt x="3997" y="2798"/>
                      <a:pt x="3997" y="2798"/>
                      <a:pt x="3997" y="2798"/>
                    </a:cubicBezTo>
                    <a:cubicBezTo>
                      <a:pt x="3997" y="2799"/>
                      <a:pt x="3997" y="2799"/>
                      <a:pt x="3997" y="2799"/>
                    </a:cubicBezTo>
                    <a:cubicBezTo>
                      <a:pt x="3999" y="2799"/>
                      <a:pt x="3999" y="2799"/>
                      <a:pt x="3999" y="2799"/>
                    </a:cubicBezTo>
                    <a:cubicBezTo>
                      <a:pt x="4000" y="2799"/>
                      <a:pt x="4000" y="2799"/>
                      <a:pt x="4000" y="2799"/>
                    </a:cubicBezTo>
                    <a:cubicBezTo>
                      <a:pt x="4001" y="2799"/>
                      <a:pt x="4001" y="2799"/>
                      <a:pt x="4001" y="2799"/>
                    </a:cubicBezTo>
                    <a:cubicBezTo>
                      <a:pt x="4006" y="2797"/>
                      <a:pt x="4006" y="2797"/>
                      <a:pt x="4006" y="2797"/>
                    </a:cubicBezTo>
                    <a:cubicBezTo>
                      <a:pt x="4011" y="2795"/>
                      <a:pt x="4011" y="2795"/>
                      <a:pt x="4011" y="2795"/>
                    </a:cubicBezTo>
                    <a:cubicBezTo>
                      <a:pt x="4012" y="2795"/>
                      <a:pt x="4012" y="2795"/>
                      <a:pt x="4012" y="2795"/>
                    </a:cubicBezTo>
                    <a:cubicBezTo>
                      <a:pt x="4014" y="2795"/>
                      <a:pt x="4014" y="2795"/>
                      <a:pt x="4014" y="2795"/>
                    </a:cubicBezTo>
                    <a:cubicBezTo>
                      <a:pt x="4015" y="2796"/>
                      <a:pt x="4015" y="2796"/>
                      <a:pt x="4015" y="2796"/>
                    </a:cubicBezTo>
                    <a:cubicBezTo>
                      <a:pt x="4016" y="2796"/>
                      <a:pt x="4016" y="2796"/>
                      <a:pt x="4016" y="2796"/>
                    </a:cubicBezTo>
                    <a:cubicBezTo>
                      <a:pt x="4016" y="2796"/>
                      <a:pt x="4016" y="2796"/>
                      <a:pt x="4016" y="2796"/>
                    </a:cubicBezTo>
                    <a:cubicBezTo>
                      <a:pt x="4014" y="2797"/>
                      <a:pt x="4014" y="2797"/>
                      <a:pt x="4014" y="2797"/>
                    </a:cubicBezTo>
                    <a:cubicBezTo>
                      <a:pt x="4010" y="2798"/>
                      <a:pt x="4010" y="2798"/>
                      <a:pt x="4010" y="2798"/>
                    </a:cubicBezTo>
                    <a:cubicBezTo>
                      <a:pt x="4007" y="2799"/>
                      <a:pt x="4007" y="2799"/>
                      <a:pt x="4007" y="2799"/>
                    </a:cubicBezTo>
                    <a:cubicBezTo>
                      <a:pt x="4007" y="2799"/>
                      <a:pt x="4007" y="2799"/>
                      <a:pt x="4007" y="2799"/>
                    </a:cubicBezTo>
                    <a:cubicBezTo>
                      <a:pt x="4009" y="2799"/>
                      <a:pt x="4009" y="2799"/>
                      <a:pt x="4009" y="2799"/>
                    </a:cubicBezTo>
                    <a:cubicBezTo>
                      <a:pt x="4010" y="2801"/>
                      <a:pt x="4010" y="2801"/>
                      <a:pt x="4010" y="2801"/>
                    </a:cubicBezTo>
                    <a:cubicBezTo>
                      <a:pt x="4010" y="2802"/>
                      <a:pt x="4010" y="2802"/>
                      <a:pt x="4010" y="2802"/>
                    </a:cubicBezTo>
                    <a:cubicBezTo>
                      <a:pt x="4010" y="2802"/>
                      <a:pt x="4010" y="2802"/>
                      <a:pt x="4010" y="2802"/>
                    </a:cubicBezTo>
                    <a:cubicBezTo>
                      <a:pt x="4008" y="2801"/>
                      <a:pt x="4008" y="2801"/>
                      <a:pt x="4008" y="2801"/>
                    </a:cubicBezTo>
                    <a:cubicBezTo>
                      <a:pt x="4006" y="2801"/>
                      <a:pt x="4006" y="2801"/>
                      <a:pt x="4006" y="2801"/>
                    </a:cubicBezTo>
                    <a:cubicBezTo>
                      <a:pt x="4005" y="2799"/>
                      <a:pt x="4005" y="2799"/>
                      <a:pt x="4005" y="2799"/>
                    </a:cubicBezTo>
                    <a:cubicBezTo>
                      <a:pt x="3999" y="2801"/>
                      <a:pt x="3999" y="2801"/>
                      <a:pt x="3999" y="2801"/>
                    </a:cubicBezTo>
                    <a:cubicBezTo>
                      <a:pt x="3995" y="2801"/>
                      <a:pt x="3995" y="2801"/>
                      <a:pt x="3995" y="2801"/>
                    </a:cubicBezTo>
                    <a:cubicBezTo>
                      <a:pt x="3989" y="2799"/>
                      <a:pt x="3989" y="2799"/>
                      <a:pt x="3989" y="2799"/>
                    </a:cubicBezTo>
                    <a:cubicBezTo>
                      <a:pt x="3988" y="2800"/>
                      <a:pt x="3988" y="2800"/>
                      <a:pt x="3988" y="2800"/>
                    </a:cubicBezTo>
                    <a:cubicBezTo>
                      <a:pt x="3990" y="2803"/>
                      <a:pt x="3990" y="2803"/>
                      <a:pt x="3990" y="2803"/>
                    </a:cubicBezTo>
                    <a:cubicBezTo>
                      <a:pt x="3991" y="2803"/>
                      <a:pt x="3991" y="2803"/>
                      <a:pt x="3991" y="2803"/>
                    </a:cubicBezTo>
                    <a:cubicBezTo>
                      <a:pt x="3993" y="2803"/>
                      <a:pt x="3993" y="2803"/>
                      <a:pt x="3993" y="2803"/>
                    </a:cubicBezTo>
                    <a:cubicBezTo>
                      <a:pt x="3993" y="2805"/>
                      <a:pt x="3993" y="2805"/>
                      <a:pt x="3993" y="2805"/>
                    </a:cubicBezTo>
                    <a:cubicBezTo>
                      <a:pt x="3993" y="2805"/>
                      <a:pt x="3993" y="2805"/>
                      <a:pt x="3993" y="2805"/>
                    </a:cubicBezTo>
                    <a:cubicBezTo>
                      <a:pt x="3989" y="2805"/>
                      <a:pt x="3989" y="2805"/>
                      <a:pt x="3989" y="2805"/>
                    </a:cubicBezTo>
                    <a:cubicBezTo>
                      <a:pt x="3989" y="2806"/>
                      <a:pt x="3989" y="2806"/>
                      <a:pt x="3989" y="2806"/>
                    </a:cubicBezTo>
                    <a:cubicBezTo>
                      <a:pt x="3993" y="2808"/>
                      <a:pt x="3993" y="2808"/>
                      <a:pt x="3993" y="2808"/>
                    </a:cubicBezTo>
                    <a:cubicBezTo>
                      <a:pt x="3999" y="2810"/>
                      <a:pt x="3999" y="2810"/>
                      <a:pt x="3999" y="2810"/>
                    </a:cubicBezTo>
                    <a:cubicBezTo>
                      <a:pt x="4002" y="2810"/>
                      <a:pt x="4002" y="2810"/>
                      <a:pt x="4002" y="2810"/>
                    </a:cubicBezTo>
                    <a:cubicBezTo>
                      <a:pt x="4002" y="2811"/>
                      <a:pt x="4002" y="2811"/>
                      <a:pt x="4002" y="2811"/>
                    </a:cubicBezTo>
                    <a:cubicBezTo>
                      <a:pt x="4004" y="2814"/>
                      <a:pt x="4004" y="2814"/>
                      <a:pt x="4004" y="2814"/>
                    </a:cubicBezTo>
                    <a:cubicBezTo>
                      <a:pt x="4005" y="2818"/>
                      <a:pt x="4005" y="2818"/>
                      <a:pt x="4005" y="2818"/>
                    </a:cubicBezTo>
                    <a:cubicBezTo>
                      <a:pt x="4006" y="2820"/>
                      <a:pt x="4006" y="2820"/>
                      <a:pt x="4006" y="2820"/>
                    </a:cubicBezTo>
                    <a:cubicBezTo>
                      <a:pt x="4006" y="2821"/>
                      <a:pt x="4006" y="2821"/>
                      <a:pt x="4006" y="2821"/>
                    </a:cubicBezTo>
                    <a:cubicBezTo>
                      <a:pt x="4007" y="2821"/>
                      <a:pt x="4007" y="2821"/>
                      <a:pt x="4007" y="2821"/>
                    </a:cubicBezTo>
                    <a:cubicBezTo>
                      <a:pt x="4008" y="2820"/>
                      <a:pt x="4008" y="2820"/>
                      <a:pt x="4008" y="2820"/>
                    </a:cubicBezTo>
                    <a:cubicBezTo>
                      <a:pt x="4008" y="2821"/>
                      <a:pt x="4008" y="2821"/>
                      <a:pt x="4008" y="2821"/>
                    </a:cubicBezTo>
                    <a:cubicBezTo>
                      <a:pt x="4008" y="2823"/>
                      <a:pt x="4008" y="2823"/>
                      <a:pt x="4008" y="2823"/>
                    </a:cubicBezTo>
                    <a:cubicBezTo>
                      <a:pt x="4008" y="2825"/>
                      <a:pt x="4008" y="2825"/>
                      <a:pt x="4008" y="2825"/>
                    </a:cubicBezTo>
                    <a:cubicBezTo>
                      <a:pt x="4008" y="2826"/>
                      <a:pt x="4008" y="2826"/>
                      <a:pt x="4008" y="2826"/>
                    </a:cubicBezTo>
                    <a:cubicBezTo>
                      <a:pt x="4006" y="2827"/>
                      <a:pt x="4006" y="2827"/>
                      <a:pt x="4006" y="2827"/>
                    </a:cubicBezTo>
                    <a:cubicBezTo>
                      <a:pt x="4005" y="2827"/>
                      <a:pt x="4005" y="2827"/>
                      <a:pt x="4005" y="2827"/>
                    </a:cubicBezTo>
                    <a:cubicBezTo>
                      <a:pt x="4005" y="2828"/>
                      <a:pt x="4005" y="2828"/>
                      <a:pt x="4005" y="2828"/>
                    </a:cubicBezTo>
                    <a:cubicBezTo>
                      <a:pt x="4008" y="2831"/>
                      <a:pt x="4008" y="2831"/>
                      <a:pt x="4008" y="2831"/>
                    </a:cubicBezTo>
                    <a:cubicBezTo>
                      <a:pt x="4012" y="2834"/>
                      <a:pt x="4012" y="2834"/>
                      <a:pt x="4012" y="2834"/>
                    </a:cubicBezTo>
                    <a:cubicBezTo>
                      <a:pt x="4012" y="2835"/>
                      <a:pt x="4012" y="2835"/>
                      <a:pt x="4012" y="2835"/>
                    </a:cubicBezTo>
                    <a:cubicBezTo>
                      <a:pt x="4022" y="2852"/>
                      <a:pt x="4022" y="2852"/>
                      <a:pt x="4022" y="2852"/>
                    </a:cubicBezTo>
                    <a:cubicBezTo>
                      <a:pt x="4033" y="2867"/>
                      <a:pt x="4033" y="2867"/>
                      <a:pt x="4033" y="2867"/>
                    </a:cubicBezTo>
                    <a:cubicBezTo>
                      <a:pt x="4034" y="2867"/>
                      <a:pt x="4034" y="2867"/>
                      <a:pt x="4034" y="2867"/>
                    </a:cubicBezTo>
                    <a:cubicBezTo>
                      <a:pt x="4035" y="2867"/>
                      <a:pt x="4035" y="2867"/>
                      <a:pt x="4035" y="2867"/>
                    </a:cubicBezTo>
                    <a:cubicBezTo>
                      <a:pt x="4035" y="2865"/>
                      <a:pt x="4035" y="2865"/>
                      <a:pt x="4035" y="2865"/>
                    </a:cubicBezTo>
                    <a:cubicBezTo>
                      <a:pt x="4035" y="2865"/>
                      <a:pt x="4035" y="2865"/>
                      <a:pt x="4035" y="2865"/>
                    </a:cubicBezTo>
                    <a:cubicBezTo>
                      <a:pt x="4037" y="2866"/>
                      <a:pt x="4037" y="2866"/>
                      <a:pt x="4037" y="2866"/>
                    </a:cubicBezTo>
                    <a:cubicBezTo>
                      <a:pt x="4039" y="2868"/>
                      <a:pt x="4039" y="2868"/>
                      <a:pt x="4039" y="2868"/>
                    </a:cubicBezTo>
                    <a:cubicBezTo>
                      <a:pt x="4039" y="2870"/>
                      <a:pt x="4039" y="2870"/>
                      <a:pt x="4039" y="2870"/>
                    </a:cubicBezTo>
                    <a:cubicBezTo>
                      <a:pt x="4039" y="2871"/>
                      <a:pt x="4039" y="2871"/>
                      <a:pt x="4039" y="2871"/>
                    </a:cubicBezTo>
                    <a:cubicBezTo>
                      <a:pt x="4038" y="2871"/>
                      <a:pt x="4038" y="2871"/>
                      <a:pt x="4038" y="2871"/>
                    </a:cubicBezTo>
                    <a:cubicBezTo>
                      <a:pt x="4036" y="2870"/>
                      <a:pt x="4036" y="2870"/>
                      <a:pt x="4036" y="2870"/>
                    </a:cubicBezTo>
                    <a:cubicBezTo>
                      <a:pt x="4037" y="2872"/>
                      <a:pt x="4037" y="2872"/>
                      <a:pt x="4037" y="2872"/>
                    </a:cubicBezTo>
                    <a:cubicBezTo>
                      <a:pt x="4038" y="2873"/>
                      <a:pt x="4038" y="2873"/>
                      <a:pt x="4038" y="2873"/>
                    </a:cubicBezTo>
                    <a:cubicBezTo>
                      <a:pt x="4041" y="2876"/>
                      <a:pt x="4041" y="2876"/>
                      <a:pt x="4041" y="2876"/>
                    </a:cubicBezTo>
                    <a:cubicBezTo>
                      <a:pt x="4041" y="2876"/>
                      <a:pt x="4041" y="2876"/>
                      <a:pt x="4041" y="2876"/>
                    </a:cubicBezTo>
                    <a:cubicBezTo>
                      <a:pt x="4042" y="2877"/>
                      <a:pt x="4042" y="2877"/>
                      <a:pt x="4042" y="2877"/>
                    </a:cubicBezTo>
                    <a:cubicBezTo>
                      <a:pt x="4042" y="2876"/>
                      <a:pt x="4042" y="2876"/>
                      <a:pt x="4042" y="2876"/>
                    </a:cubicBezTo>
                    <a:cubicBezTo>
                      <a:pt x="4040" y="2873"/>
                      <a:pt x="4040" y="2873"/>
                      <a:pt x="4040" y="2873"/>
                    </a:cubicBezTo>
                    <a:cubicBezTo>
                      <a:pt x="4041" y="2873"/>
                      <a:pt x="4041" y="2873"/>
                      <a:pt x="4041" y="2873"/>
                    </a:cubicBezTo>
                    <a:cubicBezTo>
                      <a:pt x="4042" y="2873"/>
                      <a:pt x="4042" y="2873"/>
                      <a:pt x="4042" y="2873"/>
                    </a:cubicBezTo>
                    <a:cubicBezTo>
                      <a:pt x="4042" y="2874"/>
                      <a:pt x="4042" y="2874"/>
                      <a:pt x="4042" y="2874"/>
                    </a:cubicBezTo>
                    <a:cubicBezTo>
                      <a:pt x="4046" y="2876"/>
                      <a:pt x="4046" y="2876"/>
                      <a:pt x="4046" y="2876"/>
                    </a:cubicBezTo>
                    <a:cubicBezTo>
                      <a:pt x="4046" y="2876"/>
                      <a:pt x="4046" y="2876"/>
                      <a:pt x="4046" y="2876"/>
                    </a:cubicBezTo>
                    <a:cubicBezTo>
                      <a:pt x="4048" y="2877"/>
                      <a:pt x="4048" y="2877"/>
                      <a:pt x="4048" y="2877"/>
                    </a:cubicBezTo>
                    <a:cubicBezTo>
                      <a:pt x="4050" y="2877"/>
                      <a:pt x="4050" y="2877"/>
                      <a:pt x="4050" y="2877"/>
                    </a:cubicBezTo>
                    <a:cubicBezTo>
                      <a:pt x="4051" y="2876"/>
                      <a:pt x="4051" y="2876"/>
                      <a:pt x="4051" y="2876"/>
                    </a:cubicBezTo>
                    <a:cubicBezTo>
                      <a:pt x="4053" y="2877"/>
                      <a:pt x="4053" y="2877"/>
                      <a:pt x="4053" y="2877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9"/>
                      <a:pt x="4055" y="2879"/>
                      <a:pt x="4055" y="2879"/>
                    </a:cubicBezTo>
                    <a:cubicBezTo>
                      <a:pt x="4056" y="2879"/>
                      <a:pt x="4056" y="2879"/>
                      <a:pt x="4056" y="2879"/>
                    </a:cubicBezTo>
                    <a:cubicBezTo>
                      <a:pt x="4057" y="2879"/>
                      <a:pt x="4057" y="2879"/>
                      <a:pt x="4057" y="2879"/>
                    </a:cubicBezTo>
                    <a:cubicBezTo>
                      <a:pt x="4058" y="2878"/>
                      <a:pt x="4058" y="2878"/>
                      <a:pt x="4058" y="2878"/>
                    </a:cubicBezTo>
                    <a:cubicBezTo>
                      <a:pt x="4058" y="2877"/>
                      <a:pt x="4058" y="2877"/>
                      <a:pt x="4058" y="2877"/>
                    </a:cubicBezTo>
                    <a:cubicBezTo>
                      <a:pt x="4058" y="2876"/>
                      <a:pt x="4058" y="2876"/>
                      <a:pt x="4058" y="2876"/>
                    </a:cubicBezTo>
                    <a:cubicBezTo>
                      <a:pt x="4057" y="2873"/>
                      <a:pt x="4057" y="2873"/>
                      <a:pt x="4057" y="2873"/>
                    </a:cubicBezTo>
                    <a:cubicBezTo>
                      <a:pt x="4055" y="2868"/>
                      <a:pt x="4055" y="2868"/>
                      <a:pt x="4055" y="2868"/>
                    </a:cubicBezTo>
                    <a:cubicBezTo>
                      <a:pt x="4052" y="2862"/>
                      <a:pt x="4052" y="2862"/>
                      <a:pt x="4052" y="2862"/>
                    </a:cubicBezTo>
                    <a:cubicBezTo>
                      <a:pt x="4051" y="2861"/>
                      <a:pt x="4051" y="2861"/>
                      <a:pt x="4051" y="2861"/>
                    </a:cubicBezTo>
                    <a:cubicBezTo>
                      <a:pt x="4046" y="2860"/>
                      <a:pt x="4046" y="2860"/>
                      <a:pt x="4046" y="2860"/>
                    </a:cubicBezTo>
                    <a:cubicBezTo>
                      <a:pt x="4045" y="2859"/>
                      <a:pt x="4045" y="2859"/>
                      <a:pt x="4045" y="2859"/>
                    </a:cubicBezTo>
                    <a:cubicBezTo>
                      <a:pt x="4044" y="2856"/>
                      <a:pt x="4044" y="2856"/>
                      <a:pt x="4044" y="2856"/>
                    </a:cubicBezTo>
                    <a:cubicBezTo>
                      <a:pt x="4040" y="2854"/>
                      <a:pt x="4040" y="2854"/>
                      <a:pt x="4040" y="2854"/>
                    </a:cubicBezTo>
                    <a:cubicBezTo>
                      <a:pt x="4039" y="2854"/>
                      <a:pt x="4039" y="2854"/>
                      <a:pt x="4039" y="2854"/>
                    </a:cubicBezTo>
                    <a:cubicBezTo>
                      <a:pt x="4039" y="2852"/>
                      <a:pt x="4039" y="2852"/>
                      <a:pt x="4039" y="2852"/>
                    </a:cubicBezTo>
                    <a:cubicBezTo>
                      <a:pt x="4040" y="2852"/>
                      <a:pt x="4040" y="2852"/>
                      <a:pt x="4040" y="2852"/>
                    </a:cubicBezTo>
                    <a:cubicBezTo>
                      <a:pt x="4041" y="2852"/>
                      <a:pt x="4041" y="2852"/>
                      <a:pt x="4041" y="2852"/>
                    </a:cubicBezTo>
                    <a:cubicBezTo>
                      <a:pt x="4043" y="2853"/>
                      <a:pt x="4043" y="2853"/>
                      <a:pt x="4043" y="2853"/>
                    </a:cubicBezTo>
                    <a:cubicBezTo>
                      <a:pt x="4045" y="2855"/>
                      <a:pt x="4045" y="2855"/>
                      <a:pt x="4045" y="2855"/>
                    </a:cubicBezTo>
                    <a:cubicBezTo>
                      <a:pt x="4046" y="2857"/>
                      <a:pt x="4046" y="2857"/>
                      <a:pt x="4046" y="2857"/>
                    </a:cubicBezTo>
                    <a:cubicBezTo>
                      <a:pt x="4049" y="2859"/>
                      <a:pt x="4049" y="2859"/>
                      <a:pt x="4049" y="2859"/>
                    </a:cubicBezTo>
                    <a:cubicBezTo>
                      <a:pt x="4050" y="2859"/>
                      <a:pt x="4050" y="2859"/>
                      <a:pt x="4050" y="2859"/>
                    </a:cubicBezTo>
                    <a:cubicBezTo>
                      <a:pt x="4050" y="2857"/>
                      <a:pt x="4050" y="2857"/>
                      <a:pt x="4050" y="2857"/>
                    </a:cubicBezTo>
                    <a:cubicBezTo>
                      <a:pt x="4052" y="2856"/>
                      <a:pt x="4052" y="2856"/>
                      <a:pt x="4052" y="2856"/>
                    </a:cubicBezTo>
                    <a:cubicBezTo>
                      <a:pt x="4053" y="2858"/>
                      <a:pt x="4053" y="2858"/>
                      <a:pt x="4053" y="2858"/>
                    </a:cubicBezTo>
                    <a:cubicBezTo>
                      <a:pt x="4053" y="2860"/>
                      <a:pt x="4053" y="2860"/>
                      <a:pt x="4053" y="2860"/>
                    </a:cubicBezTo>
                    <a:cubicBezTo>
                      <a:pt x="4054" y="2861"/>
                      <a:pt x="4054" y="2861"/>
                      <a:pt x="4054" y="2861"/>
                    </a:cubicBezTo>
                    <a:cubicBezTo>
                      <a:pt x="4056" y="2862"/>
                      <a:pt x="4056" y="2862"/>
                      <a:pt x="4056" y="2862"/>
                    </a:cubicBezTo>
                    <a:cubicBezTo>
                      <a:pt x="4057" y="2862"/>
                      <a:pt x="4057" y="2862"/>
                      <a:pt x="4057" y="2862"/>
                    </a:cubicBezTo>
                    <a:cubicBezTo>
                      <a:pt x="4057" y="2861"/>
                      <a:pt x="4057" y="2861"/>
                      <a:pt x="4057" y="2861"/>
                    </a:cubicBezTo>
                    <a:cubicBezTo>
                      <a:pt x="4059" y="2859"/>
                      <a:pt x="4059" y="2859"/>
                      <a:pt x="4059" y="2859"/>
                    </a:cubicBezTo>
                    <a:cubicBezTo>
                      <a:pt x="4059" y="2859"/>
                      <a:pt x="4059" y="2859"/>
                      <a:pt x="4059" y="2859"/>
                    </a:cubicBezTo>
                    <a:cubicBezTo>
                      <a:pt x="4064" y="2858"/>
                      <a:pt x="4064" y="2858"/>
                      <a:pt x="4064" y="2858"/>
                    </a:cubicBezTo>
                    <a:cubicBezTo>
                      <a:pt x="4069" y="2856"/>
                      <a:pt x="4069" y="2856"/>
                      <a:pt x="4069" y="2856"/>
                    </a:cubicBezTo>
                    <a:cubicBezTo>
                      <a:pt x="4071" y="2851"/>
                      <a:pt x="4071" y="2851"/>
                      <a:pt x="4071" y="2851"/>
                    </a:cubicBezTo>
                    <a:cubicBezTo>
                      <a:pt x="4070" y="2846"/>
                      <a:pt x="4070" y="2846"/>
                      <a:pt x="4070" y="2846"/>
                    </a:cubicBezTo>
                    <a:cubicBezTo>
                      <a:pt x="4071" y="2845"/>
                      <a:pt x="4071" y="2845"/>
                      <a:pt x="4071" y="2845"/>
                    </a:cubicBezTo>
                    <a:cubicBezTo>
                      <a:pt x="4072" y="2846"/>
                      <a:pt x="4072" y="2846"/>
                      <a:pt x="4072" y="2846"/>
                    </a:cubicBezTo>
                    <a:cubicBezTo>
                      <a:pt x="4073" y="2848"/>
                      <a:pt x="4073" y="2848"/>
                      <a:pt x="4073" y="2848"/>
                    </a:cubicBezTo>
                    <a:cubicBezTo>
                      <a:pt x="4073" y="2850"/>
                      <a:pt x="4073" y="2850"/>
                      <a:pt x="4073" y="2850"/>
                    </a:cubicBezTo>
                    <a:cubicBezTo>
                      <a:pt x="4073" y="2852"/>
                      <a:pt x="4073" y="2852"/>
                      <a:pt x="4073" y="2852"/>
                    </a:cubicBezTo>
                    <a:cubicBezTo>
                      <a:pt x="4071" y="2856"/>
                      <a:pt x="4071" y="2856"/>
                      <a:pt x="4071" y="2856"/>
                    </a:cubicBezTo>
                    <a:cubicBezTo>
                      <a:pt x="4066" y="2861"/>
                      <a:pt x="4066" y="2861"/>
                      <a:pt x="4066" y="2861"/>
                    </a:cubicBezTo>
                    <a:cubicBezTo>
                      <a:pt x="4062" y="2863"/>
                      <a:pt x="4062" y="2863"/>
                      <a:pt x="4062" y="2863"/>
                    </a:cubicBezTo>
                    <a:cubicBezTo>
                      <a:pt x="4062" y="2865"/>
                      <a:pt x="4062" y="2865"/>
                      <a:pt x="4062" y="2865"/>
                    </a:cubicBezTo>
                    <a:cubicBezTo>
                      <a:pt x="4062" y="2865"/>
                      <a:pt x="4062" y="2865"/>
                      <a:pt x="4062" y="2865"/>
                    </a:cubicBezTo>
                    <a:cubicBezTo>
                      <a:pt x="4066" y="2866"/>
                      <a:pt x="4066" y="2866"/>
                      <a:pt x="4066" y="2866"/>
                    </a:cubicBezTo>
                    <a:cubicBezTo>
                      <a:pt x="4067" y="2867"/>
                      <a:pt x="4067" y="2867"/>
                      <a:pt x="4067" y="2867"/>
                    </a:cubicBezTo>
                    <a:cubicBezTo>
                      <a:pt x="4068" y="2869"/>
                      <a:pt x="4068" y="2869"/>
                      <a:pt x="4068" y="2869"/>
                    </a:cubicBezTo>
                    <a:cubicBezTo>
                      <a:pt x="4066" y="2878"/>
                      <a:pt x="4066" y="2878"/>
                      <a:pt x="4066" y="2878"/>
                    </a:cubicBezTo>
                    <a:cubicBezTo>
                      <a:pt x="4067" y="2890"/>
                      <a:pt x="4067" y="2890"/>
                      <a:pt x="4067" y="2890"/>
                    </a:cubicBezTo>
                    <a:cubicBezTo>
                      <a:pt x="4069" y="2892"/>
                      <a:pt x="4069" y="2892"/>
                      <a:pt x="4069" y="2892"/>
                    </a:cubicBezTo>
                    <a:cubicBezTo>
                      <a:pt x="4071" y="2895"/>
                      <a:pt x="4071" y="2895"/>
                      <a:pt x="4071" y="2895"/>
                    </a:cubicBezTo>
                    <a:cubicBezTo>
                      <a:pt x="4072" y="2899"/>
                      <a:pt x="4072" y="2899"/>
                      <a:pt x="4072" y="2899"/>
                    </a:cubicBezTo>
                    <a:cubicBezTo>
                      <a:pt x="4073" y="2900"/>
                      <a:pt x="4073" y="2900"/>
                      <a:pt x="4073" y="2900"/>
                    </a:cubicBezTo>
                    <a:cubicBezTo>
                      <a:pt x="4072" y="2902"/>
                      <a:pt x="4072" y="2902"/>
                      <a:pt x="4072" y="2902"/>
                    </a:cubicBezTo>
                    <a:cubicBezTo>
                      <a:pt x="4070" y="2903"/>
                      <a:pt x="4070" y="2903"/>
                      <a:pt x="4070" y="2903"/>
                    </a:cubicBezTo>
                    <a:cubicBezTo>
                      <a:pt x="4071" y="2905"/>
                      <a:pt x="4071" y="2905"/>
                      <a:pt x="4071" y="2905"/>
                    </a:cubicBezTo>
                    <a:cubicBezTo>
                      <a:pt x="4072" y="2906"/>
                      <a:pt x="4072" y="2906"/>
                      <a:pt x="4072" y="2906"/>
                    </a:cubicBezTo>
                    <a:cubicBezTo>
                      <a:pt x="4073" y="2906"/>
                      <a:pt x="4073" y="2906"/>
                      <a:pt x="4073" y="2906"/>
                    </a:cubicBezTo>
                    <a:cubicBezTo>
                      <a:pt x="4075" y="2908"/>
                      <a:pt x="4075" y="2908"/>
                      <a:pt x="4075" y="2908"/>
                    </a:cubicBezTo>
                    <a:cubicBezTo>
                      <a:pt x="4076" y="2909"/>
                      <a:pt x="4076" y="2909"/>
                      <a:pt x="4076" y="2909"/>
                    </a:cubicBezTo>
                    <a:cubicBezTo>
                      <a:pt x="4077" y="2908"/>
                      <a:pt x="4077" y="2908"/>
                      <a:pt x="4077" y="2908"/>
                    </a:cubicBezTo>
                    <a:cubicBezTo>
                      <a:pt x="4078" y="2906"/>
                      <a:pt x="4078" y="2906"/>
                      <a:pt x="4078" y="2906"/>
                    </a:cubicBezTo>
                    <a:cubicBezTo>
                      <a:pt x="4079" y="2906"/>
                      <a:pt x="4079" y="2906"/>
                      <a:pt x="4079" y="2906"/>
                    </a:cubicBezTo>
                    <a:cubicBezTo>
                      <a:pt x="4079" y="2906"/>
                      <a:pt x="4079" y="2906"/>
                      <a:pt x="4079" y="2906"/>
                    </a:cubicBezTo>
                    <a:cubicBezTo>
                      <a:pt x="4082" y="2906"/>
                      <a:pt x="4082" y="2906"/>
                      <a:pt x="4082" y="2906"/>
                    </a:cubicBezTo>
                    <a:cubicBezTo>
                      <a:pt x="4083" y="2905"/>
                      <a:pt x="4083" y="2905"/>
                      <a:pt x="4083" y="2905"/>
                    </a:cubicBezTo>
                    <a:cubicBezTo>
                      <a:pt x="4084" y="2905"/>
                      <a:pt x="4084" y="2905"/>
                      <a:pt x="4084" y="2905"/>
                    </a:cubicBezTo>
                    <a:cubicBezTo>
                      <a:pt x="4084" y="2903"/>
                      <a:pt x="4084" y="2903"/>
                      <a:pt x="4084" y="2903"/>
                    </a:cubicBezTo>
                    <a:cubicBezTo>
                      <a:pt x="4086" y="2901"/>
                      <a:pt x="4086" y="2901"/>
                      <a:pt x="4086" y="2901"/>
                    </a:cubicBezTo>
                    <a:cubicBezTo>
                      <a:pt x="4086" y="2898"/>
                      <a:pt x="4086" y="2898"/>
                      <a:pt x="4086" y="2898"/>
                    </a:cubicBezTo>
                    <a:cubicBezTo>
                      <a:pt x="4086" y="2894"/>
                      <a:pt x="4086" y="2894"/>
                      <a:pt x="4086" y="2894"/>
                    </a:cubicBezTo>
                    <a:cubicBezTo>
                      <a:pt x="4086" y="2892"/>
                      <a:pt x="4086" y="2892"/>
                      <a:pt x="4086" y="2892"/>
                    </a:cubicBezTo>
                    <a:cubicBezTo>
                      <a:pt x="4087" y="2890"/>
                      <a:pt x="4087" y="2890"/>
                      <a:pt x="4087" y="2890"/>
                    </a:cubicBezTo>
                    <a:cubicBezTo>
                      <a:pt x="4088" y="2890"/>
                      <a:pt x="4088" y="2890"/>
                      <a:pt x="4088" y="2890"/>
                    </a:cubicBezTo>
                    <a:cubicBezTo>
                      <a:pt x="4089" y="2888"/>
                      <a:pt x="4089" y="2888"/>
                      <a:pt x="4089" y="2888"/>
                    </a:cubicBezTo>
                    <a:cubicBezTo>
                      <a:pt x="4093" y="2886"/>
                      <a:pt x="4093" y="2886"/>
                      <a:pt x="4093" y="2886"/>
                    </a:cubicBezTo>
                    <a:cubicBezTo>
                      <a:pt x="4096" y="2883"/>
                      <a:pt x="4096" y="2883"/>
                      <a:pt x="4096" y="2883"/>
                    </a:cubicBezTo>
                    <a:cubicBezTo>
                      <a:pt x="4099" y="2882"/>
                      <a:pt x="4099" y="2882"/>
                      <a:pt x="4099" y="2882"/>
                    </a:cubicBezTo>
                    <a:cubicBezTo>
                      <a:pt x="4100" y="2882"/>
                      <a:pt x="4100" y="2882"/>
                      <a:pt x="4100" y="2882"/>
                    </a:cubicBezTo>
                    <a:cubicBezTo>
                      <a:pt x="4099" y="2883"/>
                      <a:pt x="4099" y="2883"/>
                      <a:pt x="4099" y="2883"/>
                    </a:cubicBezTo>
                    <a:cubicBezTo>
                      <a:pt x="4097" y="2885"/>
                      <a:pt x="4097" y="2885"/>
                      <a:pt x="4097" y="2885"/>
                    </a:cubicBezTo>
                    <a:cubicBezTo>
                      <a:pt x="4096" y="2886"/>
                      <a:pt x="4096" y="2886"/>
                      <a:pt x="4096" y="2886"/>
                    </a:cubicBezTo>
                    <a:cubicBezTo>
                      <a:pt x="4093" y="2889"/>
                      <a:pt x="4093" y="2889"/>
                      <a:pt x="4093" y="2889"/>
                    </a:cubicBezTo>
                    <a:cubicBezTo>
                      <a:pt x="4090" y="2891"/>
                      <a:pt x="4090" y="2891"/>
                      <a:pt x="4090" y="2891"/>
                    </a:cubicBezTo>
                    <a:cubicBezTo>
                      <a:pt x="4090" y="2892"/>
                      <a:pt x="4090" y="2892"/>
                      <a:pt x="4090" y="2892"/>
                    </a:cubicBezTo>
                    <a:cubicBezTo>
                      <a:pt x="4089" y="2894"/>
                      <a:pt x="4089" y="2894"/>
                      <a:pt x="4089" y="2894"/>
                    </a:cubicBezTo>
                    <a:cubicBezTo>
                      <a:pt x="4088" y="2901"/>
                      <a:pt x="4088" y="2901"/>
                      <a:pt x="4088" y="2901"/>
                    </a:cubicBezTo>
                    <a:cubicBezTo>
                      <a:pt x="4086" y="2905"/>
                      <a:pt x="4086" y="2905"/>
                      <a:pt x="4086" y="2905"/>
                    </a:cubicBezTo>
                    <a:cubicBezTo>
                      <a:pt x="4085" y="2907"/>
                      <a:pt x="4085" y="2907"/>
                      <a:pt x="4085" y="2907"/>
                    </a:cubicBezTo>
                    <a:cubicBezTo>
                      <a:pt x="4082" y="2909"/>
                      <a:pt x="4082" y="2909"/>
                      <a:pt x="4082" y="2909"/>
                    </a:cubicBezTo>
                    <a:cubicBezTo>
                      <a:pt x="4082" y="2909"/>
                      <a:pt x="4082" y="2909"/>
                      <a:pt x="4082" y="2909"/>
                    </a:cubicBezTo>
                    <a:cubicBezTo>
                      <a:pt x="4079" y="2909"/>
                      <a:pt x="4079" y="2909"/>
                      <a:pt x="4079" y="2909"/>
                    </a:cubicBezTo>
                    <a:cubicBezTo>
                      <a:pt x="4078" y="2910"/>
                      <a:pt x="4078" y="2910"/>
                      <a:pt x="4078" y="2910"/>
                    </a:cubicBezTo>
                    <a:cubicBezTo>
                      <a:pt x="4078" y="2910"/>
                      <a:pt x="4078" y="2910"/>
                      <a:pt x="4078" y="2910"/>
                    </a:cubicBezTo>
                    <a:cubicBezTo>
                      <a:pt x="4077" y="2912"/>
                      <a:pt x="4077" y="2912"/>
                      <a:pt x="4077" y="2912"/>
                    </a:cubicBezTo>
                    <a:cubicBezTo>
                      <a:pt x="4079" y="2912"/>
                      <a:pt x="4079" y="2912"/>
                      <a:pt x="4079" y="2912"/>
                    </a:cubicBezTo>
                    <a:cubicBezTo>
                      <a:pt x="4082" y="2912"/>
                      <a:pt x="4082" y="2912"/>
                      <a:pt x="4082" y="2912"/>
                    </a:cubicBezTo>
                    <a:cubicBezTo>
                      <a:pt x="4084" y="2912"/>
                      <a:pt x="4084" y="2912"/>
                      <a:pt x="4084" y="2912"/>
                    </a:cubicBezTo>
                    <a:cubicBezTo>
                      <a:pt x="4085" y="2913"/>
                      <a:pt x="4085" y="2913"/>
                      <a:pt x="4085" y="2913"/>
                    </a:cubicBezTo>
                    <a:cubicBezTo>
                      <a:pt x="4086" y="2914"/>
                      <a:pt x="4086" y="2914"/>
                      <a:pt x="4086" y="2914"/>
                    </a:cubicBezTo>
                    <a:cubicBezTo>
                      <a:pt x="4088" y="2915"/>
                      <a:pt x="4088" y="2915"/>
                      <a:pt x="4088" y="2915"/>
                    </a:cubicBezTo>
                    <a:cubicBezTo>
                      <a:pt x="4089" y="2915"/>
                      <a:pt x="4089" y="2915"/>
                      <a:pt x="4089" y="2915"/>
                    </a:cubicBezTo>
                    <a:cubicBezTo>
                      <a:pt x="4090" y="2914"/>
                      <a:pt x="4090" y="2914"/>
                      <a:pt x="4090" y="2914"/>
                    </a:cubicBezTo>
                    <a:cubicBezTo>
                      <a:pt x="4090" y="2914"/>
                      <a:pt x="4090" y="2914"/>
                      <a:pt x="4090" y="2914"/>
                    </a:cubicBezTo>
                    <a:cubicBezTo>
                      <a:pt x="4092" y="2916"/>
                      <a:pt x="4092" y="2916"/>
                      <a:pt x="4092" y="2916"/>
                    </a:cubicBezTo>
                    <a:cubicBezTo>
                      <a:pt x="4093" y="2916"/>
                      <a:pt x="4093" y="2916"/>
                      <a:pt x="4093" y="2916"/>
                    </a:cubicBezTo>
                    <a:cubicBezTo>
                      <a:pt x="4094" y="2914"/>
                      <a:pt x="4094" y="2914"/>
                      <a:pt x="4094" y="2914"/>
                    </a:cubicBezTo>
                    <a:cubicBezTo>
                      <a:pt x="4095" y="2914"/>
                      <a:pt x="4095" y="2914"/>
                      <a:pt x="4095" y="2914"/>
                    </a:cubicBezTo>
                    <a:cubicBezTo>
                      <a:pt x="4096" y="2914"/>
                      <a:pt x="4096" y="2914"/>
                      <a:pt x="4096" y="2914"/>
                    </a:cubicBezTo>
                    <a:cubicBezTo>
                      <a:pt x="4097" y="2914"/>
                      <a:pt x="4097" y="2914"/>
                      <a:pt x="4097" y="2914"/>
                    </a:cubicBezTo>
                    <a:cubicBezTo>
                      <a:pt x="4098" y="2918"/>
                      <a:pt x="4098" y="2918"/>
                      <a:pt x="4098" y="2918"/>
                    </a:cubicBezTo>
                    <a:cubicBezTo>
                      <a:pt x="4099" y="2921"/>
                      <a:pt x="4099" y="2921"/>
                      <a:pt x="4099" y="2921"/>
                    </a:cubicBezTo>
                    <a:cubicBezTo>
                      <a:pt x="4099" y="2923"/>
                      <a:pt x="4099" y="2923"/>
                      <a:pt x="4099" y="2923"/>
                    </a:cubicBezTo>
                    <a:cubicBezTo>
                      <a:pt x="4099" y="2924"/>
                      <a:pt x="4099" y="2924"/>
                      <a:pt x="4099" y="2924"/>
                    </a:cubicBezTo>
                    <a:cubicBezTo>
                      <a:pt x="4099" y="2925"/>
                      <a:pt x="4099" y="2925"/>
                      <a:pt x="4099" y="2925"/>
                    </a:cubicBezTo>
                    <a:cubicBezTo>
                      <a:pt x="4097" y="2925"/>
                      <a:pt x="4097" y="2925"/>
                      <a:pt x="4097" y="2925"/>
                    </a:cubicBezTo>
                    <a:cubicBezTo>
                      <a:pt x="4097" y="2927"/>
                      <a:pt x="4097" y="2927"/>
                      <a:pt x="4097" y="2927"/>
                    </a:cubicBezTo>
                    <a:cubicBezTo>
                      <a:pt x="4100" y="2932"/>
                      <a:pt x="4100" y="2932"/>
                      <a:pt x="4100" y="2932"/>
                    </a:cubicBezTo>
                    <a:cubicBezTo>
                      <a:pt x="4102" y="2934"/>
                      <a:pt x="4102" y="2934"/>
                      <a:pt x="4102" y="2934"/>
                    </a:cubicBezTo>
                    <a:cubicBezTo>
                      <a:pt x="4103" y="2937"/>
                      <a:pt x="4103" y="2937"/>
                      <a:pt x="4103" y="2937"/>
                    </a:cubicBezTo>
                    <a:cubicBezTo>
                      <a:pt x="4104" y="2943"/>
                      <a:pt x="4104" y="2943"/>
                      <a:pt x="4104" y="2943"/>
                    </a:cubicBezTo>
                    <a:cubicBezTo>
                      <a:pt x="4106" y="2954"/>
                      <a:pt x="4106" y="2954"/>
                      <a:pt x="4106" y="2954"/>
                    </a:cubicBezTo>
                    <a:cubicBezTo>
                      <a:pt x="4107" y="2955"/>
                      <a:pt x="4107" y="2955"/>
                      <a:pt x="4107" y="2955"/>
                    </a:cubicBezTo>
                    <a:cubicBezTo>
                      <a:pt x="4108" y="2955"/>
                      <a:pt x="4108" y="2955"/>
                      <a:pt x="4108" y="2955"/>
                    </a:cubicBezTo>
                    <a:cubicBezTo>
                      <a:pt x="4109" y="2956"/>
                      <a:pt x="4109" y="2956"/>
                      <a:pt x="4109" y="2956"/>
                    </a:cubicBezTo>
                    <a:cubicBezTo>
                      <a:pt x="4110" y="2959"/>
                      <a:pt x="4110" y="2959"/>
                      <a:pt x="4110" y="2959"/>
                    </a:cubicBezTo>
                    <a:cubicBezTo>
                      <a:pt x="4111" y="2959"/>
                      <a:pt x="4111" y="2959"/>
                      <a:pt x="4111" y="2959"/>
                    </a:cubicBezTo>
                    <a:cubicBezTo>
                      <a:pt x="4112" y="2959"/>
                      <a:pt x="4112" y="2959"/>
                      <a:pt x="4112" y="2959"/>
                    </a:cubicBezTo>
                    <a:cubicBezTo>
                      <a:pt x="4113" y="2959"/>
                      <a:pt x="4113" y="2959"/>
                      <a:pt x="4113" y="2959"/>
                    </a:cubicBezTo>
                    <a:cubicBezTo>
                      <a:pt x="4115" y="2961"/>
                      <a:pt x="4115" y="2961"/>
                      <a:pt x="4115" y="2961"/>
                    </a:cubicBezTo>
                    <a:cubicBezTo>
                      <a:pt x="4116" y="2964"/>
                      <a:pt x="4116" y="2964"/>
                      <a:pt x="4116" y="2964"/>
                    </a:cubicBezTo>
                    <a:cubicBezTo>
                      <a:pt x="4117" y="2965"/>
                      <a:pt x="4117" y="2965"/>
                      <a:pt x="4117" y="2965"/>
                    </a:cubicBezTo>
                    <a:cubicBezTo>
                      <a:pt x="4119" y="2966"/>
                      <a:pt x="4119" y="2966"/>
                      <a:pt x="4119" y="2966"/>
                    </a:cubicBezTo>
                    <a:cubicBezTo>
                      <a:pt x="4120" y="2965"/>
                      <a:pt x="4120" y="2965"/>
                      <a:pt x="4120" y="2965"/>
                    </a:cubicBezTo>
                    <a:cubicBezTo>
                      <a:pt x="4122" y="2965"/>
                      <a:pt x="4122" y="2965"/>
                      <a:pt x="4122" y="2965"/>
                    </a:cubicBezTo>
                    <a:cubicBezTo>
                      <a:pt x="4124" y="2965"/>
                      <a:pt x="4124" y="2965"/>
                      <a:pt x="4124" y="2965"/>
                    </a:cubicBezTo>
                    <a:cubicBezTo>
                      <a:pt x="4125" y="2965"/>
                      <a:pt x="4125" y="2965"/>
                      <a:pt x="4125" y="2965"/>
                    </a:cubicBezTo>
                    <a:cubicBezTo>
                      <a:pt x="4125" y="2965"/>
                      <a:pt x="4125" y="2965"/>
                      <a:pt x="4125" y="2965"/>
                    </a:cubicBezTo>
                    <a:cubicBezTo>
                      <a:pt x="4125" y="2967"/>
                      <a:pt x="4125" y="2967"/>
                      <a:pt x="4125" y="2967"/>
                    </a:cubicBezTo>
                    <a:cubicBezTo>
                      <a:pt x="4124" y="2969"/>
                      <a:pt x="4124" y="2969"/>
                      <a:pt x="4124" y="2969"/>
                    </a:cubicBezTo>
                    <a:cubicBezTo>
                      <a:pt x="4124" y="2970"/>
                      <a:pt x="4124" y="2970"/>
                      <a:pt x="4124" y="2970"/>
                    </a:cubicBezTo>
                    <a:cubicBezTo>
                      <a:pt x="4123" y="2971"/>
                      <a:pt x="4123" y="2971"/>
                      <a:pt x="4123" y="2971"/>
                    </a:cubicBezTo>
                    <a:cubicBezTo>
                      <a:pt x="4122" y="2972"/>
                      <a:pt x="4122" y="2972"/>
                      <a:pt x="4122" y="2972"/>
                    </a:cubicBezTo>
                    <a:cubicBezTo>
                      <a:pt x="4121" y="2971"/>
                      <a:pt x="4121" y="2971"/>
                      <a:pt x="4121" y="2971"/>
                    </a:cubicBezTo>
                    <a:cubicBezTo>
                      <a:pt x="4120" y="2970"/>
                      <a:pt x="4120" y="2970"/>
                      <a:pt x="4120" y="2970"/>
                    </a:cubicBezTo>
                    <a:cubicBezTo>
                      <a:pt x="4118" y="2967"/>
                      <a:pt x="4118" y="2967"/>
                      <a:pt x="4118" y="2967"/>
                    </a:cubicBezTo>
                    <a:cubicBezTo>
                      <a:pt x="4117" y="2967"/>
                      <a:pt x="4117" y="2967"/>
                      <a:pt x="4117" y="2967"/>
                    </a:cubicBezTo>
                    <a:cubicBezTo>
                      <a:pt x="4117" y="2969"/>
                      <a:pt x="4117" y="2969"/>
                      <a:pt x="4117" y="2969"/>
                    </a:cubicBezTo>
                    <a:cubicBezTo>
                      <a:pt x="4117" y="2972"/>
                      <a:pt x="4117" y="2972"/>
                      <a:pt x="4117" y="2972"/>
                    </a:cubicBezTo>
                    <a:cubicBezTo>
                      <a:pt x="4119" y="2975"/>
                      <a:pt x="4119" y="2975"/>
                      <a:pt x="4119" y="2975"/>
                    </a:cubicBezTo>
                    <a:cubicBezTo>
                      <a:pt x="4122" y="2975"/>
                      <a:pt x="4122" y="2975"/>
                      <a:pt x="4122" y="2975"/>
                    </a:cubicBezTo>
                    <a:cubicBezTo>
                      <a:pt x="4124" y="2974"/>
                      <a:pt x="4124" y="2974"/>
                      <a:pt x="4124" y="2974"/>
                    </a:cubicBezTo>
                    <a:cubicBezTo>
                      <a:pt x="4125" y="2974"/>
                      <a:pt x="4125" y="2974"/>
                      <a:pt x="4125" y="2974"/>
                    </a:cubicBezTo>
                    <a:cubicBezTo>
                      <a:pt x="4127" y="2974"/>
                      <a:pt x="4127" y="2974"/>
                      <a:pt x="4127" y="2974"/>
                    </a:cubicBezTo>
                    <a:cubicBezTo>
                      <a:pt x="4128" y="2972"/>
                      <a:pt x="4128" y="2972"/>
                      <a:pt x="4128" y="2972"/>
                    </a:cubicBezTo>
                    <a:cubicBezTo>
                      <a:pt x="4131" y="2971"/>
                      <a:pt x="4131" y="2971"/>
                      <a:pt x="4131" y="2971"/>
                    </a:cubicBezTo>
                    <a:cubicBezTo>
                      <a:pt x="4132" y="2970"/>
                      <a:pt x="4132" y="2970"/>
                      <a:pt x="4132" y="2970"/>
                    </a:cubicBezTo>
                    <a:cubicBezTo>
                      <a:pt x="4133" y="2970"/>
                      <a:pt x="4133" y="2970"/>
                      <a:pt x="4133" y="2970"/>
                    </a:cubicBezTo>
                    <a:cubicBezTo>
                      <a:pt x="4134" y="2972"/>
                      <a:pt x="4134" y="2972"/>
                      <a:pt x="4134" y="2972"/>
                    </a:cubicBezTo>
                    <a:cubicBezTo>
                      <a:pt x="4135" y="2974"/>
                      <a:pt x="4135" y="2974"/>
                      <a:pt x="4135" y="2974"/>
                    </a:cubicBezTo>
                    <a:cubicBezTo>
                      <a:pt x="4135" y="2975"/>
                      <a:pt x="4135" y="2975"/>
                      <a:pt x="4135" y="2975"/>
                    </a:cubicBezTo>
                    <a:cubicBezTo>
                      <a:pt x="4137" y="2975"/>
                      <a:pt x="4137" y="2975"/>
                      <a:pt x="4137" y="2975"/>
                    </a:cubicBezTo>
                    <a:cubicBezTo>
                      <a:pt x="4137" y="2974"/>
                      <a:pt x="4137" y="2974"/>
                      <a:pt x="4137" y="2974"/>
                    </a:cubicBezTo>
                    <a:cubicBezTo>
                      <a:pt x="4137" y="2972"/>
                      <a:pt x="4137" y="2972"/>
                      <a:pt x="4137" y="2972"/>
                    </a:cubicBezTo>
                    <a:cubicBezTo>
                      <a:pt x="4138" y="2972"/>
                      <a:pt x="4138" y="2972"/>
                      <a:pt x="4138" y="2972"/>
                    </a:cubicBezTo>
                    <a:cubicBezTo>
                      <a:pt x="4139" y="2972"/>
                      <a:pt x="4139" y="2972"/>
                      <a:pt x="4139" y="2972"/>
                    </a:cubicBezTo>
                    <a:cubicBezTo>
                      <a:pt x="4139" y="2972"/>
                      <a:pt x="4139" y="2972"/>
                      <a:pt x="4139" y="2972"/>
                    </a:cubicBezTo>
                    <a:cubicBezTo>
                      <a:pt x="4140" y="2973"/>
                      <a:pt x="4140" y="2973"/>
                      <a:pt x="4140" y="2973"/>
                    </a:cubicBezTo>
                    <a:cubicBezTo>
                      <a:pt x="4142" y="2973"/>
                      <a:pt x="4142" y="2973"/>
                      <a:pt x="4142" y="2973"/>
                    </a:cubicBezTo>
                    <a:cubicBezTo>
                      <a:pt x="4143" y="2972"/>
                      <a:pt x="4143" y="2972"/>
                      <a:pt x="4143" y="2972"/>
                    </a:cubicBezTo>
                    <a:cubicBezTo>
                      <a:pt x="4144" y="2973"/>
                      <a:pt x="4144" y="2973"/>
                      <a:pt x="4144" y="2973"/>
                    </a:cubicBezTo>
                    <a:cubicBezTo>
                      <a:pt x="4144" y="2974"/>
                      <a:pt x="4144" y="2974"/>
                      <a:pt x="4144" y="2974"/>
                    </a:cubicBezTo>
                    <a:cubicBezTo>
                      <a:pt x="4146" y="2974"/>
                      <a:pt x="4146" y="2974"/>
                      <a:pt x="4146" y="2974"/>
                    </a:cubicBezTo>
                    <a:cubicBezTo>
                      <a:pt x="4148" y="2974"/>
                      <a:pt x="4148" y="2974"/>
                      <a:pt x="4148" y="2974"/>
                    </a:cubicBezTo>
                    <a:cubicBezTo>
                      <a:pt x="4148" y="2976"/>
                      <a:pt x="4148" y="2976"/>
                      <a:pt x="4148" y="2976"/>
                    </a:cubicBezTo>
                    <a:cubicBezTo>
                      <a:pt x="4157" y="2976"/>
                      <a:pt x="4157" y="2976"/>
                      <a:pt x="4157" y="2976"/>
                    </a:cubicBezTo>
                    <a:cubicBezTo>
                      <a:pt x="4162" y="2979"/>
                      <a:pt x="4162" y="2979"/>
                      <a:pt x="4162" y="2979"/>
                    </a:cubicBezTo>
                    <a:cubicBezTo>
                      <a:pt x="4164" y="2975"/>
                      <a:pt x="4164" y="2975"/>
                      <a:pt x="4164" y="2975"/>
                    </a:cubicBezTo>
                    <a:cubicBezTo>
                      <a:pt x="4166" y="2979"/>
                      <a:pt x="4166" y="2979"/>
                      <a:pt x="4166" y="2979"/>
                    </a:cubicBezTo>
                    <a:cubicBezTo>
                      <a:pt x="4170" y="2981"/>
                      <a:pt x="4170" y="2981"/>
                      <a:pt x="4170" y="2981"/>
                    </a:cubicBezTo>
                    <a:cubicBezTo>
                      <a:pt x="4173" y="2979"/>
                      <a:pt x="4173" y="2979"/>
                      <a:pt x="4173" y="2979"/>
                    </a:cubicBezTo>
                    <a:cubicBezTo>
                      <a:pt x="4173" y="2980"/>
                      <a:pt x="4173" y="2980"/>
                      <a:pt x="4173" y="2980"/>
                    </a:cubicBezTo>
                    <a:cubicBezTo>
                      <a:pt x="4173" y="2984"/>
                      <a:pt x="4173" y="2984"/>
                      <a:pt x="4173" y="2984"/>
                    </a:cubicBezTo>
                    <a:cubicBezTo>
                      <a:pt x="4175" y="2983"/>
                      <a:pt x="4175" y="2983"/>
                      <a:pt x="4175" y="2983"/>
                    </a:cubicBezTo>
                    <a:cubicBezTo>
                      <a:pt x="4180" y="2987"/>
                      <a:pt x="4180" y="2987"/>
                      <a:pt x="4180" y="2987"/>
                    </a:cubicBezTo>
                    <a:cubicBezTo>
                      <a:pt x="4182" y="2987"/>
                      <a:pt x="4182" y="2987"/>
                      <a:pt x="4182" y="2987"/>
                    </a:cubicBezTo>
                    <a:cubicBezTo>
                      <a:pt x="4183" y="2991"/>
                      <a:pt x="4183" y="2991"/>
                      <a:pt x="4183" y="2991"/>
                    </a:cubicBezTo>
                    <a:cubicBezTo>
                      <a:pt x="4182" y="2993"/>
                      <a:pt x="4182" y="2993"/>
                      <a:pt x="4182" y="2993"/>
                    </a:cubicBezTo>
                    <a:cubicBezTo>
                      <a:pt x="4180" y="2993"/>
                      <a:pt x="4180" y="2993"/>
                      <a:pt x="4180" y="2993"/>
                    </a:cubicBezTo>
                    <a:cubicBezTo>
                      <a:pt x="4178" y="2991"/>
                      <a:pt x="4178" y="2991"/>
                      <a:pt x="4178" y="2991"/>
                    </a:cubicBezTo>
                    <a:cubicBezTo>
                      <a:pt x="4172" y="2994"/>
                      <a:pt x="4172" y="2994"/>
                      <a:pt x="4172" y="2994"/>
                    </a:cubicBezTo>
                    <a:cubicBezTo>
                      <a:pt x="4174" y="2996"/>
                      <a:pt x="4174" y="2996"/>
                      <a:pt x="4174" y="2996"/>
                    </a:cubicBezTo>
                    <a:cubicBezTo>
                      <a:pt x="4175" y="2998"/>
                      <a:pt x="4175" y="2998"/>
                      <a:pt x="4175" y="2998"/>
                    </a:cubicBezTo>
                    <a:cubicBezTo>
                      <a:pt x="4175" y="2999"/>
                      <a:pt x="4175" y="2999"/>
                      <a:pt x="4175" y="2999"/>
                    </a:cubicBezTo>
                    <a:cubicBezTo>
                      <a:pt x="4179" y="3003"/>
                      <a:pt x="4179" y="3003"/>
                      <a:pt x="4179" y="3003"/>
                    </a:cubicBezTo>
                    <a:cubicBezTo>
                      <a:pt x="4179" y="3003"/>
                      <a:pt x="4179" y="3003"/>
                      <a:pt x="4179" y="3003"/>
                    </a:cubicBezTo>
                    <a:cubicBezTo>
                      <a:pt x="4179" y="3005"/>
                      <a:pt x="4179" y="3005"/>
                      <a:pt x="4179" y="3005"/>
                    </a:cubicBezTo>
                    <a:cubicBezTo>
                      <a:pt x="4179" y="3007"/>
                      <a:pt x="4179" y="3007"/>
                      <a:pt x="4179" y="3007"/>
                    </a:cubicBezTo>
                    <a:cubicBezTo>
                      <a:pt x="4182" y="3008"/>
                      <a:pt x="4182" y="3008"/>
                      <a:pt x="4182" y="3008"/>
                    </a:cubicBezTo>
                    <a:cubicBezTo>
                      <a:pt x="4186" y="3006"/>
                      <a:pt x="4186" y="3006"/>
                      <a:pt x="4186" y="3006"/>
                    </a:cubicBezTo>
                    <a:cubicBezTo>
                      <a:pt x="4190" y="2999"/>
                      <a:pt x="4190" y="2999"/>
                      <a:pt x="4190" y="2999"/>
                    </a:cubicBezTo>
                    <a:cubicBezTo>
                      <a:pt x="4192" y="3001"/>
                      <a:pt x="4192" y="3001"/>
                      <a:pt x="4192" y="3001"/>
                    </a:cubicBezTo>
                    <a:cubicBezTo>
                      <a:pt x="4192" y="3001"/>
                      <a:pt x="4192" y="3001"/>
                      <a:pt x="4192" y="3001"/>
                    </a:cubicBezTo>
                    <a:cubicBezTo>
                      <a:pt x="4193" y="3003"/>
                      <a:pt x="4193" y="3003"/>
                      <a:pt x="4193" y="3003"/>
                    </a:cubicBezTo>
                    <a:cubicBezTo>
                      <a:pt x="4202" y="3005"/>
                      <a:pt x="4202" y="3005"/>
                      <a:pt x="4202" y="3005"/>
                    </a:cubicBezTo>
                    <a:cubicBezTo>
                      <a:pt x="4202" y="3010"/>
                      <a:pt x="4202" y="3010"/>
                      <a:pt x="4202" y="3010"/>
                    </a:cubicBezTo>
                    <a:cubicBezTo>
                      <a:pt x="4197" y="3009"/>
                      <a:pt x="4197" y="3009"/>
                      <a:pt x="4197" y="3009"/>
                    </a:cubicBezTo>
                    <a:cubicBezTo>
                      <a:pt x="4196" y="3008"/>
                      <a:pt x="4196" y="3008"/>
                      <a:pt x="4196" y="3008"/>
                    </a:cubicBezTo>
                    <a:cubicBezTo>
                      <a:pt x="4193" y="3006"/>
                      <a:pt x="4193" y="3006"/>
                      <a:pt x="4193" y="3006"/>
                    </a:cubicBezTo>
                    <a:cubicBezTo>
                      <a:pt x="4190" y="3007"/>
                      <a:pt x="4190" y="3007"/>
                      <a:pt x="4190" y="3007"/>
                    </a:cubicBezTo>
                    <a:cubicBezTo>
                      <a:pt x="4188" y="3007"/>
                      <a:pt x="4188" y="3007"/>
                      <a:pt x="4188" y="3007"/>
                    </a:cubicBezTo>
                    <a:cubicBezTo>
                      <a:pt x="4182" y="3011"/>
                      <a:pt x="4182" y="3011"/>
                      <a:pt x="4182" y="3011"/>
                    </a:cubicBezTo>
                    <a:cubicBezTo>
                      <a:pt x="4184" y="3015"/>
                      <a:pt x="4184" y="3015"/>
                      <a:pt x="4184" y="3015"/>
                    </a:cubicBezTo>
                    <a:cubicBezTo>
                      <a:pt x="4189" y="3016"/>
                      <a:pt x="4189" y="3016"/>
                      <a:pt x="4189" y="3016"/>
                    </a:cubicBezTo>
                    <a:cubicBezTo>
                      <a:pt x="4188" y="3020"/>
                      <a:pt x="4188" y="3020"/>
                      <a:pt x="4188" y="3020"/>
                    </a:cubicBezTo>
                    <a:cubicBezTo>
                      <a:pt x="4193" y="3024"/>
                      <a:pt x="4193" y="3024"/>
                      <a:pt x="4193" y="3024"/>
                    </a:cubicBezTo>
                    <a:cubicBezTo>
                      <a:pt x="4193" y="3025"/>
                      <a:pt x="4193" y="3025"/>
                      <a:pt x="4193" y="3025"/>
                    </a:cubicBezTo>
                    <a:cubicBezTo>
                      <a:pt x="4192" y="3027"/>
                      <a:pt x="4192" y="3027"/>
                      <a:pt x="4192" y="3027"/>
                    </a:cubicBezTo>
                    <a:cubicBezTo>
                      <a:pt x="4198" y="3027"/>
                      <a:pt x="4198" y="3027"/>
                      <a:pt x="4198" y="3027"/>
                    </a:cubicBezTo>
                    <a:cubicBezTo>
                      <a:pt x="4207" y="3032"/>
                      <a:pt x="4207" y="3032"/>
                      <a:pt x="4207" y="3032"/>
                    </a:cubicBezTo>
                    <a:cubicBezTo>
                      <a:pt x="4209" y="3030"/>
                      <a:pt x="4209" y="3030"/>
                      <a:pt x="4209" y="3030"/>
                    </a:cubicBezTo>
                    <a:cubicBezTo>
                      <a:pt x="4211" y="3030"/>
                      <a:pt x="4211" y="3030"/>
                      <a:pt x="4211" y="3030"/>
                    </a:cubicBezTo>
                    <a:cubicBezTo>
                      <a:pt x="4213" y="3032"/>
                      <a:pt x="4213" y="3032"/>
                      <a:pt x="4213" y="3032"/>
                    </a:cubicBezTo>
                    <a:cubicBezTo>
                      <a:pt x="4213" y="3034"/>
                      <a:pt x="4213" y="3034"/>
                      <a:pt x="4213" y="3034"/>
                    </a:cubicBezTo>
                    <a:cubicBezTo>
                      <a:pt x="4221" y="3039"/>
                      <a:pt x="4221" y="3039"/>
                      <a:pt x="4221" y="3039"/>
                    </a:cubicBezTo>
                    <a:cubicBezTo>
                      <a:pt x="4219" y="3043"/>
                      <a:pt x="4219" y="3043"/>
                      <a:pt x="4219" y="3043"/>
                    </a:cubicBezTo>
                    <a:cubicBezTo>
                      <a:pt x="4216" y="3044"/>
                      <a:pt x="4216" y="3044"/>
                      <a:pt x="4216" y="3044"/>
                    </a:cubicBezTo>
                    <a:cubicBezTo>
                      <a:pt x="4216" y="3045"/>
                      <a:pt x="4216" y="3045"/>
                      <a:pt x="4216" y="3045"/>
                    </a:cubicBezTo>
                    <a:cubicBezTo>
                      <a:pt x="4211" y="3045"/>
                      <a:pt x="4211" y="3045"/>
                      <a:pt x="4211" y="3045"/>
                    </a:cubicBezTo>
                    <a:cubicBezTo>
                      <a:pt x="4203" y="3043"/>
                      <a:pt x="4203" y="3043"/>
                      <a:pt x="4203" y="3043"/>
                    </a:cubicBezTo>
                    <a:cubicBezTo>
                      <a:pt x="4203" y="3039"/>
                      <a:pt x="4203" y="3039"/>
                      <a:pt x="4203" y="3039"/>
                    </a:cubicBezTo>
                    <a:cubicBezTo>
                      <a:pt x="4202" y="3039"/>
                      <a:pt x="4202" y="3039"/>
                      <a:pt x="4202" y="3039"/>
                    </a:cubicBezTo>
                    <a:cubicBezTo>
                      <a:pt x="4201" y="3038"/>
                      <a:pt x="4201" y="3038"/>
                      <a:pt x="4201" y="3038"/>
                    </a:cubicBezTo>
                    <a:cubicBezTo>
                      <a:pt x="4195" y="3034"/>
                      <a:pt x="4195" y="3034"/>
                      <a:pt x="4195" y="3034"/>
                    </a:cubicBezTo>
                    <a:cubicBezTo>
                      <a:pt x="4192" y="3039"/>
                      <a:pt x="4192" y="3039"/>
                      <a:pt x="4192" y="3039"/>
                    </a:cubicBezTo>
                    <a:cubicBezTo>
                      <a:pt x="4192" y="3045"/>
                      <a:pt x="4192" y="3045"/>
                      <a:pt x="4192" y="3045"/>
                    </a:cubicBezTo>
                    <a:cubicBezTo>
                      <a:pt x="4197" y="3053"/>
                      <a:pt x="4197" y="3053"/>
                      <a:pt x="4197" y="3053"/>
                    </a:cubicBezTo>
                    <a:cubicBezTo>
                      <a:pt x="4204" y="3057"/>
                      <a:pt x="4204" y="3057"/>
                      <a:pt x="4204" y="3057"/>
                    </a:cubicBezTo>
                    <a:cubicBezTo>
                      <a:pt x="4223" y="3052"/>
                      <a:pt x="4223" y="3052"/>
                      <a:pt x="4223" y="3052"/>
                    </a:cubicBezTo>
                    <a:cubicBezTo>
                      <a:pt x="4223" y="3048"/>
                      <a:pt x="4223" y="3048"/>
                      <a:pt x="4223" y="3048"/>
                    </a:cubicBezTo>
                    <a:cubicBezTo>
                      <a:pt x="4228" y="3046"/>
                      <a:pt x="4228" y="3046"/>
                      <a:pt x="4228" y="3046"/>
                    </a:cubicBezTo>
                    <a:cubicBezTo>
                      <a:pt x="4232" y="3047"/>
                      <a:pt x="4232" y="3047"/>
                      <a:pt x="4232" y="3047"/>
                    </a:cubicBezTo>
                    <a:cubicBezTo>
                      <a:pt x="4232" y="3046"/>
                      <a:pt x="4232" y="3046"/>
                      <a:pt x="4232" y="3046"/>
                    </a:cubicBezTo>
                    <a:cubicBezTo>
                      <a:pt x="4232" y="3045"/>
                      <a:pt x="4232" y="3045"/>
                      <a:pt x="4232" y="3045"/>
                    </a:cubicBezTo>
                    <a:cubicBezTo>
                      <a:pt x="4235" y="3045"/>
                      <a:pt x="4235" y="3045"/>
                      <a:pt x="4235" y="3045"/>
                    </a:cubicBezTo>
                    <a:cubicBezTo>
                      <a:pt x="4234" y="3048"/>
                      <a:pt x="4234" y="3048"/>
                      <a:pt x="4234" y="3048"/>
                    </a:cubicBezTo>
                    <a:cubicBezTo>
                      <a:pt x="4237" y="3047"/>
                      <a:pt x="4237" y="3047"/>
                      <a:pt x="4237" y="3047"/>
                    </a:cubicBezTo>
                    <a:cubicBezTo>
                      <a:pt x="4237" y="3048"/>
                      <a:pt x="4237" y="3048"/>
                      <a:pt x="4237" y="3048"/>
                    </a:cubicBezTo>
                    <a:cubicBezTo>
                      <a:pt x="4242" y="3048"/>
                      <a:pt x="4242" y="3048"/>
                      <a:pt x="4242" y="3048"/>
                    </a:cubicBezTo>
                    <a:cubicBezTo>
                      <a:pt x="4242" y="3047"/>
                      <a:pt x="4242" y="3047"/>
                      <a:pt x="4242" y="3047"/>
                    </a:cubicBezTo>
                    <a:cubicBezTo>
                      <a:pt x="4240" y="3047"/>
                      <a:pt x="4240" y="3047"/>
                      <a:pt x="4240" y="3047"/>
                    </a:cubicBezTo>
                    <a:cubicBezTo>
                      <a:pt x="4242" y="3045"/>
                      <a:pt x="4242" y="3045"/>
                      <a:pt x="4242" y="3045"/>
                    </a:cubicBezTo>
                    <a:cubicBezTo>
                      <a:pt x="4245" y="3047"/>
                      <a:pt x="4245" y="3047"/>
                      <a:pt x="4245" y="3047"/>
                    </a:cubicBezTo>
                    <a:cubicBezTo>
                      <a:pt x="4247" y="3043"/>
                      <a:pt x="4247" y="3043"/>
                      <a:pt x="4247" y="3043"/>
                    </a:cubicBezTo>
                    <a:cubicBezTo>
                      <a:pt x="4248" y="3045"/>
                      <a:pt x="4248" y="3045"/>
                      <a:pt x="4248" y="3045"/>
                    </a:cubicBezTo>
                    <a:cubicBezTo>
                      <a:pt x="4248" y="3047"/>
                      <a:pt x="4248" y="3047"/>
                      <a:pt x="4248" y="3047"/>
                    </a:cubicBezTo>
                    <a:cubicBezTo>
                      <a:pt x="4250" y="3047"/>
                      <a:pt x="4250" y="3047"/>
                      <a:pt x="4250" y="3047"/>
                    </a:cubicBezTo>
                    <a:cubicBezTo>
                      <a:pt x="4252" y="3043"/>
                      <a:pt x="4252" y="3043"/>
                      <a:pt x="4252" y="3043"/>
                    </a:cubicBezTo>
                    <a:cubicBezTo>
                      <a:pt x="4250" y="3042"/>
                      <a:pt x="4250" y="3042"/>
                      <a:pt x="4250" y="3042"/>
                    </a:cubicBezTo>
                    <a:cubicBezTo>
                      <a:pt x="4250" y="3041"/>
                      <a:pt x="4250" y="3041"/>
                      <a:pt x="4250" y="3041"/>
                    </a:cubicBezTo>
                    <a:cubicBezTo>
                      <a:pt x="4255" y="3039"/>
                      <a:pt x="4255" y="3039"/>
                      <a:pt x="4255" y="3039"/>
                    </a:cubicBezTo>
                    <a:cubicBezTo>
                      <a:pt x="4254" y="3042"/>
                      <a:pt x="4254" y="3042"/>
                      <a:pt x="4254" y="3042"/>
                    </a:cubicBezTo>
                    <a:cubicBezTo>
                      <a:pt x="4259" y="3039"/>
                      <a:pt x="4259" y="3039"/>
                      <a:pt x="4259" y="3039"/>
                    </a:cubicBezTo>
                    <a:cubicBezTo>
                      <a:pt x="4262" y="3039"/>
                      <a:pt x="4262" y="3039"/>
                      <a:pt x="4262" y="3039"/>
                    </a:cubicBezTo>
                    <a:cubicBezTo>
                      <a:pt x="4260" y="3036"/>
                      <a:pt x="4260" y="3036"/>
                      <a:pt x="4260" y="3036"/>
                    </a:cubicBezTo>
                    <a:cubicBezTo>
                      <a:pt x="4257" y="3037"/>
                      <a:pt x="4257" y="3037"/>
                      <a:pt x="4257" y="3037"/>
                    </a:cubicBezTo>
                    <a:cubicBezTo>
                      <a:pt x="4257" y="3034"/>
                      <a:pt x="4257" y="3034"/>
                      <a:pt x="4257" y="3034"/>
                    </a:cubicBezTo>
                    <a:cubicBezTo>
                      <a:pt x="4262" y="3033"/>
                      <a:pt x="4262" y="3033"/>
                      <a:pt x="4262" y="3033"/>
                    </a:cubicBezTo>
                    <a:cubicBezTo>
                      <a:pt x="4262" y="3034"/>
                      <a:pt x="4262" y="3034"/>
                      <a:pt x="4262" y="3034"/>
                    </a:cubicBezTo>
                    <a:cubicBezTo>
                      <a:pt x="4266" y="3033"/>
                      <a:pt x="4266" y="3033"/>
                      <a:pt x="4266" y="3033"/>
                    </a:cubicBezTo>
                    <a:cubicBezTo>
                      <a:pt x="4266" y="3035"/>
                      <a:pt x="4266" y="3035"/>
                      <a:pt x="4266" y="3035"/>
                    </a:cubicBezTo>
                    <a:cubicBezTo>
                      <a:pt x="4266" y="3037"/>
                      <a:pt x="4266" y="3037"/>
                      <a:pt x="4266" y="3037"/>
                    </a:cubicBezTo>
                    <a:cubicBezTo>
                      <a:pt x="4269" y="3038"/>
                      <a:pt x="4269" y="3038"/>
                      <a:pt x="4269" y="3038"/>
                    </a:cubicBezTo>
                    <a:cubicBezTo>
                      <a:pt x="4273" y="3039"/>
                      <a:pt x="4273" y="3039"/>
                      <a:pt x="4273" y="3039"/>
                    </a:cubicBezTo>
                    <a:cubicBezTo>
                      <a:pt x="4273" y="3036"/>
                      <a:pt x="4273" y="3036"/>
                      <a:pt x="4273" y="3036"/>
                    </a:cubicBezTo>
                    <a:cubicBezTo>
                      <a:pt x="4268" y="3034"/>
                      <a:pt x="4268" y="3034"/>
                      <a:pt x="4268" y="3034"/>
                    </a:cubicBezTo>
                    <a:cubicBezTo>
                      <a:pt x="4271" y="3032"/>
                      <a:pt x="4271" y="3032"/>
                      <a:pt x="4271" y="3032"/>
                    </a:cubicBezTo>
                    <a:cubicBezTo>
                      <a:pt x="4272" y="3033"/>
                      <a:pt x="4272" y="3033"/>
                      <a:pt x="4272" y="3033"/>
                    </a:cubicBezTo>
                    <a:cubicBezTo>
                      <a:pt x="4273" y="3034"/>
                      <a:pt x="4273" y="3034"/>
                      <a:pt x="4273" y="3034"/>
                    </a:cubicBezTo>
                    <a:cubicBezTo>
                      <a:pt x="4276" y="3037"/>
                      <a:pt x="4276" y="3037"/>
                      <a:pt x="4276" y="3037"/>
                    </a:cubicBezTo>
                    <a:cubicBezTo>
                      <a:pt x="4278" y="3037"/>
                      <a:pt x="4278" y="3037"/>
                      <a:pt x="4278" y="3037"/>
                    </a:cubicBezTo>
                    <a:cubicBezTo>
                      <a:pt x="4279" y="3035"/>
                      <a:pt x="4279" y="3035"/>
                      <a:pt x="4279" y="3035"/>
                    </a:cubicBezTo>
                    <a:cubicBezTo>
                      <a:pt x="4276" y="3036"/>
                      <a:pt x="4276" y="3036"/>
                      <a:pt x="4276" y="3036"/>
                    </a:cubicBezTo>
                    <a:cubicBezTo>
                      <a:pt x="4274" y="3033"/>
                      <a:pt x="4274" y="3033"/>
                      <a:pt x="4274" y="3033"/>
                    </a:cubicBezTo>
                    <a:cubicBezTo>
                      <a:pt x="4274" y="3031"/>
                      <a:pt x="4274" y="3031"/>
                      <a:pt x="4274" y="3031"/>
                    </a:cubicBezTo>
                    <a:cubicBezTo>
                      <a:pt x="4274" y="3029"/>
                      <a:pt x="4274" y="3029"/>
                      <a:pt x="4274" y="3029"/>
                    </a:cubicBezTo>
                    <a:cubicBezTo>
                      <a:pt x="4275" y="3027"/>
                      <a:pt x="4275" y="3027"/>
                      <a:pt x="4275" y="3027"/>
                    </a:cubicBezTo>
                    <a:cubicBezTo>
                      <a:pt x="4275" y="3025"/>
                      <a:pt x="4275" y="3025"/>
                      <a:pt x="4275" y="3025"/>
                    </a:cubicBezTo>
                    <a:cubicBezTo>
                      <a:pt x="4277" y="3024"/>
                      <a:pt x="4277" y="3024"/>
                      <a:pt x="4277" y="3024"/>
                    </a:cubicBezTo>
                    <a:cubicBezTo>
                      <a:pt x="4277" y="3022"/>
                      <a:pt x="4277" y="3022"/>
                      <a:pt x="4277" y="3022"/>
                    </a:cubicBezTo>
                    <a:cubicBezTo>
                      <a:pt x="4279" y="3020"/>
                      <a:pt x="4279" y="3020"/>
                      <a:pt x="4279" y="3020"/>
                    </a:cubicBezTo>
                    <a:cubicBezTo>
                      <a:pt x="4282" y="3019"/>
                      <a:pt x="4282" y="3019"/>
                      <a:pt x="4282" y="3019"/>
                    </a:cubicBezTo>
                    <a:cubicBezTo>
                      <a:pt x="4283" y="3018"/>
                      <a:pt x="4283" y="3018"/>
                      <a:pt x="4283" y="3018"/>
                    </a:cubicBezTo>
                    <a:cubicBezTo>
                      <a:pt x="4284" y="3015"/>
                      <a:pt x="4284" y="3015"/>
                      <a:pt x="4284" y="3015"/>
                    </a:cubicBezTo>
                    <a:cubicBezTo>
                      <a:pt x="4283" y="3012"/>
                      <a:pt x="4283" y="3012"/>
                      <a:pt x="4283" y="3012"/>
                    </a:cubicBezTo>
                    <a:cubicBezTo>
                      <a:pt x="4282" y="3010"/>
                      <a:pt x="4282" y="3010"/>
                      <a:pt x="4282" y="3010"/>
                    </a:cubicBezTo>
                    <a:cubicBezTo>
                      <a:pt x="4281" y="3006"/>
                      <a:pt x="4281" y="3006"/>
                      <a:pt x="4281" y="3006"/>
                    </a:cubicBezTo>
                    <a:cubicBezTo>
                      <a:pt x="4279" y="3000"/>
                      <a:pt x="4279" y="3000"/>
                      <a:pt x="4279" y="3000"/>
                    </a:cubicBezTo>
                    <a:cubicBezTo>
                      <a:pt x="4280" y="2994"/>
                      <a:pt x="4280" y="2994"/>
                      <a:pt x="4280" y="2994"/>
                    </a:cubicBezTo>
                    <a:cubicBezTo>
                      <a:pt x="4280" y="2986"/>
                      <a:pt x="4280" y="2986"/>
                      <a:pt x="4280" y="2986"/>
                    </a:cubicBezTo>
                    <a:cubicBezTo>
                      <a:pt x="4282" y="2983"/>
                      <a:pt x="4282" y="2983"/>
                      <a:pt x="4282" y="2983"/>
                    </a:cubicBezTo>
                    <a:cubicBezTo>
                      <a:pt x="4284" y="2976"/>
                      <a:pt x="4284" y="2976"/>
                      <a:pt x="4284" y="2976"/>
                    </a:cubicBezTo>
                    <a:cubicBezTo>
                      <a:pt x="4284" y="2975"/>
                      <a:pt x="4284" y="2975"/>
                      <a:pt x="4284" y="2975"/>
                    </a:cubicBezTo>
                    <a:cubicBezTo>
                      <a:pt x="4284" y="2970"/>
                      <a:pt x="4284" y="2970"/>
                      <a:pt x="4284" y="2970"/>
                    </a:cubicBezTo>
                    <a:cubicBezTo>
                      <a:pt x="4287" y="2967"/>
                      <a:pt x="4287" y="2967"/>
                      <a:pt x="4287" y="2967"/>
                    </a:cubicBezTo>
                    <a:cubicBezTo>
                      <a:pt x="4289" y="2966"/>
                      <a:pt x="4289" y="2966"/>
                      <a:pt x="4289" y="2966"/>
                    </a:cubicBezTo>
                    <a:cubicBezTo>
                      <a:pt x="4290" y="2965"/>
                      <a:pt x="4290" y="2965"/>
                      <a:pt x="4290" y="2965"/>
                    </a:cubicBezTo>
                    <a:cubicBezTo>
                      <a:pt x="4288" y="2958"/>
                      <a:pt x="4288" y="2958"/>
                      <a:pt x="4288" y="2958"/>
                    </a:cubicBezTo>
                    <a:cubicBezTo>
                      <a:pt x="4290" y="2951"/>
                      <a:pt x="4290" y="2951"/>
                      <a:pt x="4290" y="2951"/>
                    </a:cubicBezTo>
                    <a:cubicBezTo>
                      <a:pt x="4291" y="2947"/>
                      <a:pt x="4291" y="2947"/>
                      <a:pt x="4291" y="2947"/>
                    </a:cubicBezTo>
                    <a:cubicBezTo>
                      <a:pt x="4291" y="2944"/>
                      <a:pt x="4291" y="2944"/>
                      <a:pt x="4291" y="2944"/>
                    </a:cubicBezTo>
                    <a:cubicBezTo>
                      <a:pt x="4291" y="2943"/>
                      <a:pt x="4291" y="2943"/>
                      <a:pt x="4291" y="2943"/>
                    </a:cubicBezTo>
                    <a:cubicBezTo>
                      <a:pt x="4292" y="2944"/>
                      <a:pt x="4292" y="2944"/>
                      <a:pt x="4292" y="2944"/>
                    </a:cubicBezTo>
                    <a:cubicBezTo>
                      <a:pt x="4294" y="2953"/>
                      <a:pt x="4294" y="2953"/>
                      <a:pt x="4294" y="2953"/>
                    </a:cubicBezTo>
                    <a:cubicBezTo>
                      <a:pt x="4293" y="2961"/>
                      <a:pt x="4293" y="2961"/>
                      <a:pt x="4293" y="2961"/>
                    </a:cubicBezTo>
                    <a:cubicBezTo>
                      <a:pt x="4294" y="2963"/>
                      <a:pt x="4294" y="2963"/>
                      <a:pt x="4294" y="2963"/>
                    </a:cubicBezTo>
                    <a:cubicBezTo>
                      <a:pt x="4295" y="2963"/>
                      <a:pt x="4295" y="2963"/>
                      <a:pt x="4295" y="2963"/>
                    </a:cubicBezTo>
                    <a:cubicBezTo>
                      <a:pt x="4295" y="2963"/>
                      <a:pt x="4295" y="2963"/>
                      <a:pt x="4295" y="2963"/>
                    </a:cubicBezTo>
                    <a:cubicBezTo>
                      <a:pt x="4296" y="2962"/>
                      <a:pt x="4296" y="2962"/>
                      <a:pt x="4296" y="2962"/>
                    </a:cubicBezTo>
                    <a:cubicBezTo>
                      <a:pt x="4296" y="2957"/>
                      <a:pt x="4296" y="2957"/>
                      <a:pt x="4296" y="2957"/>
                    </a:cubicBezTo>
                    <a:cubicBezTo>
                      <a:pt x="4296" y="2954"/>
                      <a:pt x="4296" y="2954"/>
                      <a:pt x="4296" y="2954"/>
                    </a:cubicBezTo>
                    <a:cubicBezTo>
                      <a:pt x="4295" y="2949"/>
                      <a:pt x="4295" y="2949"/>
                      <a:pt x="4295" y="2949"/>
                    </a:cubicBezTo>
                    <a:cubicBezTo>
                      <a:pt x="4293" y="2928"/>
                      <a:pt x="4293" y="2928"/>
                      <a:pt x="4293" y="2928"/>
                    </a:cubicBezTo>
                    <a:cubicBezTo>
                      <a:pt x="4292" y="2927"/>
                      <a:pt x="4292" y="2927"/>
                      <a:pt x="4292" y="2927"/>
                    </a:cubicBezTo>
                    <a:cubicBezTo>
                      <a:pt x="4290" y="2927"/>
                      <a:pt x="4290" y="2927"/>
                      <a:pt x="4290" y="2927"/>
                    </a:cubicBezTo>
                    <a:cubicBezTo>
                      <a:pt x="4289" y="2924"/>
                      <a:pt x="4289" y="2924"/>
                      <a:pt x="4289" y="2924"/>
                    </a:cubicBezTo>
                    <a:cubicBezTo>
                      <a:pt x="4288" y="2867"/>
                      <a:pt x="4288" y="2867"/>
                      <a:pt x="4288" y="2867"/>
                    </a:cubicBezTo>
                    <a:cubicBezTo>
                      <a:pt x="4286" y="2856"/>
                      <a:pt x="4286" y="2856"/>
                      <a:pt x="4286" y="2856"/>
                    </a:cubicBezTo>
                    <a:cubicBezTo>
                      <a:pt x="4284" y="2847"/>
                      <a:pt x="4284" y="2847"/>
                      <a:pt x="4284" y="2847"/>
                    </a:cubicBezTo>
                    <a:cubicBezTo>
                      <a:pt x="4282" y="2839"/>
                      <a:pt x="4282" y="2839"/>
                      <a:pt x="4282" y="2839"/>
                    </a:cubicBezTo>
                    <a:cubicBezTo>
                      <a:pt x="4279" y="2836"/>
                      <a:pt x="4279" y="2836"/>
                      <a:pt x="4279" y="2836"/>
                    </a:cubicBezTo>
                    <a:cubicBezTo>
                      <a:pt x="4278" y="2832"/>
                      <a:pt x="4278" y="2832"/>
                      <a:pt x="4278" y="2832"/>
                    </a:cubicBezTo>
                    <a:cubicBezTo>
                      <a:pt x="4277" y="2828"/>
                      <a:pt x="4277" y="2828"/>
                      <a:pt x="4277" y="2828"/>
                    </a:cubicBezTo>
                    <a:cubicBezTo>
                      <a:pt x="4274" y="2826"/>
                      <a:pt x="4274" y="2826"/>
                      <a:pt x="4274" y="2826"/>
                    </a:cubicBezTo>
                    <a:cubicBezTo>
                      <a:pt x="4272" y="2824"/>
                      <a:pt x="4272" y="2824"/>
                      <a:pt x="4272" y="2824"/>
                    </a:cubicBezTo>
                    <a:cubicBezTo>
                      <a:pt x="4272" y="2823"/>
                      <a:pt x="4272" y="2823"/>
                      <a:pt x="4272" y="2823"/>
                    </a:cubicBezTo>
                    <a:cubicBezTo>
                      <a:pt x="4272" y="2823"/>
                      <a:pt x="4272" y="2823"/>
                      <a:pt x="4272" y="2823"/>
                    </a:cubicBezTo>
                    <a:cubicBezTo>
                      <a:pt x="4273" y="2821"/>
                      <a:pt x="4273" y="2821"/>
                      <a:pt x="4273" y="2821"/>
                    </a:cubicBezTo>
                    <a:cubicBezTo>
                      <a:pt x="4273" y="2821"/>
                      <a:pt x="4273" y="2821"/>
                      <a:pt x="4273" y="2821"/>
                    </a:cubicBezTo>
                    <a:cubicBezTo>
                      <a:pt x="4274" y="2821"/>
                      <a:pt x="4274" y="2821"/>
                      <a:pt x="4274" y="2821"/>
                    </a:cubicBezTo>
                    <a:cubicBezTo>
                      <a:pt x="4276" y="2825"/>
                      <a:pt x="4276" y="2825"/>
                      <a:pt x="4276" y="2825"/>
                    </a:cubicBezTo>
                    <a:cubicBezTo>
                      <a:pt x="4277" y="2825"/>
                      <a:pt x="4277" y="2825"/>
                      <a:pt x="4277" y="2825"/>
                    </a:cubicBezTo>
                    <a:cubicBezTo>
                      <a:pt x="4277" y="2824"/>
                      <a:pt x="4277" y="2824"/>
                      <a:pt x="4277" y="2824"/>
                    </a:cubicBezTo>
                    <a:cubicBezTo>
                      <a:pt x="4277" y="2823"/>
                      <a:pt x="4277" y="2823"/>
                      <a:pt x="4277" y="2823"/>
                    </a:cubicBezTo>
                    <a:cubicBezTo>
                      <a:pt x="4273" y="2818"/>
                      <a:pt x="4273" y="2818"/>
                      <a:pt x="4273" y="2818"/>
                    </a:cubicBezTo>
                    <a:cubicBezTo>
                      <a:pt x="4269" y="2812"/>
                      <a:pt x="4269" y="2812"/>
                      <a:pt x="4269" y="2812"/>
                    </a:cubicBezTo>
                    <a:cubicBezTo>
                      <a:pt x="4267" y="2807"/>
                      <a:pt x="4267" y="2807"/>
                      <a:pt x="4267" y="2807"/>
                    </a:cubicBezTo>
                    <a:cubicBezTo>
                      <a:pt x="4262" y="2803"/>
                      <a:pt x="4262" y="2803"/>
                      <a:pt x="4262" y="2803"/>
                    </a:cubicBezTo>
                    <a:cubicBezTo>
                      <a:pt x="4259" y="2801"/>
                      <a:pt x="4259" y="2801"/>
                      <a:pt x="4259" y="2801"/>
                    </a:cubicBezTo>
                    <a:cubicBezTo>
                      <a:pt x="4257" y="2798"/>
                      <a:pt x="4257" y="2798"/>
                      <a:pt x="4257" y="2798"/>
                    </a:cubicBezTo>
                    <a:cubicBezTo>
                      <a:pt x="4256" y="2798"/>
                      <a:pt x="4256" y="2798"/>
                      <a:pt x="4256" y="2798"/>
                    </a:cubicBezTo>
                    <a:cubicBezTo>
                      <a:pt x="4254" y="2799"/>
                      <a:pt x="4254" y="2799"/>
                      <a:pt x="4254" y="2799"/>
                    </a:cubicBezTo>
                    <a:cubicBezTo>
                      <a:pt x="4253" y="2799"/>
                      <a:pt x="4253" y="2799"/>
                      <a:pt x="4253" y="2799"/>
                    </a:cubicBezTo>
                    <a:cubicBezTo>
                      <a:pt x="4254" y="2801"/>
                      <a:pt x="4254" y="2801"/>
                      <a:pt x="4254" y="2801"/>
                    </a:cubicBezTo>
                    <a:cubicBezTo>
                      <a:pt x="4253" y="2802"/>
                      <a:pt x="4253" y="2802"/>
                      <a:pt x="4253" y="2802"/>
                    </a:cubicBezTo>
                    <a:cubicBezTo>
                      <a:pt x="4252" y="2799"/>
                      <a:pt x="4252" y="2799"/>
                      <a:pt x="4252" y="2799"/>
                    </a:cubicBezTo>
                    <a:cubicBezTo>
                      <a:pt x="4251" y="2799"/>
                      <a:pt x="4251" y="2799"/>
                      <a:pt x="4251" y="2799"/>
                    </a:cubicBezTo>
                    <a:cubicBezTo>
                      <a:pt x="4250" y="2798"/>
                      <a:pt x="4250" y="2798"/>
                      <a:pt x="4250" y="2798"/>
                    </a:cubicBezTo>
                    <a:cubicBezTo>
                      <a:pt x="4246" y="2794"/>
                      <a:pt x="4246" y="2794"/>
                      <a:pt x="4246" y="2794"/>
                    </a:cubicBezTo>
                    <a:cubicBezTo>
                      <a:pt x="4245" y="2794"/>
                      <a:pt x="4245" y="2794"/>
                      <a:pt x="4245" y="2794"/>
                    </a:cubicBezTo>
                    <a:cubicBezTo>
                      <a:pt x="4245" y="2793"/>
                      <a:pt x="4245" y="2793"/>
                      <a:pt x="4245" y="2793"/>
                    </a:cubicBezTo>
                    <a:cubicBezTo>
                      <a:pt x="4246" y="2793"/>
                      <a:pt x="4246" y="2793"/>
                      <a:pt x="4246" y="2793"/>
                    </a:cubicBezTo>
                    <a:cubicBezTo>
                      <a:pt x="4248" y="2793"/>
                      <a:pt x="4248" y="2793"/>
                      <a:pt x="4248" y="2793"/>
                    </a:cubicBezTo>
                    <a:cubicBezTo>
                      <a:pt x="4248" y="2794"/>
                      <a:pt x="4248" y="2794"/>
                      <a:pt x="4248" y="2794"/>
                    </a:cubicBezTo>
                    <a:cubicBezTo>
                      <a:pt x="4249" y="2794"/>
                      <a:pt x="4249" y="2794"/>
                      <a:pt x="4249" y="2794"/>
                    </a:cubicBezTo>
                    <a:cubicBezTo>
                      <a:pt x="4252" y="2796"/>
                      <a:pt x="4252" y="2796"/>
                      <a:pt x="4252" y="2796"/>
                    </a:cubicBezTo>
                    <a:cubicBezTo>
                      <a:pt x="4253" y="2796"/>
                      <a:pt x="4253" y="2796"/>
                      <a:pt x="4253" y="2796"/>
                    </a:cubicBezTo>
                    <a:cubicBezTo>
                      <a:pt x="4256" y="2795"/>
                      <a:pt x="4256" y="2795"/>
                      <a:pt x="4256" y="2795"/>
                    </a:cubicBezTo>
                    <a:cubicBezTo>
                      <a:pt x="4257" y="2796"/>
                      <a:pt x="4257" y="2796"/>
                      <a:pt x="4257" y="2796"/>
                    </a:cubicBezTo>
                    <a:cubicBezTo>
                      <a:pt x="4260" y="2800"/>
                      <a:pt x="4260" y="2800"/>
                      <a:pt x="4260" y="2800"/>
                    </a:cubicBezTo>
                    <a:cubicBezTo>
                      <a:pt x="4261" y="2799"/>
                      <a:pt x="4261" y="2799"/>
                      <a:pt x="4261" y="2799"/>
                    </a:cubicBezTo>
                    <a:cubicBezTo>
                      <a:pt x="4244" y="2774"/>
                      <a:pt x="4244" y="2774"/>
                      <a:pt x="4244" y="2774"/>
                    </a:cubicBezTo>
                    <a:cubicBezTo>
                      <a:pt x="4228" y="2741"/>
                      <a:pt x="4228" y="2741"/>
                      <a:pt x="4228" y="2741"/>
                    </a:cubicBezTo>
                    <a:cubicBezTo>
                      <a:pt x="4217" y="2726"/>
                      <a:pt x="4217" y="2726"/>
                      <a:pt x="4217" y="2726"/>
                    </a:cubicBezTo>
                    <a:cubicBezTo>
                      <a:pt x="4217" y="2726"/>
                      <a:pt x="4217" y="2726"/>
                      <a:pt x="4217" y="2726"/>
                    </a:cubicBezTo>
                    <a:cubicBezTo>
                      <a:pt x="4216" y="2726"/>
                      <a:pt x="4216" y="2726"/>
                      <a:pt x="4216" y="2726"/>
                    </a:cubicBezTo>
                    <a:cubicBezTo>
                      <a:pt x="4215" y="2728"/>
                      <a:pt x="4215" y="2728"/>
                      <a:pt x="4215" y="2728"/>
                    </a:cubicBezTo>
                    <a:cubicBezTo>
                      <a:pt x="4215" y="2729"/>
                      <a:pt x="4215" y="2729"/>
                      <a:pt x="4215" y="2729"/>
                    </a:cubicBezTo>
                    <a:cubicBezTo>
                      <a:pt x="4214" y="2729"/>
                      <a:pt x="4214" y="2729"/>
                      <a:pt x="4214" y="2729"/>
                    </a:cubicBezTo>
                    <a:cubicBezTo>
                      <a:pt x="4214" y="2728"/>
                      <a:pt x="4214" y="2728"/>
                      <a:pt x="4214" y="2728"/>
                    </a:cubicBezTo>
                    <a:cubicBezTo>
                      <a:pt x="4214" y="2727"/>
                      <a:pt x="4214" y="2727"/>
                      <a:pt x="4214" y="2727"/>
                    </a:cubicBezTo>
                    <a:cubicBezTo>
                      <a:pt x="4215" y="2725"/>
                      <a:pt x="4215" y="2725"/>
                      <a:pt x="4215" y="2725"/>
                    </a:cubicBezTo>
                    <a:cubicBezTo>
                      <a:pt x="4215" y="2724"/>
                      <a:pt x="4215" y="2724"/>
                      <a:pt x="4215" y="2724"/>
                    </a:cubicBezTo>
                    <a:cubicBezTo>
                      <a:pt x="4215" y="2723"/>
                      <a:pt x="4215" y="2723"/>
                      <a:pt x="4215" y="2723"/>
                    </a:cubicBezTo>
                    <a:cubicBezTo>
                      <a:pt x="4215" y="2723"/>
                      <a:pt x="4215" y="2723"/>
                      <a:pt x="4215" y="2723"/>
                    </a:cubicBezTo>
                    <a:cubicBezTo>
                      <a:pt x="4208" y="2712"/>
                      <a:pt x="4208" y="2712"/>
                      <a:pt x="4208" y="2712"/>
                    </a:cubicBezTo>
                    <a:cubicBezTo>
                      <a:pt x="4183" y="2674"/>
                      <a:pt x="4183" y="2674"/>
                      <a:pt x="4183" y="2674"/>
                    </a:cubicBezTo>
                    <a:cubicBezTo>
                      <a:pt x="4169" y="2647"/>
                      <a:pt x="4169" y="2647"/>
                      <a:pt x="4169" y="2647"/>
                    </a:cubicBezTo>
                    <a:cubicBezTo>
                      <a:pt x="4168" y="2640"/>
                      <a:pt x="4168" y="2640"/>
                      <a:pt x="4168" y="2640"/>
                    </a:cubicBezTo>
                    <a:cubicBezTo>
                      <a:pt x="4164" y="2636"/>
                      <a:pt x="4164" y="2636"/>
                      <a:pt x="4164" y="2636"/>
                    </a:cubicBezTo>
                    <a:cubicBezTo>
                      <a:pt x="4159" y="2618"/>
                      <a:pt x="4159" y="2618"/>
                      <a:pt x="4159" y="2618"/>
                    </a:cubicBezTo>
                    <a:cubicBezTo>
                      <a:pt x="4165" y="2622"/>
                      <a:pt x="4165" y="2622"/>
                      <a:pt x="4165" y="2622"/>
                    </a:cubicBezTo>
                    <a:cubicBezTo>
                      <a:pt x="4164" y="2623"/>
                      <a:pt x="4164" y="2623"/>
                      <a:pt x="4164" y="2623"/>
                    </a:cubicBezTo>
                    <a:cubicBezTo>
                      <a:pt x="4167" y="2623"/>
                      <a:pt x="4167" y="2623"/>
                      <a:pt x="4167" y="2623"/>
                    </a:cubicBezTo>
                    <a:cubicBezTo>
                      <a:pt x="4167" y="2624"/>
                      <a:pt x="4167" y="2624"/>
                      <a:pt x="4167" y="2624"/>
                    </a:cubicBezTo>
                    <a:cubicBezTo>
                      <a:pt x="4170" y="2625"/>
                      <a:pt x="4170" y="2625"/>
                      <a:pt x="4170" y="2625"/>
                    </a:cubicBezTo>
                    <a:cubicBezTo>
                      <a:pt x="4170" y="2623"/>
                      <a:pt x="4170" y="2623"/>
                      <a:pt x="4170" y="2623"/>
                    </a:cubicBezTo>
                    <a:cubicBezTo>
                      <a:pt x="4162" y="2615"/>
                      <a:pt x="4162" y="2615"/>
                      <a:pt x="4162" y="2615"/>
                    </a:cubicBezTo>
                    <a:cubicBezTo>
                      <a:pt x="4159" y="2610"/>
                      <a:pt x="4159" y="2610"/>
                      <a:pt x="4159" y="2610"/>
                    </a:cubicBezTo>
                    <a:cubicBezTo>
                      <a:pt x="4149" y="2596"/>
                      <a:pt x="4149" y="2596"/>
                      <a:pt x="4149" y="2596"/>
                    </a:cubicBezTo>
                    <a:cubicBezTo>
                      <a:pt x="4148" y="2594"/>
                      <a:pt x="4148" y="2594"/>
                      <a:pt x="4148" y="2594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6" y="2591"/>
                      <a:pt x="4146" y="2591"/>
                      <a:pt x="4146" y="2591"/>
                    </a:cubicBezTo>
                    <a:cubicBezTo>
                      <a:pt x="4146" y="2590"/>
                      <a:pt x="4146" y="2590"/>
                      <a:pt x="4146" y="2590"/>
                    </a:cubicBezTo>
                    <a:cubicBezTo>
                      <a:pt x="4146" y="2589"/>
                      <a:pt x="4146" y="2589"/>
                      <a:pt x="4146" y="2589"/>
                    </a:cubicBezTo>
                    <a:cubicBezTo>
                      <a:pt x="4146" y="2588"/>
                      <a:pt x="4146" y="2588"/>
                      <a:pt x="4146" y="2588"/>
                    </a:cubicBezTo>
                    <a:cubicBezTo>
                      <a:pt x="4146" y="2587"/>
                      <a:pt x="4146" y="2587"/>
                      <a:pt x="4146" y="2587"/>
                    </a:cubicBezTo>
                    <a:cubicBezTo>
                      <a:pt x="4144" y="2586"/>
                      <a:pt x="4144" y="2586"/>
                      <a:pt x="4144" y="2586"/>
                    </a:cubicBezTo>
                    <a:cubicBezTo>
                      <a:pt x="4143" y="2585"/>
                      <a:pt x="4143" y="2585"/>
                      <a:pt x="4143" y="2585"/>
                    </a:cubicBezTo>
                    <a:cubicBezTo>
                      <a:pt x="4141" y="2584"/>
                      <a:pt x="4141" y="2584"/>
                      <a:pt x="4141" y="2584"/>
                    </a:cubicBezTo>
                    <a:cubicBezTo>
                      <a:pt x="4141" y="2583"/>
                      <a:pt x="4141" y="2583"/>
                      <a:pt x="4141" y="2583"/>
                    </a:cubicBezTo>
                    <a:cubicBezTo>
                      <a:pt x="4142" y="2583"/>
                      <a:pt x="4142" y="2583"/>
                      <a:pt x="4142" y="2583"/>
                    </a:cubicBezTo>
                    <a:cubicBezTo>
                      <a:pt x="4138" y="2578"/>
                      <a:pt x="4138" y="2578"/>
                      <a:pt x="4138" y="2578"/>
                    </a:cubicBezTo>
                    <a:cubicBezTo>
                      <a:pt x="4128" y="2563"/>
                      <a:pt x="4128" y="2563"/>
                      <a:pt x="4128" y="2563"/>
                    </a:cubicBezTo>
                    <a:cubicBezTo>
                      <a:pt x="4124" y="2558"/>
                      <a:pt x="4124" y="2558"/>
                      <a:pt x="4124" y="2558"/>
                    </a:cubicBezTo>
                    <a:cubicBezTo>
                      <a:pt x="4122" y="2554"/>
                      <a:pt x="4122" y="2554"/>
                      <a:pt x="4122" y="2554"/>
                    </a:cubicBezTo>
                    <a:cubicBezTo>
                      <a:pt x="4121" y="2553"/>
                      <a:pt x="4121" y="2553"/>
                      <a:pt x="4121" y="2553"/>
                    </a:cubicBezTo>
                    <a:cubicBezTo>
                      <a:pt x="4121" y="2551"/>
                      <a:pt x="4121" y="2551"/>
                      <a:pt x="4121" y="2551"/>
                    </a:cubicBezTo>
                    <a:cubicBezTo>
                      <a:pt x="4122" y="2550"/>
                      <a:pt x="4122" y="2550"/>
                      <a:pt x="4122" y="2550"/>
                    </a:cubicBezTo>
                    <a:cubicBezTo>
                      <a:pt x="4121" y="2549"/>
                      <a:pt x="4121" y="2549"/>
                      <a:pt x="4121" y="2549"/>
                    </a:cubicBezTo>
                    <a:cubicBezTo>
                      <a:pt x="4117" y="2545"/>
                      <a:pt x="4117" y="2545"/>
                      <a:pt x="4117" y="2545"/>
                    </a:cubicBezTo>
                    <a:cubicBezTo>
                      <a:pt x="4114" y="2538"/>
                      <a:pt x="4114" y="2538"/>
                      <a:pt x="4114" y="2538"/>
                    </a:cubicBezTo>
                    <a:cubicBezTo>
                      <a:pt x="4109" y="2532"/>
                      <a:pt x="4109" y="2532"/>
                      <a:pt x="4109" y="2532"/>
                    </a:cubicBezTo>
                    <a:cubicBezTo>
                      <a:pt x="4105" y="2525"/>
                      <a:pt x="4105" y="2525"/>
                      <a:pt x="4105" y="2525"/>
                    </a:cubicBezTo>
                    <a:cubicBezTo>
                      <a:pt x="4102" y="2524"/>
                      <a:pt x="4102" y="2524"/>
                      <a:pt x="4102" y="2524"/>
                    </a:cubicBezTo>
                    <a:cubicBezTo>
                      <a:pt x="4102" y="2523"/>
                      <a:pt x="4102" y="2523"/>
                      <a:pt x="4102" y="2523"/>
                    </a:cubicBezTo>
                    <a:cubicBezTo>
                      <a:pt x="4102" y="2523"/>
                      <a:pt x="4102" y="2523"/>
                      <a:pt x="4102" y="2523"/>
                    </a:cubicBezTo>
                    <a:cubicBezTo>
                      <a:pt x="4104" y="2522"/>
                      <a:pt x="4104" y="2522"/>
                      <a:pt x="4104" y="2522"/>
                    </a:cubicBezTo>
                    <a:cubicBezTo>
                      <a:pt x="4104" y="2521"/>
                      <a:pt x="4104" y="2521"/>
                      <a:pt x="4104" y="2521"/>
                    </a:cubicBezTo>
                    <a:cubicBezTo>
                      <a:pt x="4104" y="2520"/>
                      <a:pt x="4104" y="2520"/>
                      <a:pt x="4104" y="2520"/>
                    </a:cubicBezTo>
                    <a:cubicBezTo>
                      <a:pt x="4102" y="2518"/>
                      <a:pt x="4102" y="2518"/>
                      <a:pt x="4102" y="2518"/>
                    </a:cubicBezTo>
                    <a:cubicBezTo>
                      <a:pt x="4101" y="2514"/>
                      <a:pt x="4101" y="2514"/>
                      <a:pt x="4101" y="2514"/>
                    </a:cubicBezTo>
                    <a:cubicBezTo>
                      <a:pt x="4099" y="2512"/>
                      <a:pt x="4099" y="2512"/>
                      <a:pt x="4099" y="2512"/>
                    </a:cubicBezTo>
                    <a:cubicBezTo>
                      <a:pt x="4096" y="2509"/>
                      <a:pt x="4096" y="2509"/>
                      <a:pt x="4096" y="2509"/>
                    </a:cubicBezTo>
                    <a:cubicBezTo>
                      <a:pt x="4092" y="2505"/>
                      <a:pt x="4092" y="2505"/>
                      <a:pt x="4092" y="2505"/>
                    </a:cubicBezTo>
                    <a:cubicBezTo>
                      <a:pt x="4090" y="2501"/>
                      <a:pt x="4090" y="2501"/>
                      <a:pt x="4090" y="2501"/>
                    </a:cubicBezTo>
                    <a:cubicBezTo>
                      <a:pt x="4090" y="2499"/>
                      <a:pt x="4090" y="2499"/>
                      <a:pt x="4090" y="2499"/>
                    </a:cubicBezTo>
                    <a:cubicBezTo>
                      <a:pt x="4090" y="2496"/>
                      <a:pt x="4090" y="2496"/>
                      <a:pt x="4090" y="2496"/>
                    </a:cubicBezTo>
                    <a:cubicBezTo>
                      <a:pt x="4092" y="2495"/>
                      <a:pt x="4092" y="2495"/>
                      <a:pt x="4092" y="2495"/>
                    </a:cubicBezTo>
                    <a:cubicBezTo>
                      <a:pt x="4091" y="2494"/>
                      <a:pt x="4091" y="2494"/>
                      <a:pt x="4091" y="2494"/>
                    </a:cubicBezTo>
                    <a:cubicBezTo>
                      <a:pt x="4091" y="2494"/>
                      <a:pt x="4091" y="2494"/>
                      <a:pt x="4091" y="2494"/>
                    </a:cubicBezTo>
                    <a:cubicBezTo>
                      <a:pt x="4090" y="2492"/>
                      <a:pt x="4090" y="2492"/>
                      <a:pt x="4090" y="2492"/>
                    </a:cubicBezTo>
                    <a:cubicBezTo>
                      <a:pt x="4087" y="2489"/>
                      <a:pt x="4087" y="2489"/>
                      <a:pt x="4087" y="2489"/>
                    </a:cubicBezTo>
                    <a:cubicBezTo>
                      <a:pt x="4084" y="2484"/>
                      <a:pt x="4084" y="2484"/>
                      <a:pt x="4084" y="2484"/>
                    </a:cubicBezTo>
                    <a:cubicBezTo>
                      <a:pt x="4082" y="2481"/>
                      <a:pt x="4082" y="2481"/>
                      <a:pt x="4082" y="2481"/>
                    </a:cubicBezTo>
                    <a:cubicBezTo>
                      <a:pt x="4082" y="2478"/>
                      <a:pt x="4082" y="2478"/>
                      <a:pt x="4082" y="2478"/>
                    </a:cubicBezTo>
                    <a:cubicBezTo>
                      <a:pt x="4082" y="2476"/>
                      <a:pt x="4082" y="2476"/>
                      <a:pt x="4082" y="2476"/>
                    </a:cubicBezTo>
                    <a:cubicBezTo>
                      <a:pt x="4081" y="2474"/>
                      <a:pt x="4081" y="2474"/>
                      <a:pt x="4081" y="2474"/>
                    </a:cubicBezTo>
                    <a:cubicBezTo>
                      <a:pt x="4078" y="2469"/>
                      <a:pt x="4078" y="2469"/>
                      <a:pt x="4078" y="2469"/>
                    </a:cubicBezTo>
                    <a:cubicBezTo>
                      <a:pt x="4075" y="2464"/>
                      <a:pt x="4075" y="2464"/>
                      <a:pt x="4075" y="2464"/>
                    </a:cubicBezTo>
                    <a:cubicBezTo>
                      <a:pt x="4073" y="2461"/>
                      <a:pt x="4073" y="2461"/>
                      <a:pt x="4073" y="2461"/>
                    </a:cubicBezTo>
                    <a:cubicBezTo>
                      <a:pt x="4072" y="2456"/>
                      <a:pt x="4072" y="2456"/>
                      <a:pt x="4072" y="2456"/>
                    </a:cubicBezTo>
                    <a:cubicBezTo>
                      <a:pt x="4072" y="2454"/>
                      <a:pt x="4072" y="2454"/>
                      <a:pt x="4072" y="2454"/>
                    </a:cubicBezTo>
                    <a:cubicBezTo>
                      <a:pt x="4072" y="2451"/>
                      <a:pt x="4072" y="2451"/>
                      <a:pt x="4072" y="2451"/>
                    </a:cubicBezTo>
                    <a:cubicBezTo>
                      <a:pt x="4071" y="2450"/>
                      <a:pt x="4071" y="2450"/>
                      <a:pt x="4071" y="2450"/>
                    </a:cubicBezTo>
                    <a:cubicBezTo>
                      <a:pt x="4070" y="2448"/>
                      <a:pt x="4070" y="2448"/>
                      <a:pt x="4070" y="2448"/>
                    </a:cubicBezTo>
                    <a:cubicBezTo>
                      <a:pt x="4069" y="2445"/>
                      <a:pt x="4069" y="2445"/>
                      <a:pt x="4069" y="2445"/>
                    </a:cubicBezTo>
                    <a:cubicBezTo>
                      <a:pt x="4068" y="2443"/>
                      <a:pt x="4068" y="2443"/>
                      <a:pt x="4068" y="2443"/>
                    </a:cubicBezTo>
                    <a:cubicBezTo>
                      <a:pt x="4067" y="2442"/>
                      <a:pt x="4067" y="2442"/>
                      <a:pt x="4067" y="2442"/>
                    </a:cubicBezTo>
                    <a:cubicBezTo>
                      <a:pt x="4066" y="2441"/>
                      <a:pt x="4066" y="2441"/>
                      <a:pt x="4066" y="2441"/>
                    </a:cubicBezTo>
                    <a:cubicBezTo>
                      <a:pt x="4066" y="2441"/>
                      <a:pt x="4066" y="2441"/>
                      <a:pt x="4066" y="2441"/>
                    </a:cubicBezTo>
                    <a:cubicBezTo>
                      <a:pt x="4066" y="2432"/>
                      <a:pt x="4066" y="2432"/>
                      <a:pt x="4066" y="2432"/>
                    </a:cubicBezTo>
                    <a:cubicBezTo>
                      <a:pt x="4062" y="2424"/>
                      <a:pt x="4062" y="2424"/>
                      <a:pt x="4062" y="2424"/>
                    </a:cubicBezTo>
                    <a:cubicBezTo>
                      <a:pt x="4059" y="2422"/>
                      <a:pt x="4059" y="2422"/>
                      <a:pt x="4059" y="2422"/>
                    </a:cubicBezTo>
                    <a:cubicBezTo>
                      <a:pt x="4057" y="2422"/>
                      <a:pt x="4057" y="2422"/>
                      <a:pt x="4057" y="2422"/>
                    </a:cubicBezTo>
                    <a:cubicBezTo>
                      <a:pt x="4057" y="2421"/>
                      <a:pt x="4057" y="2421"/>
                      <a:pt x="4057" y="2421"/>
                    </a:cubicBezTo>
                    <a:cubicBezTo>
                      <a:pt x="4057" y="2419"/>
                      <a:pt x="4057" y="2419"/>
                      <a:pt x="4057" y="2419"/>
                    </a:cubicBezTo>
                    <a:cubicBezTo>
                      <a:pt x="4057" y="2416"/>
                      <a:pt x="4057" y="2416"/>
                      <a:pt x="4057" y="2416"/>
                    </a:cubicBezTo>
                    <a:cubicBezTo>
                      <a:pt x="4058" y="2413"/>
                      <a:pt x="4058" y="2413"/>
                      <a:pt x="4058" y="2413"/>
                    </a:cubicBezTo>
                    <a:cubicBezTo>
                      <a:pt x="4059" y="2412"/>
                      <a:pt x="4059" y="2412"/>
                      <a:pt x="4059" y="2412"/>
                    </a:cubicBezTo>
                    <a:cubicBezTo>
                      <a:pt x="4059" y="2411"/>
                      <a:pt x="4059" y="2411"/>
                      <a:pt x="4059" y="2411"/>
                    </a:cubicBezTo>
                    <a:cubicBezTo>
                      <a:pt x="4058" y="2409"/>
                      <a:pt x="4058" y="2409"/>
                      <a:pt x="4058" y="2409"/>
                    </a:cubicBezTo>
                    <a:cubicBezTo>
                      <a:pt x="4058" y="2407"/>
                      <a:pt x="4058" y="2407"/>
                      <a:pt x="4058" y="2407"/>
                    </a:cubicBezTo>
                    <a:cubicBezTo>
                      <a:pt x="4057" y="2406"/>
                      <a:pt x="4057" y="2406"/>
                      <a:pt x="4057" y="2406"/>
                    </a:cubicBezTo>
                    <a:cubicBezTo>
                      <a:pt x="4057" y="2405"/>
                      <a:pt x="4057" y="2405"/>
                      <a:pt x="4057" y="2405"/>
                    </a:cubicBezTo>
                    <a:cubicBezTo>
                      <a:pt x="4057" y="2405"/>
                      <a:pt x="4057" y="2405"/>
                      <a:pt x="4057" y="2405"/>
                    </a:cubicBezTo>
                    <a:cubicBezTo>
                      <a:pt x="4055" y="2405"/>
                      <a:pt x="4055" y="2405"/>
                      <a:pt x="4055" y="2405"/>
                    </a:cubicBezTo>
                    <a:cubicBezTo>
                      <a:pt x="4055" y="2405"/>
                      <a:pt x="4055" y="2405"/>
                      <a:pt x="4055" y="2405"/>
                    </a:cubicBezTo>
                    <a:cubicBezTo>
                      <a:pt x="4053" y="2406"/>
                      <a:pt x="4053" y="2406"/>
                      <a:pt x="4053" y="2406"/>
                    </a:cubicBezTo>
                    <a:cubicBezTo>
                      <a:pt x="4050" y="2405"/>
                      <a:pt x="4050" y="2405"/>
                      <a:pt x="4050" y="2405"/>
                    </a:cubicBezTo>
                    <a:cubicBezTo>
                      <a:pt x="4049" y="2405"/>
                      <a:pt x="4049" y="2405"/>
                      <a:pt x="4049" y="2405"/>
                    </a:cubicBezTo>
                    <a:cubicBezTo>
                      <a:pt x="4048" y="2403"/>
                      <a:pt x="4048" y="2403"/>
                      <a:pt x="4048" y="2403"/>
                    </a:cubicBezTo>
                    <a:cubicBezTo>
                      <a:pt x="4047" y="2403"/>
                      <a:pt x="4047" y="2403"/>
                      <a:pt x="4047" y="2403"/>
                    </a:cubicBezTo>
                    <a:cubicBezTo>
                      <a:pt x="4050" y="2403"/>
                      <a:pt x="4050" y="2403"/>
                      <a:pt x="4050" y="2403"/>
                    </a:cubicBezTo>
                    <a:cubicBezTo>
                      <a:pt x="4052" y="2403"/>
                      <a:pt x="4052" y="2403"/>
                      <a:pt x="4052" y="2403"/>
                    </a:cubicBezTo>
                    <a:cubicBezTo>
                      <a:pt x="4053" y="2403"/>
                      <a:pt x="4053" y="2403"/>
                      <a:pt x="4053" y="2403"/>
                    </a:cubicBezTo>
                    <a:cubicBezTo>
                      <a:pt x="4055" y="2402"/>
                      <a:pt x="4055" y="2402"/>
                      <a:pt x="4055" y="2402"/>
                    </a:cubicBezTo>
                    <a:cubicBezTo>
                      <a:pt x="4057" y="2400"/>
                      <a:pt x="4057" y="2400"/>
                      <a:pt x="4057" y="2400"/>
                    </a:cubicBezTo>
                    <a:cubicBezTo>
                      <a:pt x="4056" y="2396"/>
                      <a:pt x="4056" y="2396"/>
                      <a:pt x="4056" y="2396"/>
                    </a:cubicBezTo>
                    <a:cubicBezTo>
                      <a:pt x="4055" y="2394"/>
                      <a:pt x="4055" y="2394"/>
                      <a:pt x="4055" y="2394"/>
                    </a:cubicBezTo>
                    <a:cubicBezTo>
                      <a:pt x="4053" y="2392"/>
                      <a:pt x="4053" y="2392"/>
                      <a:pt x="4053" y="2392"/>
                    </a:cubicBezTo>
                    <a:cubicBezTo>
                      <a:pt x="4050" y="2390"/>
                      <a:pt x="4050" y="2390"/>
                      <a:pt x="4050" y="2390"/>
                    </a:cubicBezTo>
                    <a:cubicBezTo>
                      <a:pt x="4050" y="2390"/>
                      <a:pt x="4050" y="2390"/>
                      <a:pt x="4050" y="2390"/>
                    </a:cubicBezTo>
                    <a:cubicBezTo>
                      <a:pt x="4050" y="2389"/>
                      <a:pt x="4050" y="2389"/>
                      <a:pt x="4050" y="2389"/>
                    </a:cubicBezTo>
                    <a:cubicBezTo>
                      <a:pt x="4050" y="2388"/>
                      <a:pt x="4050" y="2388"/>
                      <a:pt x="4050" y="2388"/>
                    </a:cubicBezTo>
                    <a:cubicBezTo>
                      <a:pt x="4048" y="2387"/>
                      <a:pt x="4048" y="2387"/>
                      <a:pt x="4048" y="2387"/>
                    </a:cubicBezTo>
                    <a:cubicBezTo>
                      <a:pt x="4046" y="2385"/>
                      <a:pt x="4046" y="2385"/>
                      <a:pt x="4046" y="2385"/>
                    </a:cubicBezTo>
                    <a:cubicBezTo>
                      <a:pt x="4046" y="2385"/>
                      <a:pt x="4046" y="2385"/>
                      <a:pt x="4046" y="2385"/>
                    </a:cubicBezTo>
                    <a:cubicBezTo>
                      <a:pt x="4047" y="2385"/>
                      <a:pt x="4047" y="2385"/>
                      <a:pt x="4047" y="2385"/>
                    </a:cubicBezTo>
                    <a:cubicBezTo>
                      <a:pt x="4048" y="2385"/>
                      <a:pt x="4048" y="2385"/>
                      <a:pt x="4048" y="2385"/>
                    </a:cubicBezTo>
                    <a:cubicBezTo>
                      <a:pt x="4049" y="2385"/>
                      <a:pt x="4049" y="2385"/>
                      <a:pt x="4049" y="2385"/>
                    </a:cubicBezTo>
                    <a:cubicBezTo>
                      <a:pt x="4051" y="2386"/>
                      <a:pt x="4051" y="2386"/>
                      <a:pt x="4051" y="2386"/>
                    </a:cubicBezTo>
                    <a:cubicBezTo>
                      <a:pt x="4053" y="2387"/>
                      <a:pt x="4053" y="2387"/>
                      <a:pt x="4053" y="2387"/>
                    </a:cubicBezTo>
                    <a:cubicBezTo>
                      <a:pt x="4055" y="2387"/>
                      <a:pt x="4055" y="2387"/>
                      <a:pt x="4055" y="2387"/>
                    </a:cubicBezTo>
                    <a:cubicBezTo>
                      <a:pt x="4055" y="2387"/>
                      <a:pt x="4055" y="2387"/>
                      <a:pt x="4055" y="2387"/>
                    </a:cubicBezTo>
                    <a:cubicBezTo>
                      <a:pt x="4055" y="2386"/>
                      <a:pt x="4055" y="2386"/>
                      <a:pt x="4055" y="2386"/>
                    </a:cubicBezTo>
                    <a:cubicBezTo>
                      <a:pt x="4053" y="2384"/>
                      <a:pt x="4053" y="2384"/>
                      <a:pt x="4053" y="2384"/>
                    </a:cubicBezTo>
                    <a:cubicBezTo>
                      <a:pt x="4052" y="2381"/>
                      <a:pt x="4052" y="2381"/>
                      <a:pt x="4052" y="2381"/>
                    </a:cubicBezTo>
                    <a:cubicBezTo>
                      <a:pt x="4052" y="2381"/>
                      <a:pt x="4052" y="2381"/>
                      <a:pt x="4052" y="2381"/>
                    </a:cubicBezTo>
                    <a:cubicBezTo>
                      <a:pt x="4053" y="2378"/>
                      <a:pt x="4053" y="2378"/>
                      <a:pt x="4053" y="2378"/>
                    </a:cubicBezTo>
                    <a:cubicBezTo>
                      <a:pt x="4054" y="2378"/>
                      <a:pt x="4054" y="2378"/>
                      <a:pt x="4054" y="2378"/>
                    </a:cubicBezTo>
                    <a:cubicBezTo>
                      <a:pt x="4055" y="2377"/>
                      <a:pt x="4055" y="2377"/>
                      <a:pt x="4055" y="2377"/>
                    </a:cubicBezTo>
                    <a:cubicBezTo>
                      <a:pt x="4057" y="2375"/>
                      <a:pt x="4057" y="2375"/>
                      <a:pt x="4057" y="2375"/>
                    </a:cubicBezTo>
                    <a:cubicBezTo>
                      <a:pt x="4057" y="2374"/>
                      <a:pt x="4057" y="2374"/>
                      <a:pt x="4057" y="2374"/>
                    </a:cubicBezTo>
                    <a:cubicBezTo>
                      <a:pt x="4057" y="2373"/>
                      <a:pt x="4057" y="2373"/>
                      <a:pt x="4057" y="2373"/>
                    </a:cubicBezTo>
                    <a:cubicBezTo>
                      <a:pt x="4057" y="2372"/>
                      <a:pt x="4057" y="2372"/>
                      <a:pt x="4057" y="2372"/>
                    </a:cubicBezTo>
                    <a:cubicBezTo>
                      <a:pt x="4056" y="2372"/>
                      <a:pt x="4056" y="2372"/>
                      <a:pt x="4056" y="2372"/>
                    </a:cubicBezTo>
                    <a:cubicBezTo>
                      <a:pt x="4055" y="2371"/>
                      <a:pt x="4055" y="2371"/>
                      <a:pt x="4055" y="2371"/>
                    </a:cubicBezTo>
                    <a:cubicBezTo>
                      <a:pt x="4054" y="2372"/>
                      <a:pt x="4054" y="2372"/>
                      <a:pt x="4054" y="2372"/>
                    </a:cubicBezTo>
                    <a:cubicBezTo>
                      <a:pt x="4054" y="2373"/>
                      <a:pt x="4054" y="2373"/>
                      <a:pt x="4054" y="2373"/>
                    </a:cubicBezTo>
                    <a:cubicBezTo>
                      <a:pt x="4053" y="2373"/>
                      <a:pt x="4053" y="2373"/>
                      <a:pt x="4053" y="2373"/>
                    </a:cubicBezTo>
                    <a:cubicBezTo>
                      <a:pt x="4053" y="2374"/>
                      <a:pt x="4053" y="2374"/>
                      <a:pt x="4053" y="2374"/>
                    </a:cubicBezTo>
                    <a:cubicBezTo>
                      <a:pt x="4050" y="2372"/>
                      <a:pt x="4050" y="2372"/>
                      <a:pt x="4050" y="2372"/>
                    </a:cubicBezTo>
                    <a:cubicBezTo>
                      <a:pt x="4048" y="2372"/>
                      <a:pt x="4048" y="2372"/>
                      <a:pt x="4048" y="2372"/>
                    </a:cubicBezTo>
                    <a:cubicBezTo>
                      <a:pt x="4046" y="2373"/>
                      <a:pt x="4046" y="2373"/>
                      <a:pt x="4046" y="2373"/>
                    </a:cubicBezTo>
                    <a:cubicBezTo>
                      <a:pt x="4044" y="2373"/>
                      <a:pt x="4044" y="2373"/>
                      <a:pt x="4044" y="2373"/>
                    </a:cubicBezTo>
                    <a:cubicBezTo>
                      <a:pt x="4042" y="2372"/>
                      <a:pt x="4042" y="2372"/>
                      <a:pt x="4042" y="2372"/>
                    </a:cubicBezTo>
                    <a:cubicBezTo>
                      <a:pt x="4039" y="2372"/>
                      <a:pt x="4039" y="2372"/>
                      <a:pt x="4039" y="2372"/>
                    </a:cubicBezTo>
                    <a:cubicBezTo>
                      <a:pt x="4037" y="2373"/>
                      <a:pt x="4037" y="2373"/>
                      <a:pt x="4037" y="2373"/>
                    </a:cubicBezTo>
                    <a:cubicBezTo>
                      <a:pt x="4037" y="2373"/>
                      <a:pt x="4037" y="2373"/>
                      <a:pt x="4037" y="2373"/>
                    </a:cubicBezTo>
                    <a:cubicBezTo>
                      <a:pt x="4036" y="2373"/>
                      <a:pt x="4036" y="2373"/>
                      <a:pt x="4036" y="2373"/>
                    </a:cubicBezTo>
                    <a:cubicBezTo>
                      <a:pt x="4036" y="2372"/>
                      <a:pt x="4036" y="2372"/>
                      <a:pt x="4036" y="2372"/>
                    </a:cubicBezTo>
                    <a:cubicBezTo>
                      <a:pt x="4037" y="2371"/>
                      <a:pt x="4037" y="2371"/>
                      <a:pt x="4037" y="2371"/>
                    </a:cubicBezTo>
                    <a:cubicBezTo>
                      <a:pt x="4039" y="2370"/>
                      <a:pt x="4039" y="2370"/>
                      <a:pt x="4039" y="2370"/>
                    </a:cubicBezTo>
                    <a:cubicBezTo>
                      <a:pt x="4042" y="2370"/>
                      <a:pt x="4042" y="2370"/>
                      <a:pt x="4042" y="2370"/>
                    </a:cubicBezTo>
                    <a:cubicBezTo>
                      <a:pt x="4044" y="2369"/>
                      <a:pt x="4044" y="2369"/>
                      <a:pt x="4044" y="2369"/>
                    </a:cubicBezTo>
                    <a:cubicBezTo>
                      <a:pt x="4047" y="2370"/>
                      <a:pt x="4047" y="2370"/>
                      <a:pt x="4047" y="2370"/>
                    </a:cubicBezTo>
                    <a:cubicBezTo>
                      <a:pt x="4049" y="2370"/>
                      <a:pt x="4049" y="2370"/>
                      <a:pt x="4049" y="2370"/>
                    </a:cubicBezTo>
                    <a:cubicBezTo>
                      <a:pt x="4051" y="2371"/>
                      <a:pt x="4051" y="2371"/>
                      <a:pt x="4051" y="2371"/>
                    </a:cubicBezTo>
                    <a:cubicBezTo>
                      <a:pt x="4053" y="2368"/>
                      <a:pt x="4053" y="2368"/>
                      <a:pt x="4053" y="2368"/>
                    </a:cubicBezTo>
                    <a:cubicBezTo>
                      <a:pt x="4053" y="2367"/>
                      <a:pt x="4053" y="2367"/>
                      <a:pt x="4053" y="2367"/>
                    </a:cubicBezTo>
                    <a:cubicBezTo>
                      <a:pt x="4053" y="2365"/>
                      <a:pt x="4053" y="2365"/>
                      <a:pt x="4053" y="2365"/>
                    </a:cubicBezTo>
                    <a:cubicBezTo>
                      <a:pt x="4052" y="2363"/>
                      <a:pt x="4052" y="2363"/>
                      <a:pt x="4052" y="2363"/>
                    </a:cubicBezTo>
                    <a:cubicBezTo>
                      <a:pt x="4048" y="2363"/>
                      <a:pt x="4048" y="2363"/>
                      <a:pt x="4048" y="2363"/>
                    </a:cubicBezTo>
                    <a:cubicBezTo>
                      <a:pt x="4046" y="2361"/>
                      <a:pt x="4046" y="2361"/>
                      <a:pt x="4046" y="2361"/>
                    </a:cubicBezTo>
                    <a:cubicBezTo>
                      <a:pt x="4046" y="2359"/>
                      <a:pt x="4046" y="2359"/>
                      <a:pt x="4046" y="2359"/>
                    </a:cubicBezTo>
                    <a:cubicBezTo>
                      <a:pt x="4047" y="2358"/>
                      <a:pt x="4047" y="2358"/>
                      <a:pt x="4047" y="2358"/>
                    </a:cubicBezTo>
                    <a:cubicBezTo>
                      <a:pt x="4048" y="2357"/>
                      <a:pt x="4048" y="2357"/>
                      <a:pt x="4048" y="2357"/>
                    </a:cubicBezTo>
                    <a:cubicBezTo>
                      <a:pt x="4048" y="2354"/>
                      <a:pt x="4048" y="2354"/>
                      <a:pt x="4048" y="2354"/>
                    </a:cubicBezTo>
                    <a:cubicBezTo>
                      <a:pt x="4047" y="2354"/>
                      <a:pt x="4047" y="2354"/>
                      <a:pt x="4047" y="2354"/>
                    </a:cubicBezTo>
                    <a:cubicBezTo>
                      <a:pt x="4046" y="2353"/>
                      <a:pt x="4046" y="2353"/>
                      <a:pt x="4046" y="2353"/>
                    </a:cubicBezTo>
                    <a:cubicBezTo>
                      <a:pt x="4045" y="2352"/>
                      <a:pt x="4045" y="2352"/>
                      <a:pt x="4045" y="2352"/>
                    </a:cubicBezTo>
                    <a:cubicBezTo>
                      <a:pt x="4044" y="2350"/>
                      <a:pt x="4044" y="2350"/>
                      <a:pt x="4044" y="2350"/>
                    </a:cubicBezTo>
                    <a:cubicBezTo>
                      <a:pt x="4043" y="2347"/>
                      <a:pt x="4043" y="2347"/>
                      <a:pt x="4043" y="2347"/>
                    </a:cubicBezTo>
                    <a:cubicBezTo>
                      <a:pt x="4042" y="2345"/>
                      <a:pt x="4042" y="2345"/>
                      <a:pt x="4042" y="2345"/>
                    </a:cubicBezTo>
                    <a:cubicBezTo>
                      <a:pt x="4041" y="2343"/>
                      <a:pt x="4041" y="2343"/>
                      <a:pt x="4041" y="2343"/>
                    </a:cubicBezTo>
                    <a:cubicBezTo>
                      <a:pt x="4041" y="2343"/>
                      <a:pt x="4041" y="2343"/>
                      <a:pt x="4041" y="2343"/>
                    </a:cubicBezTo>
                    <a:cubicBezTo>
                      <a:pt x="4042" y="2342"/>
                      <a:pt x="4042" y="2342"/>
                      <a:pt x="4042" y="2342"/>
                    </a:cubicBezTo>
                    <a:cubicBezTo>
                      <a:pt x="4042" y="2342"/>
                      <a:pt x="4042" y="2342"/>
                      <a:pt x="4042" y="2342"/>
                    </a:cubicBezTo>
                    <a:cubicBezTo>
                      <a:pt x="4044" y="2345"/>
                      <a:pt x="4044" y="2345"/>
                      <a:pt x="4044" y="2345"/>
                    </a:cubicBezTo>
                    <a:cubicBezTo>
                      <a:pt x="4046" y="2350"/>
                      <a:pt x="4046" y="2350"/>
                      <a:pt x="4046" y="2350"/>
                    </a:cubicBezTo>
                    <a:cubicBezTo>
                      <a:pt x="4050" y="2352"/>
                      <a:pt x="4050" y="2352"/>
                      <a:pt x="4050" y="2352"/>
                    </a:cubicBezTo>
                    <a:cubicBezTo>
                      <a:pt x="4053" y="2354"/>
                      <a:pt x="4053" y="2354"/>
                      <a:pt x="4053" y="2354"/>
                    </a:cubicBezTo>
                    <a:cubicBezTo>
                      <a:pt x="4053" y="2354"/>
                      <a:pt x="4053" y="2354"/>
                      <a:pt x="4053" y="2354"/>
                    </a:cubicBezTo>
                    <a:cubicBezTo>
                      <a:pt x="4055" y="2352"/>
                      <a:pt x="4055" y="2352"/>
                      <a:pt x="4055" y="2352"/>
                    </a:cubicBezTo>
                    <a:cubicBezTo>
                      <a:pt x="4055" y="2351"/>
                      <a:pt x="4055" y="2351"/>
                      <a:pt x="4055" y="2351"/>
                    </a:cubicBezTo>
                    <a:cubicBezTo>
                      <a:pt x="4055" y="2350"/>
                      <a:pt x="4055" y="2350"/>
                      <a:pt x="4055" y="2350"/>
                    </a:cubicBezTo>
                    <a:cubicBezTo>
                      <a:pt x="4055" y="2350"/>
                      <a:pt x="4055" y="2350"/>
                      <a:pt x="4055" y="2350"/>
                    </a:cubicBezTo>
                    <a:cubicBezTo>
                      <a:pt x="4053" y="2347"/>
                      <a:pt x="4053" y="2347"/>
                      <a:pt x="4053" y="2347"/>
                    </a:cubicBezTo>
                    <a:cubicBezTo>
                      <a:pt x="4052" y="2345"/>
                      <a:pt x="4052" y="2345"/>
                      <a:pt x="4052" y="2345"/>
                    </a:cubicBezTo>
                    <a:cubicBezTo>
                      <a:pt x="4052" y="2344"/>
                      <a:pt x="4052" y="2344"/>
                      <a:pt x="4052" y="2344"/>
                    </a:cubicBezTo>
                    <a:cubicBezTo>
                      <a:pt x="4053" y="2341"/>
                      <a:pt x="4053" y="2341"/>
                      <a:pt x="4053" y="2341"/>
                    </a:cubicBezTo>
                    <a:cubicBezTo>
                      <a:pt x="4054" y="2341"/>
                      <a:pt x="4054" y="2341"/>
                      <a:pt x="4054" y="2341"/>
                    </a:cubicBezTo>
                    <a:cubicBezTo>
                      <a:pt x="4054" y="2340"/>
                      <a:pt x="4054" y="2340"/>
                      <a:pt x="4054" y="2340"/>
                    </a:cubicBezTo>
                    <a:cubicBezTo>
                      <a:pt x="4055" y="2341"/>
                      <a:pt x="4055" y="2341"/>
                      <a:pt x="4055" y="2341"/>
                    </a:cubicBezTo>
                    <a:cubicBezTo>
                      <a:pt x="4056" y="2342"/>
                      <a:pt x="4056" y="2342"/>
                      <a:pt x="4056" y="2342"/>
                    </a:cubicBezTo>
                    <a:cubicBezTo>
                      <a:pt x="4057" y="2344"/>
                      <a:pt x="4057" y="2344"/>
                      <a:pt x="4057" y="2344"/>
                    </a:cubicBezTo>
                    <a:cubicBezTo>
                      <a:pt x="4057" y="2345"/>
                      <a:pt x="4057" y="2345"/>
                      <a:pt x="4057" y="2345"/>
                    </a:cubicBezTo>
                    <a:cubicBezTo>
                      <a:pt x="4057" y="2347"/>
                      <a:pt x="4057" y="2347"/>
                      <a:pt x="4057" y="2347"/>
                    </a:cubicBezTo>
                    <a:cubicBezTo>
                      <a:pt x="4057" y="2350"/>
                      <a:pt x="4057" y="2350"/>
                      <a:pt x="4057" y="2350"/>
                    </a:cubicBezTo>
                    <a:cubicBezTo>
                      <a:pt x="4057" y="2350"/>
                      <a:pt x="4057" y="2350"/>
                      <a:pt x="4057" y="2350"/>
                    </a:cubicBezTo>
                    <a:cubicBezTo>
                      <a:pt x="4059" y="2350"/>
                      <a:pt x="4059" y="2350"/>
                      <a:pt x="4059" y="2350"/>
                    </a:cubicBezTo>
                    <a:cubicBezTo>
                      <a:pt x="4060" y="2350"/>
                      <a:pt x="4060" y="2350"/>
                      <a:pt x="4060" y="2350"/>
                    </a:cubicBezTo>
                    <a:cubicBezTo>
                      <a:pt x="4061" y="2350"/>
                      <a:pt x="4061" y="2350"/>
                      <a:pt x="4061" y="2350"/>
                    </a:cubicBezTo>
                    <a:cubicBezTo>
                      <a:pt x="4060" y="2347"/>
                      <a:pt x="4060" y="2347"/>
                      <a:pt x="4060" y="2347"/>
                    </a:cubicBezTo>
                    <a:cubicBezTo>
                      <a:pt x="4061" y="2346"/>
                      <a:pt x="4061" y="2346"/>
                      <a:pt x="4061" y="2346"/>
                    </a:cubicBezTo>
                    <a:cubicBezTo>
                      <a:pt x="4062" y="2346"/>
                      <a:pt x="4062" y="2346"/>
                      <a:pt x="4062" y="2346"/>
                    </a:cubicBezTo>
                    <a:cubicBezTo>
                      <a:pt x="4062" y="2345"/>
                      <a:pt x="4062" y="2345"/>
                      <a:pt x="4062" y="2345"/>
                    </a:cubicBezTo>
                    <a:cubicBezTo>
                      <a:pt x="4063" y="2345"/>
                      <a:pt x="4063" y="2345"/>
                      <a:pt x="4063" y="2345"/>
                    </a:cubicBezTo>
                    <a:cubicBezTo>
                      <a:pt x="4064" y="2345"/>
                      <a:pt x="4064" y="2345"/>
                      <a:pt x="4064" y="2345"/>
                    </a:cubicBezTo>
                    <a:cubicBezTo>
                      <a:pt x="4065" y="2341"/>
                      <a:pt x="4065" y="2341"/>
                      <a:pt x="4065" y="2341"/>
                    </a:cubicBezTo>
                    <a:cubicBezTo>
                      <a:pt x="4066" y="2339"/>
                      <a:pt x="4066" y="2339"/>
                      <a:pt x="4066" y="2339"/>
                    </a:cubicBezTo>
                    <a:cubicBezTo>
                      <a:pt x="4068" y="2338"/>
                      <a:pt x="4068" y="2338"/>
                      <a:pt x="4068" y="2338"/>
                    </a:cubicBezTo>
                    <a:cubicBezTo>
                      <a:pt x="4070" y="2335"/>
                      <a:pt x="4070" y="2335"/>
                      <a:pt x="4070" y="2335"/>
                    </a:cubicBezTo>
                    <a:cubicBezTo>
                      <a:pt x="4070" y="2332"/>
                      <a:pt x="4070" y="2332"/>
                      <a:pt x="4070" y="2332"/>
                    </a:cubicBezTo>
                    <a:cubicBezTo>
                      <a:pt x="4069" y="2330"/>
                      <a:pt x="4069" y="2330"/>
                      <a:pt x="4069" y="2330"/>
                    </a:cubicBezTo>
                    <a:cubicBezTo>
                      <a:pt x="4068" y="2330"/>
                      <a:pt x="4068" y="2330"/>
                      <a:pt x="4068" y="2330"/>
                    </a:cubicBezTo>
                    <a:cubicBezTo>
                      <a:pt x="4062" y="2328"/>
                      <a:pt x="4062" y="2328"/>
                      <a:pt x="4062" y="2328"/>
                    </a:cubicBezTo>
                    <a:cubicBezTo>
                      <a:pt x="4058" y="2327"/>
                      <a:pt x="4058" y="2327"/>
                      <a:pt x="4058" y="2327"/>
                    </a:cubicBezTo>
                    <a:cubicBezTo>
                      <a:pt x="4058" y="2328"/>
                      <a:pt x="4058" y="2328"/>
                      <a:pt x="4058" y="2328"/>
                    </a:cubicBezTo>
                    <a:cubicBezTo>
                      <a:pt x="4058" y="2332"/>
                      <a:pt x="4058" y="2332"/>
                      <a:pt x="4058" y="2332"/>
                    </a:cubicBezTo>
                    <a:cubicBezTo>
                      <a:pt x="4057" y="2334"/>
                      <a:pt x="4057" y="2334"/>
                      <a:pt x="4057" y="2334"/>
                    </a:cubicBezTo>
                    <a:cubicBezTo>
                      <a:pt x="4057" y="2334"/>
                      <a:pt x="4057" y="2334"/>
                      <a:pt x="4057" y="2334"/>
                    </a:cubicBezTo>
                    <a:cubicBezTo>
                      <a:pt x="4055" y="2331"/>
                      <a:pt x="4055" y="2331"/>
                      <a:pt x="4055" y="2331"/>
                    </a:cubicBezTo>
                    <a:cubicBezTo>
                      <a:pt x="4055" y="2330"/>
                      <a:pt x="4055" y="2330"/>
                      <a:pt x="4055" y="2330"/>
                    </a:cubicBezTo>
                    <a:cubicBezTo>
                      <a:pt x="4055" y="2329"/>
                      <a:pt x="4055" y="2329"/>
                      <a:pt x="4055" y="2329"/>
                    </a:cubicBezTo>
                    <a:cubicBezTo>
                      <a:pt x="4055" y="2328"/>
                      <a:pt x="4055" y="2328"/>
                      <a:pt x="4055" y="2328"/>
                    </a:cubicBezTo>
                    <a:cubicBezTo>
                      <a:pt x="4056" y="2327"/>
                      <a:pt x="4056" y="2327"/>
                      <a:pt x="4056" y="2327"/>
                    </a:cubicBezTo>
                    <a:cubicBezTo>
                      <a:pt x="4057" y="2327"/>
                      <a:pt x="4057" y="2327"/>
                      <a:pt x="4057" y="2327"/>
                    </a:cubicBezTo>
                    <a:cubicBezTo>
                      <a:pt x="4057" y="2327"/>
                      <a:pt x="4057" y="2327"/>
                      <a:pt x="4057" y="2327"/>
                    </a:cubicBezTo>
                    <a:cubicBezTo>
                      <a:pt x="4057" y="2326"/>
                      <a:pt x="4057" y="2326"/>
                      <a:pt x="4057" y="2326"/>
                    </a:cubicBezTo>
                    <a:cubicBezTo>
                      <a:pt x="4055" y="2326"/>
                      <a:pt x="4055" y="2326"/>
                      <a:pt x="4055" y="2326"/>
                    </a:cubicBezTo>
                    <a:cubicBezTo>
                      <a:pt x="4053" y="2327"/>
                      <a:pt x="4053" y="2327"/>
                      <a:pt x="4053" y="2327"/>
                    </a:cubicBezTo>
                    <a:cubicBezTo>
                      <a:pt x="4049" y="2326"/>
                      <a:pt x="4049" y="2326"/>
                      <a:pt x="4049" y="2326"/>
                    </a:cubicBezTo>
                    <a:cubicBezTo>
                      <a:pt x="4046" y="2325"/>
                      <a:pt x="4046" y="2325"/>
                      <a:pt x="4046" y="2325"/>
                    </a:cubicBezTo>
                    <a:cubicBezTo>
                      <a:pt x="4046" y="2324"/>
                      <a:pt x="4046" y="2324"/>
                      <a:pt x="4046" y="2324"/>
                    </a:cubicBezTo>
                    <a:cubicBezTo>
                      <a:pt x="4047" y="2323"/>
                      <a:pt x="4047" y="2323"/>
                      <a:pt x="4047" y="2323"/>
                    </a:cubicBezTo>
                    <a:cubicBezTo>
                      <a:pt x="4048" y="2323"/>
                      <a:pt x="4048" y="2323"/>
                      <a:pt x="4048" y="2323"/>
                    </a:cubicBezTo>
                    <a:cubicBezTo>
                      <a:pt x="4048" y="2323"/>
                      <a:pt x="4048" y="2323"/>
                      <a:pt x="4048" y="2323"/>
                    </a:cubicBezTo>
                    <a:cubicBezTo>
                      <a:pt x="4050" y="2324"/>
                      <a:pt x="4050" y="2324"/>
                      <a:pt x="4050" y="2324"/>
                    </a:cubicBezTo>
                    <a:cubicBezTo>
                      <a:pt x="4053" y="2324"/>
                      <a:pt x="4053" y="2324"/>
                      <a:pt x="4053" y="2324"/>
                    </a:cubicBezTo>
                    <a:cubicBezTo>
                      <a:pt x="4057" y="2324"/>
                      <a:pt x="4057" y="2324"/>
                      <a:pt x="4057" y="2324"/>
                    </a:cubicBezTo>
                    <a:cubicBezTo>
                      <a:pt x="4062" y="2325"/>
                      <a:pt x="4062" y="2325"/>
                      <a:pt x="4062" y="2325"/>
                    </a:cubicBezTo>
                    <a:cubicBezTo>
                      <a:pt x="4065" y="2325"/>
                      <a:pt x="4065" y="2325"/>
                      <a:pt x="4065" y="2325"/>
                    </a:cubicBezTo>
                    <a:cubicBezTo>
                      <a:pt x="4067" y="2325"/>
                      <a:pt x="4067" y="2325"/>
                      <a:pt x="4067" y="2325"/>
                    </a:cubicBezTo>
                    <a:cubicBezTo>
                      <a:pt x="4068" y="2325"/>
                      <a:pt x="4068" y="2325"/>
                      <a:pt x="4068" y="2325"/>
                    </a:cubicBezTo>
                    <a:cubicBezTo>
                      <a:pt x="4068" y="2324"/>
                      <a:pt x="4068" y="2324"/>
                      <a:pt x="4068" y="2324"/>
                    </a:cubicBezTo>
                    <a:cubicBezTo>
                      <a:pt x="4067" y="2323"/>
                      <a:pt x="4067" y="2323"/>
                      <a:pt x="4067" y="2323"/>
                    </a:cubicBezTo>
                    <a:cubicBezTo>
                      <a:pt x="4067" y="2321"/>
                      <a:pt x="4067" y="2321"/>
                      <a:pt x="4067" y="2321"/>
                    </a:cubicBezTo>
                    <a:cubicBezTo>
                      <a:pt x="4066" y="2321"/>
                      <a:pt x="4066" y="2321"/>
                      <a:pt x="4066" y="2321"/>
                    </a:cubicBezTo>
                    <a:cubicBezTo>
                      <a:pt x="4065" y="2321"/>
                      <a:pt x="4065" y="2321"/>
                      <a:pt x="4065" y="2321"/>
                    </a:cubicBezTo>
                    <a:cubicBezTo>
                      <a:pt x="4064" y="2319"/>
                      <a:pt x="4064" y="2319"/>
                      <a:pt x="4064" y="2319"/>
                    </a:cubicBezTo>
                    <a:cubicBezTo>
                      <a:pt x="4062" y="2318"/>
                      <a:pt x="4062" y="2318"/>
                      <a:pt x="4062" y="2318"/>
                    </a:cubicBezTo>
                    <a:cubicBezTo>
                      <a:pt x="4060" y="2321"/>
                      <a:pt x="4060" y="2321"/>
                      <a:pt x="4060" y="2321"/>
                    </a:cubicBezTo>
                    <a:cubicBezTo>
                      <a:pt x="4058" y="2321"/>
                      <a:pt x="4058" y="2321"/>
                      <a:pt x="4058" y="2321"/>
                    </a:cubicBezTo>
                    <a:cubicBezTo>
                      <a:pt x="4057" y="2321"/>
                      <a:pt x="4057" y="2321"/>
                      <a:pt x="4057" y="2321"/>
                    </a:cubicBezTo>
                    <a:cubicBezTo>
                      <a:pt x="4056" y="2320"/>
                      <a:pt x="4056" y="2320"/>
                      <a:pt x="4056" y="2320"/>
                    </a:cubicBezTo>
                    <a:cubicBezTo>
                      <a:pt x="4057" y="2318"/>
                      <a:pt x="4057" y="2318"/>
                      <a:pt x="4057" y="2318"/>
                    </a:cubicBezTo>
                    <a:cubicBezTo>
                      <a:pt x="4057" y="2318"/>
                      <a:pt x="4057" y="2318"/>
                      <a:pt x="4057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60" y="2319"/>
                      <a:pt x="4060" y="2319"/>
                      <a:pt x="4060" y="2319"/>
                    </a:cubicBezTo>
                    <a:cubicBezTo>
                      <a:pt x="4061" y="2318"/>
                      <a:pt x="4061" y="2318"/>
                      <a:pt x="4061" y="2318"/>
                    </a:cubicBezTo>
                    <a:cubicBezTo>
                      <a:pt x="4062" y="2317"/>
                      <a:pt x="4062" y="2317"/>
                      <a:pt x="4062" y="2317"/>
                    </a:cubicBezTo>
                    <a:cubicBezTo>
                      <a:pt x="4062" y="2316"/>
                      <a:pt x="4062" y="2316"/>
                      <a:pt x="4062" y="2316"/>
                    </a:cubicBezTo>
                    <a:cubicBezTo>
                      <a:pt x="4061" y="2314"/>
                      <a:pt x="4061" y="2314"/>
                      <a:pt x="4061" y="2314"/>
                    </a:cubicBezTo>
                    <a:cubicBezTo>
                      <a:pt x="4061" y="2314"/>
                      <a:pt x="4061" y="2314"/>
                      <a:pt x="4061" y="2314"/>
                    </a:cubicBezTo>
                    <a:cubicBezTo>
                      <a:pt x="4062" y="2312"/>
                      <a:pt x="4062" y="2312"/>
                      <a:pt x="4062" y="2312"/>
                    </a:cubicBezTo>
                    <a:cubicBezTo>
                      <a:pt x="4063" y="2312"/>
                      <a:pt x="4063" y="2312"/>
                      <a:pt x="4063" y="2312"/>
                    </a:cubicBezTo>
                    <a:cubicBezTo>
                      <a:pt x="4064" y="2314"/>
                      <a:pt x="4064" y="2314"/>
                      <a:pt x="4064" y="2314"/>
                    </a:cubicBezTo>
                    <a:cubicBezTo>
                      <a:pt x="4065" y="2317"/>
                      <a:pt x="4065" y="2317"/>
                      <a:pt x="4065" y="2317"/>
                    </a:cubicBezTo>
                    <a:cubicBezTo>
                      <a:pt x="4066" y="2318"/>
                      <a:pt x="4066" y="2318"/>
                      <a:pt x="4066" y="2318"/>
                    </a:cubicBezTo>
                    <a:cubicBezTo>
                      <a:pt x="4066" y="2318"/>
                      <a:pt x="4066" y="2318"/>
                      <a:pt x="4066" y="2318"/>
                    </a:cubicBezTo>
                    <a:cubicBezTo>
                      <a:pt x="4067" y="2318"/>
                      <a:pt x="4067" y="2318"/>
                      <a:pt x="4067" y="2318"/>
                    </a:cubicBezTo>
                    <a:cubicBezTo>
                      <a:pt x="4068" y="2318"/>
                      <a:pt x="4068" y="2318"/>
                      <a:pt x="4068" y="2318"/>
                    </a:cubicBezTo>
                    <a:cubicBezTo>
                      <a:pt x="4069" y="2314"/>
                      <a:pt x="4069" y="2314"/>
                      <a:pt x="4069" y="2314"/>
                    </a:cubicBezTo>
                    <a:cubicBezTo>
                      <a:pt x="4071" y="2309"/>
                      <a:pt x="4071" y="2309"/>
                      <a:pt x="4071" y="2309"/>
                    </a:cubicBezTo>
                    <a:cubicBezTo>
                      <a:pt x="4073" y="2305"/>
                      <a:pt x="4073" y="2305"/>
                      <a:pt x="4073" y="2305"/>
                    </a:cubicBezTo>
                    <a:cubicBezTo>
                      <a:pt x="4075" y="2301"/>
                      <a:pt x="4075" y="2301"/>
                      <a:pt x="4075" y="2301"/>
                    </a:cubicBezTo>
                    <a:cubicBezTo>
                      <a:pt x="4075" y="2300"/>
                      <a:pt x="4075" y="2300"/>
                      <a:pt x="4075" y="2300"/>
                    </a:cubicBezTo>
                    <a:cubicBezTo>
                      <a:pt x="4075" y="2299"/>
                      <a:pt x="4075" y="2299"/>
                      <a:pt x="4075" y="2299"/>
                    </a:cubicBezTo>
                    <a:cubicBezTo>
                      <a:pt x="4073" y="2298"/>
                      <a:pt x="4073" y="2298"/>
                      <a:pt x="4073" y="2298"/>
                    </a:cubicBezTo>
                    <a:cubicBezTo>
                      <a:pt x="4072" y="2298"/>
                      <a:pt x="4072" y="2298"/>
                      <a:pt x="4072" y="2298"/>
                    </a:cubicBezTo>
                    <a:cubicBezTo>
                      <a:pt x="4072" y="2298"/>
                      <a:pt x="4072" y="2298"/>
                      <a:pt x="4072" y="2298"/>
                    </a:cubicBezTo>
                    <a:cubicBezTo>
                      <a:pt x="4071" y="2300"/>
                      <a:pt x="4071" y="2300"/>
                      <a:pt x="4071" y="2300"/>
                    </a:cubicBezTo>
                    <a:cubicBezTo>
                      <a:pt x="4070" y="2301"/>
                      <a:pt x="4070" y="2301"/>
                      <a:pt x="4070" y="2301"/>
                    </a:cubicBezTo>
                    <a:cubicBezTo>
                      <a:pt x="4069" y="2301"/>
                      <a:pt x="4069" y="2301"/>
                      <a:pt x="4069" y="2301"/>
                    </a:cubicBezTo>
                    <a:cubicBezTo>
                      <a:pt x="4068" y="2300"/>
                      <a:pt x="4068" y="2300"/>
                      <a:pt x="4068" y="2300"/>
                    </a:cubicBezTo>
                    <a:cubicBezTo>
                      <a:pt x="4067" y="2301"/>
                      <a:pt x="4067" y="2301"/>
                      <a:pt x="4067" y="2301"/>
                    </a:cubicBezTo>
                    <a:cubicBezTo>
                      <a:pt x="4066" y="2303"/>
                      <a:pt x="4066" y="2303"/>
                      <a:pt x="4066" y="2303"/>
                    </a:cubicBezTo>
                    <a:cubicBezTo>
                      <a:pt x="4065" y="2305"/>
                      <a:pt x="4065" y="2305"/>
                      <a:pt x="4065" y="2305"/>
                    </a:cubicBezTo>
                    <a:cubicBezTo>
                      <a:pt x="4062" y="2306"/>
                      <a:pt x="4062" y="2306"/>
                      <a:pt x="4062" y="2306"/>
                    </a:cubicBezTo>
                    <a:cubicBezTo>
                      <a:pt x="4062" y="2305"/>
                      <a:pt x="4062" y="2305"/>
                      <a:pt x="4062" y="2305"/>
                    </a:cubicBezTo>
                    <a:cubicBezTo>
                      <a:pt x="4064" y="2303"/>
                      <a:pt x="4064" y="2303"/>
                      <a:pt x="4064" y="2303"/>
                    </a:cubicBezTo>
                    <a:cubicBezTo>
                      <a:pt x="4066" y="2301"/>
                      <a:pt x="4066" y="2301"/>
                      <a:pt x="4066" y="2301"/>
                    </a:cubicBezTo>
                    <a:cubicBezTo>
                      <a:pt x="4065" y="2300"/>
                      <a:pt x="4065" y="2300"/>
                      <a:pt x="4065" y="2300"/>
                    </a:cubicBezTo>
                    <a:cubicBezTo>
                      <a:pt x="4064" y="2300"/>
                      <a:pt x="4064" y="2300"/>
                      <a:pt x="4064" y="2300"/>
                    </a:cubicBezTo>
                    <a:cubicBezTo>
                      <a:pt x="4063" y="2301"/>
                      <a:pt x="4063" y="2301"/>
                      <a:pt x="4063" y="2301"/>
                    </a:cubicBezTo>
                    <a:cubicBezTo>
                      <a:pt x="4062" y="2302"/>
                      <a:pt x="4062" y="2302"/>
                      <a:pt x="4062" y="2302"/>
                    </a:cubicBezTo>
                    <a:cubicBezTo>
                      <a:pt x="4061" y="2301"/>
                      <a:pt x="4061" y="2301"/>
                      <a:pt x="4061" y="2301"/>
                    </a:cubicBezTo>
                    <a:cubicBezTo>
                      <a:pt x="4060" y="2301"/>
                      <a:pt x="4060" y="2301"/>
                      <a:pt x="4060" y="2301"/>
                    </a:cubicBezTo>
                    <a:cubicBezTo>
                      <a:pt x="4059" y="2301"/>
                      <a:pt x="4059" y="2301"/>
                      <a:pt x="4059" y="2301"/>
                    </a:cubicBezTo>
                    <a:cubicBezTo>
                      <a:pt x="4057" y="2301"/>
                      <a:pt x="4057" y="2301"/>
                      <a:pt x="4057" y="2301"/>
                    </a:cubicBezTo>
                    <a:cubicBezTo>
                      <a:pt x="4057" y="2302"/>
                      <a:pt x="4057" y="2302"/>
                      <a:pt x="4057" y="2302"/>
                    </a:cubicBezTo>
                    <a:cubicBezTo>
                      <a:pt x="4055" y="2301"/>
                      <a:pt x="4055" y="2301"/>
                      <a:pt x="4055" y="2301"/>
                    </a:cubicBezTo>
                    <a:cubicBezTo>
                      <a:pt x="4055" y="2301"/>
                      <a:pt x="4055" y="2301"/>
                      <a:pt x="4055" y="2301"/>
                    </a:cubicBezTo>
                    <a:cubicBezTo>
                      <a:pt x="4055" y="2300"/>
                      <a:pt x="4055" y="2300"/>
                      <a:pt x="4055" y="2300"/>
                    </a:cubicBezTo>
                    <a:cubicBezTo>
                      <a:pt x="4057" y="2300"/>
                      <a:pt x="4057" y="2300"/>
                      <a:pt x="4057" y="2300"/>
                    </a:cubicBezTo>
                    <a:cubicBezTo>
                      <a:pt x="4059" y="2299"/>
                      <a:pt x="4059" y="2299"/>
                      <a:pt x="4059" y="2299"/>
                    </a:cubicBezTo>
                    <a:cubicBezTo>
                      <a:pt x="4058" y="2298"/>
                      <a:pt x="4058" y="2298"/>
                      <a:pt x="4058" y="2298"/>
                    </a:cubicBezTo>
                    <a:cubicBezTo>
                      <a:pt x="4058" y="2297"/>
                      <a:pt x="4058" y="2297"/>
                      <a:pt x="4058" y="2297"/>
                    </a:cubicBezTo>
                    <a:cubicBezTo>
                      <a:pt x="4059" y="2297"/>
                      <a:pt x="4059" y="2297"/>
                      <a:pt x="4059" y="2297"/>
                    </a:cubicBezTo>
                    <a:cubicBezTo>
                      <a:pt x="4059" y="2298"/>
                      <a:pt x="4059" y="2298"/>
                      <a:pt x="4059" y="2298"/>
                    </a:cubicBezTo>
                    <a:cubicBezTo>
                      <a:pt x="4060" y="2298"/>
                      <a:pt x="4060" y="2298"/>
                      <a:pt x="4060" y="2298"/>
                    </a:cubicBezTo>
                    <a:cubicBezTo>
                      <a:pt x="4062" y="2297"/>
                      <a:pt x="4062" y="2297"/>
                      <a:pt x="4062" y="2297"/>
                    </a:cubicBezTo>
                    <a:cubicBezTo>
                      <a:pt x="4062" y="2296"/>
                      <a:pt x="4062" y="2296"/>
                      <a:pt x="4062" y="2296"/>
                    </a:cubicBezTo>
                    <a:cubicBezTo>
                      <a:pt x="4063" y="2297"/>
                      <a:pt x="4063" y="2297"/>
                      <a:pt x="4063" y="2297"/>
                    </a:cubicBezTo>
                    <a:cubicBezTo>
                      <a:pt x="4064" y="2296"/>
                      <a:pt x="4064" y="2296"/>
                      <a:pt x="4064" y="2296"/>
                    </a:cubicBezTo>
                    <a:cubicBezTo>
                      <a:pt x="4064" y="2296"/>
                      <a:pt x="4064" y="2296"/>
                      <a:pt x="4064" y="2296"/>
                    </a:cubicBezTo>
                    <a:cubicBezTo>
                      <a:pt x="4065" y="2296"/>
                      <a:pt x="4065" y="2296"/>
                      <a:pt x="4065" y="2296"/>
                    </a:cubicBezTo>
                    <a:cubicBezTo>
                      <a:pt x="4066" y="2296"/>
                      <a:pt x="4066" y="2296"/>
                      <a:pt x="4066" y="2296"/>
                    </a:cubicBezTo>
                    <a:cubicBezTo>
                      <a:pt x="4066" y="2296"/>
                      <a:pt x="4066" y="2296"/>
                      <a:pt x="4066" y="2296"/>
                    </a:cubicBezTo>
                    <a:cubicBezTo>
                      <a:pt x="4068" y="2296"/>
                      <a:pt x="4068" y="2296"/>
                      <a:pt x="4068" y="2296"/>
                    </a:cubicBezTo>
                    <a:cubicBezTo>
                      <a:pt x="4069" y="2296"/>
                      <a:pt x="4069" y="2296"/>
                      <a:pt x="4069" y="2296"/>
                    </a:cubicBezTo>
                    <a:cubicBezTo>
                      <a:pt x="4070" y="2294"/>
                      <a:pt x="4070" y="2294"/>
                      <a:pt x="4070" y="2294"/>
                    </a:cubicBezTo>
                    <a:cubicBezTo>
                      <a:pt x="4070" y="2292"/>
                      <a:pt x="4070" y="2292"/>
                      <a:pt x="4070" y="2292"/>
                    </a:cubicBezTo>
                    <a:cubicBezTo>
                      <a:pt x="4070" y="2292"/>
                      <a:pt x="4070" y="2292"/>
                      <a:pt x="4070" y="2292"/>
                    </a:cubicBezTo>
                    <a:cubicBezTo>
                      <a:pt x="4068" y="2292"/>
                      <a:pt x="4068" y="2292"/>
                      <a:pt x="4068" y="2292"/>
                    </a:cubicBezTo>
                    <a:cubicBezTo>
                      <a:pt x="4067" y="2292"/>
                      <a:pt x="4067" y="2292"/>
                      <a:pt x="4067" y="2292"/>
                    </a:cubicBezTo>
                    <a:cubicBezTo>
                      <a:pt x="4068" y="2290"/>
                      <a:pt x="4068" y="2290"/>
                      <a:pt x="4068" y="2290"/>
                    </a:cubicBezTo>
                    <a:cubicBezTo>
                      <a:pt x="4067" y="2290"/>
                      <a:pt x="4067" y="2290"/>
                      <a:pt x="4067" y="2290"/>
                    </a:cubicBezTo>
                    <a:cubicBezTo>
                      <a:pt x="4066" y="2290"/>
                      <a:pt x="4066" y="2290"/>
                      <a:pt x="4066" y="2290"/>
                    </a:cubicBezTo>
                    <a:cubicBezTo>
                      <a:pt x="4064" y="2288"/>
                      <a:pt x="4064" y="2288"/>
                      <a:pt x="4064" y="2288"/>
                    </a:cubicBezTo>
                    <a:cubicBezTo>
                      <a:pt x="4065" y="2287"/>
                      <a:pt x="4065" y="2287"/>
                      <a:pt x="4065" y="2287"/>
                    </a:cubicBezTo>
                    <a:cubicBezTo>
                      <a:pt x="4066" y="2287"/>
                      <a:pt x="4066" y="2287"/>
                      <a:pt x="4066" y="2287"/>
                    </a:cubicBezTo>
                    <a:cubicBezTo>
                      <a:pt x="4068" y="2288"/>
                      <a:pt x="4068" y="2288"/>
                      <a:pt x="4068" y="2288"/>
                    </a:cubicBezTo>
                    <a:cubicBezTo>
                      <a:pt x="4070" y="2288"/>
                      <a:pt x="4070" y="2288"/>
                      <a:pt x="4070" y="2288"/>
                    </a:cubicBezTo>
                    <a:cubicBezTo>
                      <a:pt x="4071" y="2290"/>
                      <a:pt x="4071" y="2290"/>
                      <a:pt x="4071" y="2290"/>
                    </a:cubicBezTo>
                    <a:cubicBezTo>
                      <a:pt x="4073" y="2292"/>
                      <a:pt x="4073" y="2292"/>
                      <a:pt x="4073" y="2292"/>
                    </a:cubicBezTo>
                    <a:cubicBezTo>
                      <a:pt x="4073" y="2295"/>
                      <a:pt x="4073" y="2295"/>
                      <a:pt x="4073" y="2295"/>
                    </a:cubicBezTo>
                    <a:cubicBezTo>
                      <a:pt x="4074" y="2296"/>
                      <a:pt x="4074" y="2296"/>
                      <a:pt x="4074" y="2296"/>
                    </a:cubicBezTo>
                    <a:cubicBezTo>
                      <a:pt x="4074" y="2295"/>
                      <a:pt x="4074" y="2295"/>
                      <a:pt x="4074" y="2295"/>
                    </a:cubicBezTo>
                    <a:cubicBezTo>
                      <a:pt x="4075" y="2293"/>
                      <a:pt x="4075" y="2293"/>
                      <a:pt x="4075" y="2293"/>
                    </a:cubicBezTo>
                    <a:cubicBezTo>
                      <a:pt x="4076" y="2291"/>
                      <a:pt x="4076" y="2291"/>
                      <a:pt x="4076" y="2291"/>
                    </a:cubicBezTo>
                    <a:cubicBezTo>
                      <a:pt x="4077" y="2288"/>
                      <a:pt x="4077" y="2288"/>
                      <a:pt x="4077" y="2288"/>
                    </a:cubicBezTo>
                    <a:cubicBezTo>
                      <a:pt x="4077" y="2286"/>
                      <a:pt x="4077" y="2286"/>
                      <a:pt x="4077" y="2286"/>
                    </a:cubicBezTo>
                    <a:cubicBezTo>
                      <a:pt x="4077" y="2283"/>
                      <a:pt x="4077" y="2283"/>
                      <a:pt x="4077" y="2283"/>
                    </a:cubicBezTo>
                    <a:cubicBezTo>
                      <a:pt x="4076" y="2282"/>
                      <a:pt x="4076" y="2282"/>
                      <a:pt x="4076" y="2282"/>
                    </a:cubicBezTo>
                    <a:cubicBezTo>
                      <a:pt x="4075" y="2279"/>
                      <a:pt x="4075" y="2279"/>
                      <a:pt x="4075" y="2279"/>
                    </a:cubicBezTo>
                    <a:cubicBezTo>
                      <a:pt x="4075" y="2278"/>
                      <a:pt x="4075" y="2278"/>
                      <a:pt x="4075" y="2278"/>
                    </a:cubicBezTo>
                    <a:cubicBezTo>
                      <a:pt x="4074" y="2278"/>
                      <a:pt x="4074" y="2278"/>
                      <a:pt x="4074" y="2278"/>
                    </a:cubicBezTo>
                    <a:cubicBezTo>
                      <a:pt x="4072" y="2279"/>
                      <a:pt x="4072" y="2279"/>
                      <a:pt x="4072" y="2279"/>
                    </a:cubicBezTo>
                    <a:cubicBezTo>
                      <a:pt x="4071" y="2280"/>
                      <a:pt x="4071" y="2280"/>
                      <a:pt x="4071" y="2280"/>
                    </a:cubicBezTo>
                    <a:cubicBezTo>
                      <a:pt x="4071" y="2281"/>
                      <a:pt x="4071" y="2281"/>
                      <a:pt x="4071" y="2281"/>
                    </a:cubicBezTo>
                    <a:cubicBezTo>
                      <a:pt x="4071" y="2282"/>
                      <a:pt x="4071" y="2282"/>
                      <a:pt x="4071" y="2282"/>
                    </a:cubicBezTo>
                    <a:cubicBezTo>
                      <a:pt x="4072" y="2282"/>
                      <a:pt x="4072" y="2282"/>
                      <a:pt x="4072" y="2282"/>
                    </a:cubicBezTo>
                    <a:cubicBezTo>
                      <a:pt x="4072" y="2283"/>
                      <a:pt x="4072" y="2283"/>
                      <a:pt x="4072" y="2283"/>
                    </a:cubicBezTo>
                    <a:cubicBezTo>
                      <a:pt x="4072" y="2283"/>
                      <a:pt x="4072" y="2283"/>
                      <a:pt x="4072" y="2283"/>
                    </a:cubicBezTo>
                    <a:cubicBezTo>
                      <a:pt x="4068" y="2284"/>
                      <a:pt x="4068" y="2284"/>
                      <a:pt x="4068" y="2284"/>
                    </a:cubicBezTo>
                    <a:cubicBezTo>
                      <a:pt x="4066" y="2284"/>
                      <a:pt x="4066" y="2284"/>
                      <a:pt x="4066" y="2284"/>
                    </a:cubicBezTo>
                    <a:cubicBezTo>
                      <a:pt x="4064" y="2284"/>
                      <a:pt x="4064" y="2284"/>
                      <a:pt x="4064" y="2284"/>
                    </a:cubicBezTo>
                    <a:cubicBezTo>
                      <a:pt x="4062" y="2284"/>
                      <a:pt x="4062" y="2284"/>
                      <a:pt x="4062" y="2284"/>
                    </a:cubicBezTo>
                    <a:cubicBezTo>
                      <a:pt x="4062" y="2284"/>
                      <a:pt x="4062" y="2284"/>
                      <a:pt x="4062" y="2284"/>
                    </a:cubicBezTo>
                    <a:cubicBezTo>
                      <a:pt x="4062" y="2283"/>
                      <a:pt x="4062" y="2283"/>
                      <a:pt x="4062" y="2283"/>
                    </a:cubicBezTo>
                    <a:cubicBezTo>
                      <a:pt x="4062" y="2283"/>
                      <a:pt x="4062" y="2283"/>
                      <a:pt x="4062" y="2283"/>
                    </a:cubicBezTo>
                    <a:cubicBezTo>
                      <a:pt x="4064" y="2282"/>
                      <a:pt x="4064" y="2282"/>
                      <a:pt x="4064" y="2282"/>
                    </a:cubicBezTo>
                    <a:cubicBezTo>
                      <a:pt x="4065" y="2281"/>
                      <a:pt x="4065" y="2281"/>
                      <a:pt x="4065" y="2281"/>
                    </a:cubicBezTo>
                    <a:cubicBezTo>
                      <a:pt x="4067" y="2282"/>
                      <a:pt x="4067" y="2282"/>
                      <a:pt x="4067" y="2282"/>
                    </a:cubicBezTo>
                    <a:cubicBezTo>
                      <a:pt x="4068" y="2281"/>
                      <a:pt x="4068" y="2281"/>
                      <a:pt x="4068" y="2281"/>
                    </a:cubicBezTo>
                    <a:cubicBezTo>
                      <a:pt x="4069" y="2281"/>
                      <a:pt x="4069" y="2281"/>
                      <a:pt x="4069" y="2281"/>
                    </a:cubicBezTo>
                    <a:cubicBezTo>
                      <a:pt x="4069" y="2279"/>
                      <a:pt x="4069" y="2279"/>
                      <a:pt x="4069" y="2279"/>
                    </a:cubicBezTo>
                    <a:cubicBezTo>
                      <a:pt x="4069" y="2278"/>
                      <a:pt x="4069" y="2278"/>
                      <a:pt x="4069" y="2278"/>
                    </a:cubicBezTo>
                    <a:cubicBezTo>
                      <a:pt x="4069" y="2277"/>
                      <a:pt x="4069" y="2277"/>
                      <a:pt x="4069" y="2277"/>
                    </a:cubicBezTo>
                    <a:cubicBezTo>
                      <a:pt x="4068" y="2276"/>
                      <a:pt x="4068" y="2276"/>
                      <a:pt x="4068" y="2276"/>
                    </a:cubicBezTo>
                    <a:cubicBezTo>
                      <a:pt x="4067" y="2276"/>
                      <a:pt x="4067" y="2276"/>
                      <a:pt x="4067" y="2276"/>
                    </a:cubicBezTo>
                    <a:cubicBezTo>
                      <a:pt x="4066" y="2276"/>
                      <a:pt x="4066" y="2276"/>
                      <a:pt x="4066" y="2276"/>
                    </a:cubicBezTo>
                    <a:cubicBezTo>
                      <a:pt x="4064" y="2276"/>
                      <a:pt x="4064" y="2276"/>
                      <a:pt x="4064" y="2276"/>
                    </a:cubicBezTo>
                    <a:cubicBezTo>
                      <a:pt x="4064" y="2275"/>
                      <a:pt x="4064" y="2275"/>
                      <a:pt x="4064" y="2275"/>
                    </a:cubicBezTo>
                    <a:cubicBezTo>
                      <a:pt x="4062" y="2276"/>
                      <a:pt x="4062" y="2276"/>
                      <a:pt x="4062" y="2276"/>
                    </a:cubicBezTo>
                    <a:cubicBezTo>
                      <a:pt x="4062" y="2275"/>
                      <a:pt x="4062" y="2275"/>
                      <a:pt x="4062" y="2275"/>
                    </a:cubicBezTo>
                    <a:cubicBezTo>
                      <a:pt x="4060" y="2274"/>
                      <a:pt x="4060" y="2274"/>
                      <a:pt x="4060" y="2274"/>
                    </a:cubicBezTo>
                    <a:cubicBezTo>
                      <a:pt x="4060" y="2273"/>
                      <a:pt x="4060" y="2273"/>
                      <a:pt x="4060" y="2273"/>
                    </a:cubicBezTo>
                    <a:cubicBezTo>
                      <a:pt x="4060" y="2272"/>
                      <a:pt x="4060" y="2272"/>
                      <a:pt x="4060" y="2272"/>
                    </a:cubicBezTo>
                    <a:cubicBezTo>
                      <a:pt x="4059" y="2271"/>
                      <a:pt x="4059" y="2271"/>
                      <a:pt x="4059" y="2271"/>
                    </a:cubicBezTo>
                    <a:cubicBezTo>
                      <a:pt x="4059" y="2270"/>
                      <a:pt x="4059" y="2270"/>
                      <a:pt x="4059" y="2270"/>
                    </a:cubicBezTo>
                    <a:cubicBezTo>
                      <a:pt x="4058" y="2270"/>
                      <a:pt x="4058" y="2270"/>
                      <a:pt x="4058" y="2270"/>
                    </a:cubicBezTo>
                    <a:cubicBezTo>
                      <a:pt x="4057" y="2270"/>
                      <a:pt x="4057" y="2270"/>
                      <a:pt x="4057" y="2270"/>
                    </a:cubicBezTo>
                    <a:cubicBezTo>
                      <a:pt x="4055" y="2269"/>
                      <a:pt x="4055" y="2269"/>
                      <a:pt x="4055" y="2269"/>
                    </a:cubicBezTo>
                    <a:cubicBezTo>
                      <a:pt x="4055" y="2269"/>
                      <a:pt x="4055" y="2269"/>
                      <a:pt x="4055" y="2269"/>
                    </a:cubicBezTo>
                    <a:cubicBezTo>
                      <a:pt x="4057" y="2269"/>
                      <a:pt x="4057" y="2269"/>
                      <a:pt x="4057" y="2269"/>
                    </a:cubicBezTo>
                    <a:cubicBezTo>
                      <a:pt x="4057" y="2269"/>
                      <a:pt x="4057" y="2269"/>
                      <a:pt x="4057" y="2269"/>
                    </a:cubicBezTo>
                    <a:cubicBezTo>
                      <a:pt x="4059" y="2269"/>
                      <a:pt x="4059" y="2269"/>
                      <a:pt x="4059" y="2269"/>
                    </a:cubicBezTo>
                    <a:cubicBezTo>
                      <a:pt x="4060" y="2269"/>
                      <a:pt x="4060" y="2269"/>
                      <a:pt x="4060" y="2269"/>
                    </a:cubicBezTo>
                    <a:cubicBezTo>
                      <a:pt x="4060" y="2270"/>
                      <a:pt x="4060" y="2270"/>
                      <a:pt x="4060" y="2270"/>
                    </a:cubicBezTo>
                    <a:cubicBezTo>
                      <a:pt x="4061" y="2271"/>
                      <a:pt x="4061" y="2271"/>
                      <a:pt x="4061" y="2271"/>
                    </a:cubicBezTo>
                    <a:cubicBezTo>
                      <a:pt x="4062" y="2272"/>
                      <a:pt x="4062" y="2272"/>
                      <a:pt x="4062" y="2272"/>
                    </a:cubicBezTo>
                    <a:cubicBezTo>
                      <a:pt x="4062" y="2273"/>
                      <a:pt x="4062" y="2273"/>
                      <a:pt x="4062" y="2273"/>
                    </a:cubicBezTo>
                    <a:cubicBezTo>
                      <a:pt x="4063" y="2274"/>
                      <a:pt x="4063" y="2274"/>
                      <a:pt x="4063" y="2274"/>
                    </a:cubicBezTo>
                    <a:cubicBezTo>
                      <a:pt x="4066" y="2274"/>
                      <a:pt x="4066" y="2274"/>
                      <a:pt x="4066" y="2274"/>
                    </a:cubicBezTo>
                    <a:cubicBezTo>
                      <a:pt x="4068" y="2275"/>
                      <a:pt x="4068" y="2275"/>
                      <a:pt x="4068" y="2275"/>
                    </a:cubicBezTo>
                    <a:cubicBezTo>
                      <a:pt x="4070" y="2275"/>
                      <a:pt x="4070" y="2275"/>
                      <a:pt x="4070" y="2275"/>
                    </a:cubicBezTo>
                    <a:cubicBezTo>
                      <a:pt x="4070" y="2274"/>
                      <a:pt x="4070" y="2274"/>
                      <a:pt x="4070" y="2274"/>
                    </a:cubicBezTo>
                    <a:cubicBezTo>
                      <a:pt x="4070" y="2273"/>
                      <a:pt x="4070" y="2273"/>
                      <a:pt x="4070" y="2273"/>
                    </a:cubicBezTo>
                    <a:cubicBezTo>
                      <a:pt x="4068" y="2272"/>
                      <a:pt x="4068" y="2272"/>
                      <a:pt x="4068" y="2272"/>
                    </a:cubicBezTo>
                    <a:cubicBezTo>
                      <a:pt x="4068" y="2271"/>
                      <a:pt x="4068" y="2271"/>
                      <a:pt x="4068" y="2271"/>
                    </a:cubicBezTo>
                    <a:cubicBezTo>
                      <a:pt x="4068" y="2269"/>
                      <a:pt x="4068" y="2269"/>
                      <a:pt x="4068" y="2269"/>
                    </a:cubicBezTo>
                    <a:cubicBezTo>
                      <a:pt x="4068" y="2267"/>
                      <a:pt x="4068" y="2267"/>
                      <a:pt x="4068" y="2267"/>
                    </a:cubicBezTo>
                    <a:cubicBezTo>
                      <a:pt x="4068" y="2267"/>
                      <a:pt x="4068" y="2267"/>
                      <a:pt x="4068" y="2267"/>
                    </a:cubicBezTo>
                    <a:cubicBezTo>
                      <a:pt x="4069" y="2267"/>
                      <a:pt x="4069" y="2267"/>
                      <a:pt x="4069" y="2267"/>
                    </a:cubicBezTo>
                    <a:cubicBezTo>
                      <a:pt x="4070" y="2267"/>
                      <a:pt x="4070" y="2267"/>
                      <a:pt x="4070" y="2267"/>
                    </a:cubicBezTo>
                    <a:cubicBezTo>
                      <a:pt x="4070" y="2268"/>
                      <a:pt x="4070" y="2268"/>
                      <a:pt x="4070" y="2268"/>
                    </a:cubicBezTo>
                    <a:cubicBezTo>
                      <a:pt x="4071" y="2270"/>
                      <a:pt x="4071" y="2270"/>
                      <a:pt x="4071" y="2270"/>
                    </a:cubicBezTo>
                    <a:cubicBezTo>
                      <a:pt x="4070" y="2272"/>
                      <a:pt x="4070" y="2272"/>
                      <a:pt x="4070" y="2272"/>
                    </a:cubicBezTo>
                    <a:cubicBezTo>
                      <a:pt x="4071" y="2273"/>
                      <a:pt x="4071" y="2273"/>
                      <a:pt x="4071" y="2273"/>
                    </a:cubicBezTo>
                    <a:cubicBezTo>
                      <a:pt x="4073" y="2274"/>
                      <a:pt x="4073" y="2274"/>
                      <a:pt x="4073" y="2274"/>
                    </a:cubicBezTo>
                    <a:cubicBezTo>
                      <a:pt x="4074" y="2275"/>
                      <a:pt x="4074" y="2275"/>
                      <a:pt x="4074" y="2275"/>
                    </a:cubicBezTo>
                    <a:cubicBezTo>
                      <a:pt x="4075" y="2275"/>
                      <a:pt x="4075" y="2275"/>
                      <a:pt x="4075" y="2275"/>
                    </a:cubicBezTo>
                    <a:cubicBezTo>
                      <a:pt x="4076" y="2274"/>
                      <a:pt x="4076" y="2274"/>
                      <a:pt x="4076" y="2274"/>
                    </a:cubicBezTo>
                    <a:cubicBezTo>
                      <a:pt x="4078" y="2272"/>
                      <a:pt x="4078" y="2272"/>
                      <a:pt x="4078" y="2272"/>
                    </a:cubicBezTo>
                    <a:cubicBezTo>
                      <a:pt x="4082" y="2268"/>
                      <a:pt x="4082" y="2268"/>
                      <a:pt x="4082" y="2268"/>
                    </a:cubicBezTo>
                    <a:cubicBezTo>
                      <a:pt x="4082" y="2265"/>
                      <a:pt x="4082" y="2265"/>
                      <a:pt x="4082" y="2265"/>
                    </a:cubicBezTo>
                    <a:cubicBezTo>
                      <a:pt x="4083" y="2263"/>
                      <a:pt x="4083" y="2263"/>
                      <a:pt x="4083" y="2263"/>
                    </a:cubicBezTo>
                    <a:cubicBezTo>
                      <a:pt x="4083" y="2262"/>
                      <a:pt x="4083" y="2262"/>
                      <a:pt x="4083" y="2262"/>
                    </a:cubicBezTo>
                    <a:cubicBezTo>
                      <a:pt x="4082" y="2262"/>
                      <a:pt x="4082" y="2262"/>
                      <a:pt x="4082" y="2262"/>
                    </a:cubicBezTo>
                    <a:cubicBezTo>
                      <a:pt x="4081" y="2263"/>
                      <a:pt x="4081" y="2263"/>
                      <a:pt x="4081" y="2263"/>
                    </a:cubicBezTo>
                    <a:cubicBezTo>
                      <a:pt x="4080" y="2263"/>
                      <a:pt x="4080" y="2263"/>
                      <a:pt x="4080" y="2263"/>
                    </a:cubicBezTo>
                    <a:cubicBezTo>
                      <a:pt x="4079" y="2261"/>
                      <a:pt x="4079" y="2261"/>
                      <a:pt x="4079" y="2261"/>
                    </a:cubicBezTo>
                    <a:cubicBezTo>
                      <a:pt x="4077" y="2261"/>
                      <a:pt x="4077" y="2261"/>
                      <a:pt x="4077" y="2261"/>
                    </a:cubicBezTo>
                    <a:cubicBezTo>
                      <a:pt x="4074" y="2261"/>
                      <a:pt x="4074" y="2261"/>
                      <a:pt x="4074" y="2261"/>
                    </a:cubicBezTo>
                    <a:cubicBezTo>
                      <a:pt x="4071" y="2260"/>
                      <a:pt x="4071" y="2260"/>
                      <a:pt x="4071" y="2260"/>
                    </a:cubicBezTo>
                    <a:cubicBezTo>
                      <a:pt x="4069" y="2258"/>
                      <a:pt x="4069" y="2258"/>
                      <a:pt x="4069" y="2258"/>
                    </a:cubicBezTo>
                    <a:cubicBezTo>
                      <a:pt x="4067" y="2256"/>
                      <a:pt x="4067" y="2256"/>
                      <a:pt x="4067" y="2256"/>
                    </a:cubicBezTo>
                    <a:cubicBezTo>
                      <a:pt x="4065" y="2256"/>
                      <a:pt x="4065" y="2256"/>
                      <a:pt x="4065" y="2256"/>
                    </a:cubicBezTo>
                    <a:cubicBezTo>
                      <a:pt x="4064" y="2257"/>
                      <a:pt x="4064" y="2257"/>
                      <a:pt x="4064" y="2257"/>
                    </a:cubicBezTo>
                    <a:cubicBezTo>
                      <a:pt x="4063" y="2256"/>
                      <a:pt x="4063" y="2256"/>
                      <a:pt x="4063" y="2256"/>
                    </a:cubicBezTo>
                    <a:cubicBezTo>
                      <a:pt x="4064" y="2255"/>
                      <a:pt x="4064" y="2255"/>
                      <a:pt x="4064" y="2255"/>
                    </a:cubicBezTo>
                    <a:cubicBezTo>
                      <a:pt x="4064" y="2256"/>
                      <a:pt x="4064" y="2256"/>
                      <a:pt x="4064" y="2256"/>
                    </a:cubicBezTo>
                    <a:cubicBezTo>
                      <a:pt x="4066" y="2255"/>
                      <a:pt x="4066" y="2255"/>
                      <a:pt x="4066" y="2255"/>
                    </a:cubicBezTo>
                    <a:cubicBezTo>
                      <a:pt x="4067" y="2254"/>
                      <a:pt x="4067" y="2254"/>
                      <a:pt x="4067" y="2254"/>
                    </a:cubicBezTo>
                    <a:cubicBezTo>
                      <a:pt x="4070" y="2256"/>
                      <a:pt x="4070" y="2256"/>
                      <a:pt x="4070" y="2256"/>
                    </a:cubicBezTo>
                    <a:cubicBezTo>
                      <a:pt x="4072" y="2259"/>
                      <a:pt x="4072" y="2259"/>
                      <a:pt x="4072" y="2259"/>
                    </a:cubicBezTo>
                    <a:cubicBezTo>
                      <a:pt x="4074" y="2258"/>
                      <a:pt x="4074" y="2258"/>
                      <a:pt x="4074" y="2258"/>
                    </a:cubicBezTo>
                    <a:cubicBezTo>
                      <a:pt x="4076" y="2258"/>
                      <a:pt x="4076" y="2258"/>
                      <a:pt x="4076" y="2258"/>
                    </a:cubicBezTo>
                    <a:cubicBezTo>
                      <a:pt x="4077" y="2258"/>
                      <a:pt x="4077" y="2258"/>
                      <a:pt x="4077" y="2258"/>
                    </a:cubicBezTo>
                    <a:cubicBezTo>
                      <a:pt x="4077" y="2258"/>
                      <a:pt x="4077" y="2258"/>
                      <a:pt x="4077" y="2258"/>
                    </a:cubicBezTo>
                    <a:cubicBezTo>
                      <a:pt x="4076" y="2256"/>
                      <a:pt x="4076" y="2256"/>
                      <a:pt x="4076" y="2256"/>
                    </a:cubicBezTo>
                    <a:cubicBezTo>
                      <a:pt x="4076" y="2256"/>
                      <a:pt x="4076" y="2256"/>
                      <a:pt x="4076" y="2256"/>
                    </a:cubicBezTo>
                    <a:cubicBezTo>
                      <a:pt x="4075" y="2256"/>
                      <a:pt x="4075" y="2256"/>
                      <a:pt x="4075" y="2256"/>
                    </a:cubicBezTo>
                    <a:cubicBezTo>
                      <a:pt x="4073" y="2256"/>
                      <a:pt x="4073" y="2256"/>
                      <a:pt x="4073" y="2256"/>
                    </a:cubicBezTo>
                    <a:cubicBezTo>
                      <a:pt x="4071" y="2256"/>
                      <a:pt x="4071" y="2256"/>
                      <a:pt x="4071" y="2256"/>
                    </a:cubicBezTo>
                    <a:cubicBezTo>
                      <a:pt x="4070" y="2256"/>
                      <a:pt x="4070" y="2256"/>
                      <a:pt x="4070" y="2256"/>
                    </a:cubicBezTo>
                    <a:cubicBezTo>
                      <a:pt x="4070" y="2254"/>
                      <a:pt x="4070" y="2254"/>
                      <a:pt x="4070" y="2254"/>
                    </a:cubicBezTo>
                    <a:cubicBezTo>
                      <a:pt x="4070" y="2253"/>
                      <a:pt x="4070" y="2253"/>
                      <a:pt x="4070" y="2253"/>
                    </a:cubicBezTo>
                    <a:cubicBezTo>
                      <a:pt x="4069" y="2253"/>
                      <a:pt x="4069" y="2253"/>
                      <a:pt x="4069" y="2253"/>
                    </a:cubicBezTo>
                    <a:cubicBezTo>
                      <a:pt x="4068" y="2253"/>
                      <a:pt x="4068" y="2253"/>
                      <a:pt x="4068" y="2253"/>
                    </a:cubicBezTo>
                    <a:cubicBezTo>
                      <a:pt x="4066" y="2252"/>
                      <a:pt x="4066" y="2252"/>
                      <a:pt x="4066" y="2252"/>
                    </a:cubicBezTo>
                    <a:cubicBezTo>
                      <a:pt x="4066" y="2252"/>
                      <a:pt x="4066" y="2252"/>
                      <a:pt x="4066" y="2252"/>
                    </a:cubicBezTo>
                    <a:cubicBezTo>
                      <a:pt x="4067" y="2252"/>
                      <a:pt x="4067" y="2252"/>
                      <a:pt x="4067" y="2252"/>
                    </a:cubicBezTo>
                    <a:cubicBezTo>
                      <a:pt x="4067" y="2251"/>
                      <a:pt x="4067" y="2251"/>
                      <a:pt x="4067" y="2251"/>
                    </a:cubicBezTo>
                    <a:cubicBezTo>
                      <a:pt x="4066" y="2250"/>
                      <a:pt x="4066" y="2250"/>
                      <a:pt x="4066" y="2250"/>
                    </a:cubicBezTo>
                    <a:cubicBezTo>
                      <a:pt x="4066" y="2249"/>
                      <a:pt x="4066" y="2249"/>
                      <a:pt x="4066" y="2249"/>
                    </a:cubicBezTo>
                    <a:cubicBezTo>
                      <a:pt x="4066" y="2249"/>
                      <a:pt x="4066" y="2249"/>
                      <a:pt x="4066" y="2249"/>
                    </a:cubicBezTo>
                    <a:cubicBezTo>
                      <a:pt x="4067" y="2249"/>
                      <a:pt x="4067" y="2249"/>
                      <a:pt x="4067" y="2249"/>
                    </a:cubicBezTo>
                    <a:cubicBezTo>
                      <a:pt x="4068" y="2249"/>
                      <a:pt x="4068" y="2249"/>
                      <a:pt x="4068" y="2249"/>
                    </a:cubicBezTo>
                    <a:cubicBezTo>
                      <a:pt x="4068" y="2250"/>
                      <a:pt x="4068" y="2250"/>
                      <a:pt x="4068" y="2250"/>
                    </a:cubicBezTo>
                    <a:cubicBezTo>
                      <a:pt x="4070" y="2251"/>
                      <a:pt x="4070" y="2251"/>
                      <a:pt x="4070" y="2251"/>
                    </a:cubicBezTo>
                    <a:cubicBezTo>
                      <a:pt x="4070" y="2253"/>
                      <a:pt x="4070" y="2253"/>
                      <a:pt x="4070" y="2253"/>
                    </a:cubicBezTo>
                    <a:cubicBezTo>
                      <a:pt x="4072" y="2254"/>
                      <a:pt x="4072" y="2254"/>
                      <a:pt x="4072" y="2254"/>
                    </a:cubicBezTo>
                    <a:cubicBezTo>
                      <a:pt x="4073" y="2254"/>
                      <a:pt x="4073" y="2254"/>
                      <a:pt x="4073" y="2254"/>
                    </a:cubicBezTo>
                    <a:cubicBezTo>
                      <a:pt x="4074" y="2254"/>
                      <a:pt x="4074" y="2254"/>
                      <a:pt x="4074" y="2254"/>
                    </a:cubicBezTo>
                    <a:cubicBezTo>
                      <a:pt x="4074" y="2253"/>
                      <a:pt x="4074" y="2253"/>
                      <a:pt x="4074" y="2253"/>
                    </a:cubicBezTo>
                    <a:cubicBezTo>
                      <a:pt x="4073" y="2252"/>
                      <a:pt x="4073" y="2252"/>
                      <a:pt x="4073" y="2252"/>
                    </a:cubicBezTo>
                    <a:cubicBezTo>
                      <a:pt x="4071" y="2250"/>
                      <a:pt x="4071" y="2250"/>
                      <a:pt x="4071" y="2250"/>
                    </a:cubicBezTo>
                    <a:cubicBezTo>
                      <a:pt x="4070" y="2249"/>
                      <a:pt x="4070" y="2249"/>
                      <a:pt x="4070" y="2249"/>
                    </a:cubicBezTo>
                    <a:cubicBezTo>
                      <a:pt x="4070" y="2248"/>
                      <a:pt x="4070" y="2248"/>
                      <a:pt x="4070" y="2248"/>
                    </a:cubicBezTo>
                    <a:cubicBezTo>
                      <a:pt x="4070" y="2247"/>
                      <a:pt x="4070" y="2247"/>
                      <a:pt x="4070" y="2247"/>
                    </a:cubicBezTo>
                    <a:cubicBezTo>
                      <a:pt x="4071" y="2247"/>
                      <a:pt x="4071" y="2247"/>
                      <a:pt x="4071" y="2247"/>
                    </a:cubicBezTo>
                    <a:cubicBezTo>
                      <a:pt x="4071" y="2247"/>
                      <a:pt x="4071" y="2247"/>
                      <a:pt x="4071" y="2247"/>
                    </a:cubicBezTo>
                    <a:cubicBezTo>
                      <a:pt x="4070" y="2249"/>
                      <a:pt x="4070" y="2249"/>
                      <a:pt x="4070" y="2249"/>
                    </a:cubicBezTo>
                    <a:cubicBezTo>
                      <a:pt x="4072" y="2249"/>
                      <a:pt x="4072" y="2249"/>
                      <a:pt x="4072" y="2249"/>
                    </a:cubicBezTo>
                    <a:cubicBezTo>
                      <a:pt x="4074" y="2252"/>
                      <a:pt x="4074" y="2252"/>
                      <a:pt x="4074" y="2252"/>
                    </a:cubicBezTo>
                    <a:cubicBezTo>
                      <a:pt x="4076" y="2254"/>
                      <a:pt x="4076" y="2254"/>
                      <a:pt x="4076" y="2254"/>
                    </a:cubicBezTo>
                    <a:cubicBezTo>
                      <a:pt x="4078" y="2256"/>
                      <a:pt x="4078" y="2256"/>
                      <a:pt x="4078" y="2256"/>
                    </a:cubicBezTo>
                    <a:cubicBezTo>
                      <a:pt x="4080" y="2256"/>
                      <a:pt x="4080" y="2256"/>
                      <a:pt x="4080" y="2256"/>
                    </a:cubicBezTo>
                    <a:cubicBezTo>
                      <a:pt x="4082" y="2256"/>
                      <a:pt x="4082" y="2256"/>
                      <a:pt x="4082" y="2256"/>
                    </a:cubicBezTo>
                    <a:cubicBezTo>
                      <a:pt x="4084" y="2255"/>
                      <a:pt x="4084" y="2255"/>
                      <a:pt x="4084" y="2255"/>
                    </a:cubicBezTo>
                    <a:cubicBezTo>
                      <a:pt x="4086" y="2256"/>
                      <a:pt x="4086" y="2256"/>
                      <a:pt x="4086" y="2256"/>
                    </a:cubicBezTo>
                    <a:cubicBezTo>
                      <a:pt x="4086" y="2256"/>
                      <a:pt x="4086" y="2256"/>
                      <a:pt x="4086" y="2256"/>
                    </a:cubicBezTo>
                    <a:cubicBezTo>
                      <a:pt x="4086" y="2257"/>
                      <a:pt x="4086" y="2257"/>
                      <a:pt x="4086" y="2257"/>
                    </a:cubicBezTo>
                    <a:cubicBezTo>
                      <a:pt x="4086" y="2257"/>
                      <a:pt x="4086" y="2257"/>
                      <a:pt x="4086" y="2257"/>
                    </a:cubicBezTo>
                    <a:cubicBezTo>
                      <a:pt x="4087" y="2256"/>
                      <a:pt x="4087" y="2256"/>
                      <a:pt x="4087" y="2256"/>
                    </a:cubicBezTo>
                    <a:cubicBezTo>
                      <a:pt x="4088" y="2256"/>
                      <a:pt x="4088" y="2256"/>
                      <a:pt x="4088" y="2256"/>
                    </a:cubicBezTo>
                    <a:cubicBezTo>
                      <a:pt x="4088" y="2255"/>
                      <a:pt x="4088" y="2255"/>
                      <a:pt x="4088" y="2255"/>
                    </a:cubicBezTo>
                    <a:cubicBezTo>
                      <a:pt x="4088" y="2254"/>
                      <a:pt x="4088" y="2254"/>
                      <a:pt x="4088" y="2254"/>
                    </a:cubicBezTo>
                    <a:cubicBezTo>
                      <a:pt x="4089" y="2254"/>
                      <a:pt x="4089" y="2254"/>
                      <a:pt x="4089" y="2254"/>
                    </a:cubicBezTo>
                    <a:cubicBezTo>
                      <a:pt x="4090" y="2252"/>
                      <a:pt x="4090" y="2252"/>
                      <a:pt x="4090" y="2252"/>
                    </a:cubicBezTo>
                    <a:cubicBezTo>
                      <a:pt x="4091" y="2250"/>
                      <a:pt x="4091" y="2250"/>
                      <a:pt x="4091" y="2250"/>
                    </a:cubicBezTo>
                    <a:cubicBezTo>
                      <a:pt x="4091" y="2249"/>
                      <a:pt x="4091" y="2249"/>
                      <a:pt x="4091" y="2249"/>
                    </a:cubicBezTo>
                    <a:cubicBezTo>
                      <a:pt x="4090" y="2249"/>
                      <a:pt x="4090" y="2249"/>
                      <a:pt x="4090" y="2249"/>
                    </a:cubicBezTo>
                    <a:cubicBezTo>
                      <a:pt x="4089" y="2249"/>
                      <a:pt x="4089" y="2249"/>
                      <a:pt x="4089" y="2249"/>
                    </a:cubicBezTo>
                    <a:cubicBezTo>
                      <a:pt x="4088" y="2249"/>
                      <a:pt x="4088" y="2249"/>
                      <a:pt x="4088" y="2249"/>
                    </a:cubicBezTo>
                    <a:cubicBezTo>
                      <a:pt x="4084" y="2248"/>
                      <a:pt x="4084" y="2248"/>
                      <a:pt x="4084" y="2248"/>
                    </a:cubicBezTo>
                    <a:cubicBezTo>
                      <a:pt x="4082" y="2246"/>
                      <a:pt x="4082" y="2246"/>
                      <a:pt x="4082" y="2246"/>
                    </a:cubicBezTo>
                    <a:cubicBezTo>
                      <a:pt x="4082" y="2245"/>
                      <a:pt x="4082" y="2245"/>
                      <a:pt x="4082" y="2245"/>
                    </a:cubicBezTo>
                    <a:cubicBezTo>
                      <a:pt x="4082" y="2243"/>
                      <a:pt x="4082" y="2243"/>
                      <a:pt x="4082" y="2243"/>
                    </a:cubicBezTo>
                    <a:cubicBezTo>
                      <a:pt x="4082" y="2242"/>
                      <a:pt x="4082" y="2242"/>
                      <a:pt x="4082" y="2242"/>
                    </a:cubicBezTo>
                    <a:cubicBezTo>
                      <a:pt x="4082" y="2241"/>
                      <a:pt x="4082" y="2241"/>
                      <a:pt x="4082" y="2241"/>
                    </a:cubicBezTo>
                    <a:cubicBezTo>
                      <a:pt x="4081" y="2241"/>
                      <a:pt x="4081" y="2241"/>
                      <a:pt x="4081" y="2241"/>
                    </a:cubicBezTo>
                    <a:cubicBezTo>
                      <a:pt x="4080" y="2240"/>
                      <a:pt x="4080" y="2240"/>
                      <a:pt x="4080" y="2240"/>
                    </a:cubicBezTo>
                    <a:cubicBezTo>
                      <a:pt x="4079" y="2238"/>
                      <a:pt x="4079" y="2238"/>
                      <a:pt x="4079" y="2238"/>
                    </a:cubicBezTo>
                    <a:cubicBezTo>
                      <a:pt x="4082" y="2238"/>
                      <a:pt x="4082" y="2238"/>
                      <a:pt x="4082" y="2238"/>
                    </a:cubicBezTo>
                    <a:cubicBezTo>
                      <a:pt x="4083" y="2239"/>
                      <a:pt x="4083" y="2239"/>
                      <a:pt x="4083" y="2239"/>
                    </a:cubicBezTo>
                    <a:cubicBezTo>
                      <a:pt x="4084" y="2241"/>
                      <a:pt x="4084" y="2241"/>
                      <a:pt x="4084" y="2241"/>
                    </a:cubicBezTo>
                    <a:cubicBezTo>
                      <a:pt x="4084" y="2242"/>
                      <a:pt x="4084" y="2242"/>
                      <a:pt x="4084" y="2242"/>
                    </a:cubicBezTo>
                    <a:cubicBezTo>
                      <a:pt x="4084" y="2245"/>
                      <a:pt x="4084" y="2245"/>
                      <a:pt x="4084" y="2245"/>
                    </a:cubicBezTo>
                    <a:cubicBezTo>
                      <a:pt x="4085" y="2246"/>
                      <a:pt x="4085" y="2246"/>
                      <a:pt x="4085" y="2246"/>
                    </a:cubicBezTo>
                    <a:cubicBezTo>
                      <a:pt x="4087" y="2247"/>
                      <a:pt x="4087" y="2247"/>
                      <a:pt x="4087" y="2247"/>
                    </a:cubicBezTo>
                    <a:cubicBezTo>
                      <a:pt x="4088" y="2246"/>
                      <a:pt x="4088" y="2246"/>
                      <a:pt x="4088" y="2246"/>
                    </a:cubicBezTo>
                    <a:cubicBezTo>
                      <a:pt x="4088" y="2245"/>
                      <a:pt x="4088" y="2245"/>
                      <a:pt x="4088" y="2245"/>
                    </a:cubicBezTo>
                    <a:cubicBezTo>
                      <a:pt x="4090" y="2243"/>
                      <a:pt x="4090" y="2243"/>
                      <a:pt x="4090" y="2243"/>
                    </a:cubicBezTo>
                    <a:cubicBezTo>
                      <a:pt x="4090" y="2243"/>
                      <a:pt x="4090" y="2243"/>
                      <a:pt x="4090" y="2243"/>
                    </a:cubicBezTo>
                    <a:cubicBezTo>
                      <a:pt x="4090" y="2241"/>
                      <a:pt x="4090" y="2241"/>
                      <a:pt x="4090" y="2241"/>
                    </a:cubicBezTo>
                    <a:cubicBezTo>
                      <a:pt x="4090" y="2240"/>
                      <a:pt x="4090" y="2240"/>
                      <a:pt x="4090" y="2240"/>
                    </a:cubicBezTo>
                    <a:cubicBezTo>
                      <a:pt x="4090" y="2238"/>
                      <a:pt x="4090" y="2238"/>
                      <a:pt x="4090" y="2238"/>
                    </a:cubicBezTo>
                    <a:cubicBezTo>
                      <a:pt x="4088" y="2237"/>
                      <a:pt x="4088" y="2237"/>
                      <a:pt x="4088" y="2237"/>
                    </a:cubicBezTo>
                    <a:cubicBezTo>
                      <a:pt x="4086" y="2236"/>
                      <a:pt x="4086" y="2236"/>
                      <a:pt x="4086" y="2236"/>
                    </a:cubicBezTo>
                    <a:cubicBezTo>
                      <a:pt x="4086" y="2236"/>
                      <a:pt x="4086" y="2236"/>
                      <a:pt x="4086" y="2236"/>
                    </a:cubicBezTo>
                    <a:cubicBezTo>
                      <a:pt x="4086" y="2235"/>
                      <a:pt x="4086" y="2235"/>
                      <a:pt x="4086" y="2235"/>
                    </a:cubicBezTo>
                    <a:cubicBezTo>
                      <a:pt x="4088" y="2236"/>
                      <a:pt x="4088" y="2236"/>
                      <a:pt x="4088" y="2236"/>
                    </a:cubicBezTo>
                    <a:cubicBezTo>
                      <a:pt x="4090" y="2237"/>
                      <a:pt x="4090" y="2237"/>
                      <a:pt x="4090" y="2237"/>
                    </a:cubicBezTo>
                    <a:cubicBezTo>
                      <a:pt x="4091" y="2239"/>
                      <a:pt x="4091" y="2239"/>
                      <a:pt x="4091" y="2239"/>
                    </a:cubicBezTo>
                    <a:cubicBezTo>
                      <a:pt x="4091" y="2242"/>
                      <a:pt x="4091" y="2242"/>
                      <a:pt x="4091" y="2242"/>
                    </a:cubicBezTo>
                    <a:cubicBezTo>
                      <a:pt x="4091" y="2243"/>
                      <a:pt x="4091" y="2243"/>
                      <a:pt x="4091" y="2243"/>
                    </a:cubicBezTo>
                    <a:cubicBezTo>
                      <a:pt x="4092" y="2245"/>
                      <a:pt x="4092" y="2245"/>
                      <a:pt x="4092" y="2245"/>
                    </a:cubicBezTo>
                    <a:cubicBezTo>
                      <a:pt x="4092" y="2246"/>
                      <a:pt x="4092" y="2246"/>
                      <a:pt x="4092" y="2246"/>
                    </a:cubicBezTo>
                    <a:cubicBezTo>
                      <a:pt x="4093" y="2246"/>
                      <a:pt x="4093" y="2246"/>
                      <a:pt x="4093" y="2246"/>
                    </a:cubicBezTo>
                    <a:cubicBezTo>
                      <a:pt x="4094" y="2245"/>
                      <a:pt x="4094" y="2245"/>
                      <a:pt x="4094" y="2245"/>
                    </a:cubicBezTo>
                    <a:cubicBezTo>
                      <a:pt x="4095" y="2244"/>
                      <a:pt x="4095" y="2244"/>
                      <a:pt x="4095" y="2244"/>
                    </a:cubicBezTo>
                    <a:cubicBezTo>
                      <a:pt x="4097" y="2243"/>
                      <a:pt x="4097" y="2243"/>
                      <a:pt x="4097" y="2243"/>
                    </a:cubicBezTo>
                    <a:cubicBezTo>
                      <a:pt x="4098" y="2242"/>
                      <a:pt x="4098" y="2242"/>
                      <a:pt x="4098" y="2242"/>
                    </a:cubicBezTo>
                    <a:cubicBezTo>
                      <a:pt x="4098" y="2241"/>
                      <a:pt x="4098" y="2241"/>
                      <a:pt x="4098" y="2241"/>
                    </a:cubicBezTo>
                    <a:cubicBezTo>
                      <a:pt x="4097" y="2240"/>
                      <a:pt x="4097" y="2240"/>
                      <a:pt x="4097" y="2240"/>
                    </a:cubicBezTo>
                    <a:cubicBezTo>
                      <a:pt x="4097" y="2239"/>
                      <a:pt x="4097" y="2239"/>
                      <a:pt x="4097" y="2239"/>
                    </a:cubicBezTo>
                    <a:cubicBezTo>
                      <a:pt x="4098" y="2239"/>
                      <a:pt x="4098" y="2239"/>
                      <a:pt x="4098" y="2239"/>
                    </a:cubicBezTo>
                    <a:cubicBezTo>
                      <a:pt x="4099" y="2238"/>
                      <a:pt x="4099" y="2238"/>
                      <a:pt x="4099" y="2238"/>
                    </a:cubicBezTo>
                    <a:cubicBezTo>
                      <a:pt x="4099" y="2238"/>
                      <a:pt x="4099" y="2238"/>
                      <a:pt x="4099" y="2238"/>
                    </a:cubicBezTo>
                    <a:cubicBezTo>
                      <a:pt x="4099" y="2237"/>
                      <a:pt x="4099" y="2237"/>
                      <a:pt x="4099" y="2237"/>
                    </a:cubicBezTo>
                    <a:cubicBezTo>
                      <a:pt x="4098" y="2236"/>
                      <a:pt x="4098" y="2236"/>
                      <a:pt x="4098" y="2236"/>
                    </a:cubicBezTo>
                    <a:cubicBezTo>
                      <a:pt x="4098" y="2235"/>
                      <a:pt x="4098" y="2235"/>
                      <a:pt x="4098" y="2235"/>
                    </a:cubicBezTo>
                    <a:cubicBezTo>
                      <a:pt x="4097" y="2235"/>
                      <a:pt x="4097" y="2235"/>
                      <a:pt x="4097" y="2235"/>
                    </a:cubicBezTo>
                    <a:cubicBezTo>
                      <a:pt x="4096" y="2235"/>
                      <a:pt x="4096" y="2235"/>
                      <a:pt x="4096" y="2235"/>
                    </a:cubicBezTo>
                    <a:cubicBezTo>
                      <a:pt x="4095" y="2236"/>
                      <a:pt x="4095" y="2236"/>
                      <a:pt x="4095" y="2236"/>
                    </a:cubicBezTo>
                    <a:cubicBezTo>
                      <a:pt x="4094" y="2235"/>
                      <a:pt x="4094" y="2235"/>
                      <a:pt x="4094" y="2235"/>
                    </a:cubicBezTo>
                    <a:cubicBezTo>
                      <a:pt x="4091" y="2235"/>
                      <a:pt x="4091" y="2235"/>
                      <a:pt x="4091" y="2235"/>
                    </a:cubicBezTo>
                    <a:cubicBezTo>
                      <a:pt x="4088" y="2234"/>
                      <a:pt x="4088" y="2234"/>
                      <a:pt x="4088" y="2234"/>
                    </a:cubicBezTo>
                    <a:cubicBezTo>
                      <a:pt x="4086" y="2234"/>
                      <a:pt x="4086" y="2234"/>
                      <a:pt x="4086" y="2234"/>
                    </a:cubicBezTo>
                    <a:cubicBezTo>
                      <a:pt x="4084" y="2232"/>
                      <a:pt x="4084" y="2232"/>
                      <a:pt x="4084" y="2232"/>
                    </a:cubicBezTo>
                    <a:cubicBezTo>
                      <a:pt x="4082" y="2230"/>
                      <a:pt x="4082" y="2230"/>
                      <a:pt x="4082" y="2230"/>
                    </a:cubicBezTo>
                    <a:cubicBezTo>
                      <a:pt x="4082" y="2229"/>
                      <a:pt x="4082" y="2229"/>
                      <a:pt x="4082" y="2229"/>
                    </a:cubicBezTo>
                    <a:cubicBezTo>
                      <a:pt x="4081" y="2229"/>
                      <a:pt x="4081" y="2229"/>
                      <a:pt x="4081" y="2229"/>
                    </a:cubicBezTo>
                    <a:cubicBezTo>
                      <a:pt x="4079" y="2230"/>
                      <a:pt x="4079" y="2230"/>
                      <a:pt x="4079" y="2230"/>
                    </a:cubicBezTo>
                    <a:cubicBezTo>
                      <a:pt x="4078" y="2232"/>
                      <a:pt x="4078" y="2232"/>
                      <a:pt x="4078" y="2232"/>
                    </a:cubicBezTo>
                    <a:cubicBezTo>
                      <a:pt x="4077" y="2232"/>
                      <a:pt x="4077" y="2232"/>
                      <a:pt x="4077" y="2232"/>
                    </a:cubicBezTo>
                    <a:cubicBezTo>
                      <a:pt x="4076" y="2232"/>
                      <a:pt x="4076" y="2232"/>
                      <a:pt x="4076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1"/>
                      <a:pt x="4075" y="2231"/>
                      <a:pt x="4075" y="2231"/>
                    </a:cubicBezTo>
                    <a:cubicBezTo>
                      <a:pt x="4077" y="2231"/>
                      <a:pt x="4077" y="2231"/>
                      <a:pt x="4077" y="2231"/>
                    </a:cubicBezTo>
                    <a:cubicBezTo>
                      <a:pt x="4077" y="2230"/>
                      <a:pt x="4077" y="2230"/>
                      <a:pt x="4077" y="2230"/>
                    </a:cubicBezTo>
                    <a:cubicBezTo>
                      <a:pt x="4078" y="2229"/>
                      <a:pt x="4078" y="2229"/>
                      <a:pt x="4078" y="2229"/>
                    </a:cubicBezTo>
                    <a:cubicBezTo>
                      <a:pt x="4081" y="2228"/>
                      <a:pt x="4081" y="2228"/>
                      <a:pt x="4081" y="2228"/>
                    </a:cubicBezTo>
                    <a:cubicBezTo>
                      <a:pt x="4082" y="2228"/>
                      <a:pt x="4082" y="2228"/>
                      <a:pt x="4082" y="2228"/>
                    </a:cubicBezTo>
                    <a:cubicBezTo>
                      <a:pt x="4084" y="2229"/>
                      <a:pt x="4084" y="2229"/>
                      <a:pt x="4084" y="2229"/>
                    </a:cubicBezTo>
                    <a:cubicBezTo>
                      <a:pt x="4086" y="2232"/>
                      <a:pt x="4086" y="2232"/>
                      <a:pt x="4086" y="2232"/>
                    </a:cubicBezTo>
                    <a:cubicBezTo>
                      <a:pt x="4087" y="2232"/>
                      <a:pt x="4087" y="2232"/>
                      <a:pt x="4087" y="2232"/>
                    </a:cubicBezTo>
                    <a:cubicBezTo>
                      <a:pt x="4088" y="2234"/>
                      <a:pt x="4088" y="2234"/>
                      <a:pt x="4088" y="2234"/>
                    </a:cubicBezTo>
                    <a:cubicBezTo>
                      <a:pt x="4090" y="2234"/>
                      <a:pt x="4090" y="2234"/>
                      <a:pt x="4090" y="2234"/>
                    </a:cubicBezTo>
                    <a:cubicBezTo>
                      <a:pt x="4093" y="2234"/>
                      <a:pt x="4093" y="2234"/>
                      <a:pt x="4093" y="2234"/>
                    </a:cubicBezTo>
                    <a:cubicBezTo>
                      <a:pt x="4093" y="2234"/>
                      <a:pt x="4093" y="2234"/>
                      <a:pt x="4093" y="2234"/>
                    </a:cubicBezTo>
                    <a:cubicBezTo>
                      <a:pt x="4093" y="2233"/>
                      <a:pt x="4093" y="2233"/>
                      <a:pt x="4093" y="2233"/>
                    </a:cubicBezTo>
                    <a:cubicBezTo>
                      <a:pt x="4091" y="2233"/>
                      <a:pt x="4091" y="2233"/>
                      <a:pt x="4091" y="2233"/>
                    </a:cubicBezTo>
                    <a:cubicBezTo>
                      <a:pt x="4090" y="2232"/>
                      <a:pt x="4090" y="2232"/>
                      <a:pt x="4090" y="2232"/>
                    </a:cubicBezTo>
                    <a:cubicBezTo>
                      <a:pt x="4090" y="2232"/>
                      <a:pt x="4090" y="2232"/>
                      <a:pt x="4090" y="2232"/>
                    </a:cubicBezTo>
                    <a:cubicBezTo>
                      <a:pt x="4091" y="2231"/>
                      <a:pt x="4091" y="2231"/>
                      <a:pt x="4091" y="2231"/>
                    </a:cubicBezTo>
                    <a:cubicBezTo>
                      <a:pt x="4093" y="2230"/>
                      <a:pt x="4093" y="2230"/>
                      <a:pt x="4093" y="2230"/>
                    </a:cubicBezTo>
                    <a:cubicBezTo>
                      <a:pt x="4095" y="2229"/>
                      <a:pt x="4095" y="2229"/>
                      <a:pt x="4095" y="2229"/>
                    </a:cubicBezTo>
                    <a:cubicBezTo>
                      <a:pt x="4097" y="2226"/>
                      <a:pt x="4097" y="2226"/>
                      <a:pt x="4097" y="2226"/>
                    </a:cubicBezTo>
                    <a:cubicBezTo>
                      <a:pt x="4097" y="2224"/>
                      <a:pt x="4097" y="2224"/>
                      <a:pt x="4097" y="2224"/>
                    </a:cubicBezTo>
                    <a:cubicBezTo>
                      <a:pt x="4097" y="2222"/>
                      <a:pt x="4097" y="2222"/>
                      <a:pt x="4097" y="2222"/>
                    </a:cubicBezTo>
                    <a:cubicBezTo>
                      <a:pt x="4097" y="2220"/>
                      <a:pt x="4097" y="2220"/>
                      <a:pt x="4097" y="2220"/>
                    </a:cubicBezTo>
                    <a:cubicBezTo>
                      <a:pt x="4096" y="2220"/>
                      <a:pt x="4096" y="2220"/>
                      <a:pt x="4096" y="2220"/>
                    </a:cubicBezTo>
                    <a:cubicBezTo>
                      <a:pt x="4095" y="2220"/>
                      <a:pt x="4095" y="2220"/>
                      <a:pt x="4095" y="2220"/>
                    </a:cubicBezTo>
                    <a:cubicBezTo>
                      <a:pt x="4095" y="2219"/>
                      <a:pt x="4095" y="2219"/>
                      <a:pt x="4095" y="2219"/>
                    </a:cubicBezTo>
                    <a:cubicBezTo>
                      <a:pt x="4097" y="2217"/>
                      <a:pt x="4097" y="2217"/>
                      <a:pt x="4097" y="2217"/>
                    </a:cubicBezTo>
                    <a:cubicBezTo>
                      <a:pt x="4098" y="2216"/>
                      <a:pt x="4098" y="2216"/>
                      <a:pt x="4098" y="2216"/>
                    </a:cubicBezTo>
                    <a:cubicBezTo>
                      <a:pt x="4098" y="2215"/>
                      <a:pt x="4098" y="2215"/>
                      <a:pt x="4098" y="2215"/>
                    </a:cubicBezTo>
                    <a:cubicBezTo>
                      <a:pt x="4096" y="2215"/>
                      <a:pt x="4096" y="2215"/>
                      <a:pt x="4096" y="2215"/>
                    </a:cubicBezTo>
                    <a:cubicBezTo>
                      <a:pt x="4095" y="2214"/>
                      <a:pt x="4095" y="2214"/>
                      <a:pt x="4095" y="2214"/>
                    </a:cubicBezTo>
                    <a:cubicBezTo>
                      <a:pt x="4094" y="2214"/>
                      <a:pt x="4094" y="2214"/>
                      <a:pt x="4094" y="2214"/>
                    </a:cubicBezTo>
                    <a:cubicBezTo>
                      <a:pt x="4093" y="2215"/>
                      <a:pt x="4093" y="2215"/>
                      <a:pt x="4093" y="2215"/>
                    </a:cubicBezTo>
                    <a:cubicBezTo>
                      <a:pt x="4092" y="2215"/>
                      <a:pt x="4092" y="2215"/>
                      <a:pt x="4092" y="2215"/>
                    </a:cubicBezTo>
                    <a:cubicBezTo>
                      <a:pt x="4091" y="2215"/>
                      <a:pt x="4091" y="2215"/>
                      <a:pt x="4091" y="2215"/>
                    </a:cubicBezTo>
                    <a:cubicBezTo>
                      <a:pt x="4091" y="2213"/>
                      <a:pt x="4091" y="2213"/>
                      <a:pt x="4091" y="2213"/>
                    </a:cubicBezTo>
                    <a:cubicBezTo>
                      <a:pt x="4091" y="2212"/>
                      <a:pt x="4091" y="2212"/>
                      <a:pt x="4091" y="2212"/>
                    </a:cubicBezTo>
                    <a:cubicBezTo>
                      <a:pt x="4091" y="2211"/>
                      <a:pt x="4091" y="2211"/>
                      <a:pt x="4091" y="2211"/>
                    </a:cubicBezTo>
                    <a:cubicBezTo>
                      <a:pt x="4092" y="2210"/>
                      <a:pt x="4092" y="2210"/>
                      <a:pt x="4092" y="2210"/>
                    </a:cubicBezTo>
                    <a:cubicBezTo>
                      <a:pt x="4093" y="2210"/>
                      <a:pt x="4093" y="2210"/>
                      <a:pt x="4093" y="2210"/>
                    </a:cubicBezTo>
                    <a:cubicBezTo>
                      <a:pt x="4093" y="2210"/>
                      <a:pt x="4093" y="2210"/>
                      <a:pt x="4093" y="2210"/>
                    </a:cubicBezTo>
                    <a:cubicBezTo>
                      <a:pt x="4093" y="2211"/>
                      <a:pt x="4093" y="2211"/>
                      <a:pt x="4093" y="2211"/>
                    </a:cubicBezTo>
                    <a:cubicBezTo>
                      <a:pt x="4093" y="2213"/>
                      <a:pt x="4093" y="2213"/>
                      <a:pt x="4093" y="2213"/>
                    </a:cubicBezTo>
                    <a:cubicBezTo>
                      <a:pt x="4093" y="2213"/>
                      <a:pt x="4093" y="2213"/>
                      <a:pt x="4093" y="2213"/>
                    </a:cubicBezTo>
                    <a:cubicBezTo>
                      <a:pt x="4096" y="2212"/>
                      <a:pt x="4096" y="2212"/>
                      <a:pt x="4096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09"/>
                      <a:pt x="4099" y="2209"/>
                      <a:pt x="4099" y="2209"/>
                    </a:cubicBezTo>
                    <a:cubicBezTo>
                      <a:pt x="4099" y="2207"/>
                      <a:pt x="4099" y="2207"/>
                      <a:pt x="4099" y="2207"/>
                    </a:cubicBezTo>
                    <a:cubicBezTo>
                      <a:pt x="4101" y="2207"/>
                      <a:pt x="4101" y="2207"/>
                      <a:pt x="4101" y="2207"/>
                    </a:cubicBezTo>
                    <a:cubicBezTo>
                      <a:pt x="4102" y="2207"/>
                      <a:pt x="4102" y="2207"/>
                      <a:pt x="4102" y="2207"/>
                    </a:cubicBezTo>
                    <a:cubicBezTo>
                      <a:pt x="4102" y="2211"/>
                      <a:pt x="4102" y="2211"/>
                      <a:pt x="4102" y="2211"/>
                    </a:cubicBezTo>
                    <a:cubicBezTo>
                      <a:pt x="4102" y="2215"/>
                      <a:pt x="4102" y="2215"/>
                      <a:pt x="4102" y="2215"/>
                    </a:cubicBezTo>
                    <a:cubicBezTo>
                      <a:pt x="4101" y="2219"/>
                      <a:pt x="4101" y="2219"/>
                      <a:pt x="4101" y="2219"/>
                    </a:cubicBezTo>
                    <a:cubicBezTo>
                      <a:pt x="4099" y="2224"/>
                      <a:pt x="4099" y="2224"/>
                      <a:pt x="4099" y="2224"/>
                    </a:cubicBezTo>
                    <a:cubicBezTo>
                      <a:pt x="4099" y="2225"/>
                      <a:pt x="4099" y="2225"/>
                      <a:pt x="4099" y="2225"/>
                    </a:cubicBezTo>
                    <a:cubicBezTo>
                      <a:pt x="4099" y="2225"/>
                      <a:pt x="4099" y="2225"/>
                      <a:pt x="4099" y="2225"/>
                    </a:cubicBezTo>
                    <a:cubicBezTo>
                      <a:pt x="4104" y="2221"/>
                      <a:pt x="4104" y="2221"/>
                      <a:pt x="4104" y="2221"/>
                    </a:cubicBezTo>
                    <a:cubicBezTo>
                      <a:pt x="4108" y="2217"/>
                      <a:pt x="4108" y="2217"/>
                      <a:pt x="4108" y="2217"/>
                    </a:cubicBezTo>
                    <a:cubicBezTo>
                      <a:pt x="4111" y="2212"/>
                      <a:pt x="4111" y="2212"/>
                      <a:pt x="4111" y="2212"/>
                    </a:cubicBezTo>
                    <a:cubicBezTo>
                      <a:pt x="4113" y="2209"/>
                      <a:pt x="4113" y="2209"/>
                      <a:pt x="4113" y="2209"/>
                    </a:cubicBezTo>
                    <a:cubicBezTo>
                      <a:pt x="4112" y="2207"/>
                      <a:pt x="4112" y="2207"/>
                      <a:pt x="4112" y="2207"/>
                    </a:cubicBezTo>
                    <a:cubicBezTo>
                      <a:pt x="4110" y="2207"/>
                      <a:pt x="4110" y="2207"/>
                      <a:pt x="4110" y="2207"/>
                    </a:cubicBezTo>
                    <a:cubicBezTo>
                      <a:pt x="4108" y="2205"/>
                      <a:pt x="4108" y="2205"/>
                      <a:pt x="4108" y="2205"/>
                    </a:cubicBezTo>
                    <a:cubicBezTo>
                      <a:pt x="4106" y="2203"/>
                      <a:pt x="4106" y="2203"/>
                      <a:pt x="4106" y="2203"/>
                    </a:cubicBezTo>
                    <a:cubicBezTo>
                      <a:pt x="4106" y="2203"/>
                      <a:pt x="4106" y="2203"/>
                      <a:pt x="4106" y="2203"/>
                    </a:cubicBezTo>
                    <a:cubicBezTo>
                      <a:pt x="4105" y="2205"/>
                      <a:pt x="4105" y="2205"/>
                      <a:pt x="4105" y="2205"/>
                    </a:cubicBezTo>
                    <a:cubicBezTo>
                      <a:pt x="4104" y="2205"/>
                      <a:pt x="4104" y="2205"/>
                      <a:pt x="4104" y="2205"/>
                    </a:cubicBezTo>
                    <a:cubicBezTo>
                      <a:pt x="4103" y="2205"/>
                      <a:pt x="4103" y="2205"/>
                      <a:pt x="4103" y="2205"/>
                    </a:cubicBezTo>
                    <a:cubicBezTo>
                      <a:pt x="4102" y="2205"/>
                      <a:pt x="4102" y="2205"/>
                      <a:pt x="4102" y="2205"/>
                    </a:cubicBezTo>
                    <a:cubicBezTo>
                      <a:pt x="4101" y="2203"/>
                      <a:pt x="4101" y="2203"/>
                      <a:pt x="4101" y="2203"/>
                    </a:cubicBezTo>
                    <a:cubicBezTo>
                      <a:pt x="4099" y="2201"/>
                      <a:pt x="4099" y="2201"/>
                      <a:pt x="4099" y="2201"/>
                    </a:cubicBezTo>
                    <a:cubicBezTo>
                      <a:pt x="4099" y="2202"/>
                      <a:pt x="4099" y="2202"/>
                      <a:pt x="4099" y="2202"/>
                    </a:cubicBezTo>
                    <a:cubicBezTo>
                      <a:pt x="4098" y="2203"/>
                      <a:pt x="4098" y="2203"/>
                      <a:pt x="4098" y="2203"/>
                    </a:cubicBezTo>
                    <a:cubicBezTo>
                      <a:pt x="4097" y="2203"/>
                      <a:pt x="4097" y="2203"/>
                      <a:pt x="4097" y="2203"/>
                    </a:cubicBezTo>
                    <a:cubicBezTo>
                      <a:pt x="4096" y="2204"/>
                      <a:pt x="4096" y="2204"/>
                      <a:pt x="4096" y="2204"/>
                    </a:cubicBezTo>
                    <a:cubicBezTo>
                      <a:pt x="4092" y="2203"/>
                      <a:pt x="4092" y="2203"/>
                      <a:pt x="4092" y="2203"/>
                    </a:cubicBezTo>
                    <a:cubicBezTo>
                      <a:pt x="4088" y="2201"/>
                      <a:pt x="4088" y="2201"/>
                      <a:pt x="4088" y="2201"/>
                    </a:cubicBezTo>
                    <a:cubicBezTo>
                      <a:pt x="4088" y="2201"/>
                      <a:pt x="4088" y="2201"/>
                      <a:pt x="4088" y="2201"/>
                    </a:cubicBezTo>
                    <a:cubicBezTo>
                      <a:pt x="4088" y="2200"/>
                      <a:pt x="4088" y="2200"/>
                      <a:pt x="4088" y="2200"/>
                    </a:cubicBezTo>
                    <a:cubicBezTo>
                      <a:pt x="4088" y="2199"/>
                      <a:pt x="4088" y="2199"/>
                      <a:pt x="4088" y="2199"/>
                    </a:cubicBezTo>
                    <a:cubicBezTo>
                      <a:pt x="4088" y="2198"/>
                      <a:pt x="4088" y="2198"/>
                      <a:pt x="4088" y="2198"/>
                    </a:cubicBezTo>
                    <a:cubicBezTo>
                      <a:pt x="4089" y="2199"/>
                      <a:pt x="4089" y="2199"/>
                      <a:pt x="4089" y="2199"/>
                    </a:cubicBezTo>
                    <a:cubicBezTo>
                      <a:pt x="4090" y="2200"/>
                      <a:pt x="4090" y="2200"/>
                      <a:pt x="4090" y="2200"/>
                    </a:cubicBezTo>
                    <a:cubicBezTo>
                      <a:pt x="4090" y="2200"/>
                      <a:pt x="4090" y="2200"/>
                      <a:pt x="4090" y="2200"/>
                    </a:cubicBezTo>
                    <a:cubicBezTo>
                      <a:pt x="4093" y="2202"/>
                      <a:pt x="4093" y="2202"/>
                      <a:pt x="4093" y="2202"/>
                    </a:cubicBezTo>
                    <a:cubicBezTo>
                      <a:pt x="4097" y="2202"/>
                      <a:pt x="4097" y="2202"/>
                      <a:pt x="4097" y="2202"/>
                    </a:cubicBezTo>
                    <a:cubicBezTo>
                      <a:pt x="4097" y="2200"/>
                      <a:pt x="4097" y="2200"/>
                      <a:pt x="4097" y="2200"/>
                    </a:cubicBezTo>
                    <a:cubicBezTo>
                      <a:pt x="4097" y="2198"/>
                      <a:pt x="4097" y="2198"/>
                      <a:pt x="4097" y="2198"/>
                    </a:cubicBezTo>
                    <a:cubicBezTo>
                      <a:pt x="4097" y="2197"/>
                      <a:pt x="4097" y="2197"/>
                      <a:pt x="4097" y="2197"/>
                    </a:cubicBezTo>
                    <a:cubicBezTo>
                      <a:pt x="4097" y="2196"/>
                      <a:pt x="4097" y="2196"/>
                      <a:pt x="4097" y="2196"/>
                    </a:cubicBezTo>
                    <a:cubicBezTo>
                      <a:pt x="4097" y="2195"/>
                      <a:pt x="4097" y="2195"/>
                      <a:pt x="4097" y="2195"/>
                    </a:cubicBezTo>
                    <a:cubicBezTo>
                      <a:pt x="4097" y="2193"/>
                      <a:pt x="4097" y="2193"/>
                      <a:pt x="4097" y="2193"/>
                    </a:cubicBezTo>
                    <a:cubicBezTo>
                      <a:pt x="4095" y="2191"/>
                      <a:pt x="4095" y="2191"/>
                      <a:pt x="4095" y="2191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4" y="2188"/>
                      <a:pt x="4094" y="2188"/>
                      <a:pt x="4094" y="2188"/>
                    </a:cubicBezTo>
                    <a:cubicBezTo>
                      <a:pt x="4092" y="2185"/>
                      <a:pt x="4092" y="2185"/>
                      <a:pt x="4092" y="2185"/>
                    </a:cubicBezTo>
                    <a:cubicBezTo>
                      <a:pt x="4090" y="2183"/>
                      <a:pt x="4090" y="2183"/>
                      <a:pt x="4090" y="2183"/>
                    </a:cubicBezTo>
                    <a:cubicBezTo>
                      <a:pt x="4091" y="2182"/>
                      <a:pt x="4091" y="2182"/>
                      <a:pt x="4091" y="2182"/>
                    </a:cubicBezTo>
                    <a:cubicBezTo>
                      <a:pt x="4091" y="2180"/>
                      <a:pt x="4091" y="2180"/>
                      <a:pt x="4091" y="2180"/>
                    </a:cubicBezTo>
                    <a:cubicBezTo>
                      <a:pt x="4089" y="2178"/>
                      <a:pt x="4089" y="2178"/>
                      <a:pt x="4089" y="2178"/>
                    </a:cubicBezTo>
                    <a:cubicBezTo>
                      <a:pt x="4086" y="2176"/>
                      <a:pt x="4086" y="2176"/>
                      <a:pt x="4086" y="2176"/>
                    </a:cubicBezTo>
                    <a:cubicBezTo>
                      <a:pt x="4086" y="2175"/>
                      <a:pt x="4086" y="2175"/>
                      <a:pt x="4086" y="2175"/>
                    </a:cubicBezTo>
                    <a:cubicBezTo>
                      <a:pt x="4086" y="2174"/>
                      <a:pt x="4086" y="2174"/>
                      <a:pt x="4086" y="2174"/>
                    </a:cubicBezTo>
                    <a:cubicBezTo>
                      <a:pt x="4087" y="2174"/>
                      <a:pt x="4087" y="2174"/>
                      <a:pt x="4087" y="2174"/>
                    </a:cubicBezTo>
                    <a:cubicBezTo>
                      <a:pt x="4088" y="2174"/>
                      <a:pt x="4088" y="2174"/>
                      <a:pt x="4088" y="2174"/>
                    </a:cubicBezTo>
                    <a:cubicBezTo>
                      <a:pt x="4088" y="2174"/>
                      <a:pt x="4088" y="2174"/>
                      <a:pt x="4088" y="2174"/>
                    </a:cubicBezTo>
                    <a:cubicBezTo>
                      <a:pt x="4090" y="2174"/>
                      <a:pt x="4090" y="2174"/>
                      <a:pt x="4090" y="2174"/>
                    </a:cubicBezTo>
                    <a:cubicBezTo>
                      <a:pt x="4090" y="2176"/>
                      <a:pt x="4090" y="2176"/>
                      <a:pt x="4090" y="2176"/>
                    </a:cubicBezTo>
                    <a:cubicBezTo>
                      <a:pt x="4091" y="2176"/>
                      <a:pt x="4091" y="2176"/>
                      <a:pt x="4091" y="2176"/>
                    </a:cubicBezTo>
                    <a:cubicBezTo>
                      <a:pt x="4092" y="2176"/>
                      <a:pt x="4092" y="2176"/>
                      <a:pt x="4092" y="2176"/>
                    </a:cubicBezTo>
                    <a:cubicBezTo>
                      <a:pt x="4093" y="2176"/>
                      <a:pt x="4093" y="2176"/>
                      <a:pt x="4093" y="2176"/>
                    </a:cubicBezTo>
                    <a:cubicBezTo>
                      <a:pt x="4093" y="2176"/>
                      <a:pt x="4093" y="2176"/>
                      <a:pt x="4093" y="2176"/>
                    </a:cubicBezTo>
                    <a:cubicBezTo>
                      <a:pt x="4095" y="2176"/>
                      <a:pt x="4095" y="2176"/>
                      <a:pt x="4095" y="2176"/>
                    </a:cubicBezTo>
                    <a:cubicBezTo>
                      <a:pt x="4095" y="2176"/>
                      <a:pt x="4095" y="2176"/>
                      <a:pt x="4095" y="2176"/>
                    </a:cubicBezTo>
                    <a:cubicBezTo>
                      <a:pt x="4095" y="2177"/>
                      <a:pt x="4095" y="2177"/>
                      <a:pt x="4095" y="2177"/>
                    </a:cubicBezTo>
                    <a:cubicBezTo>
                      <a:pt x="4095" y="2178"/>
                      <a:pt x="4095" y="2178"/>
                      <a:pt x="4095" y="2178"/>
                    </a:cubicBezTo>
                    <a:cubicBezTo>
                      <a:pt x="4095" y="2179"/>
                      <a:pt x="4095" y="2179"/>
                      <a:pt x="4095" y="2179"/>
                    </a:cubicBezTo>
                    <a:cubicBezTo>
                      <a:pt x="4093" y="2181"/>
                      <a:pt x="4093" y="2181"/>
                      <a:pt x="4093" y="2181"/>
                    </a:cubicBezTo>
                    <a:cubicBezTo>
                      <a:pt x="4095" y="2184"/>
                      <a:pt x="4095" y="2184"/>
                      <a:pt x="4095" y="2184"/>
                    </a:cubicBezTo>
                    <a:cubicBezTo>
                      <a:pt x="4096" y="2187"/>
                      <a:pt x="4096" y="2187"/>
                      <a:pt x="4096" y="2187"/>
                    </a:cubicBezTo>
                    <a:cubicBezTo>
                      <a:pt x="4098" y="2191"/>
                      <a:pt x="4098" y="2191"/>
                      <a:pt x="4098" y="2191"/>
                    </a:cubicBezTo>
                    <a:cubicBezTo>
                      <a:pt x="4101" y="2194"/>
                      <a:pt x="4101" y="2194"/>
                      <a:pt x="4101" y="2194"/>
                    </a:cubicBezTo>
                    <a:cubicBezTo>
                      <a:pt x="4106" y="2197"/>
                      <a:pt x="4106" y="2197"/>
                      <a:pt x="4106" y="2197"/>
                    </a:cubicBezTo>
                    <a:cubicBezTo>
                      <a:pt x="4110" y="2200"/>
                      <a:pt x="4110" y="2200"/>
                      <a:pt x="4110" y="2200"/>
                    </a:cubicBezTo>
                    <a:cubicBezTo>
                      <a:pt x="4110" y="2200"/>
                      <a:pt x="4110" y="2200"/>
                      <a:pt x="4110" y="2200"/>
                    </a:cubicBezTo>
                    <a:cubicBezTo>
                      <a:pt x="4110" y="2199"/>
                      <a:pt x="4110" y="2199"/>
                      <a:pt x="4110" y="2199"/>
                    </a:cubicBezTo>
                    <a:cubicBezTo>
                      <a:pt x="4110" y="2197"/>
                      <a:pt x="4110" y="2197"/>
                      <a:pt x="4110" y="2197"/>
                    </a:cubicBezTo>
                    <a:cubicBezTo>
                      <a:pt x="4110" y="2195"/>
                      <a:pt x="4110" y="2195"/>
                      <a:pt x="4110" y="2195"/>
                    </a:cubicBezTo>
                    <a:cubicBezTo>
                      <a:pt x="4109" y="2194"/>
                      <a:pt x="4109" y="2194"/>
                      <a:pt x="4109" y="2194"/>
                    </a:cubicBezTo>
                    <a:cubicBezTo>
                      <a:pt x="4108" y="2192"/>
                      <a:pt x="4108" y="2192"/>
                      <a:pt x="4108" y="2192"/>
                    </a:cubicBezTo>
                    <a:cubicBezTo>
                      <a:pt x="4107" y="2188"/>
                      <a:pt x="4107" y="2188"/>
                      <a:pt x="4107" y="2188"/>
                    </a:cubicBezTo>
                    <a:cubicBezTo>
                      <a:pt x="4106" y="2185"/>
                      <a:pt x="4106" y="2185"/>
                      <a:pt x="4106" y="2185"/>
                    </a:cubicBezTo>
                    <a:cubicBezTo>
                      <a:pt x="4106" y="2182"/>
                      <a:pt x="4106" y="2182"/>
                      <a:pt x="4106" y="2182"/>
                    </a:cubicBezTo>
                    <a:cubicBezTo>
                      <a:pt x="4106" y="2181"/>
                      <a:pt x="4106" y="2181"/>
                      <a:pt x="4106" y="2181"/>
                    </a:cubicBezTo>
                    <a:cubicBezTo>
                      <a:pt x="4106" y="2180"/>
                      <a:pt x="4106" y="2180"/>
                      <a:pt x="4106" y="2180"/>
                    </a:cubicBezTo>
                    <a:cubicBezTo>
                      <a:pt x="4108" y="2180"/>
                      <a:pt x="4108" y="2180"/>
                      <a:pt x="4108" y="2180"/>
                    </a:cubicBezTo>
                    <a:cubicBezTo>
                      <a:pt x="4108" y="2181"/>
                      <a:pt x="4108" y="2181"/>
                      <a:pt x="4108" y="2181"/>
                    </a:cubicBezTo>
                    <a:cubicBezTo>
                      <a:pt x="4109" y="2187"/>
                      <a:pt x="4109" y="2187"/>
                      <a:pt x="4109" y="2187"/>
                    </a:cubicBezTo>
                    <a:cubicBezTo>
                      <a:pt x="4109" y="2192"/>
                      <a:pt x="4109" y="2192"/>
                      <a:pt x="4109" y="2192"/>
                    </a:cubicBezTo>
                    <a:cubicBezTo>
                      <a:pt x="4110" y="2192"/>
                      <a:pt x="4110" y="2192"/>
                      <a:pt x="4110" y="2192"/>
                    </a:cubicBezTo>
                    <a:cubicBezTo>
                      <a:pt x="4111" y="2192"/>
                      <a:pt x="4111" y="2192"/>
                      <a:pt x="4111" y="2192"/>
                    </a:cubicBezTo>
                    <a:cubicBezTo>
                      <a:pt x="4112" y="2191"/>
                      <a:pt x="4112" y="2191"/>
                      <a:pt x="4112" y="2191"/>
                    </a:cubicBezTo>
                    <a:cubicBezTo>
                      <a:pt x="4113" y="2190"/>
                      <a:pt x="4113" y="2190"/>
                      <a:pt x="4113" y="2190"/>
                    </a:cubicBezTo>
                    <a:cubicBezTo>
                      <a:pt x="4113" y="2190"/>
                      <a:pt x="4113" y="2190"/>
                      <a:pt x="4113" y="2190"/>
                    </a:cubicBezTo>
                    <a:cubicBezTo>
                      <a:pt x="4114" y="2196"/>
                      <a:pt x="4114" y="2196"/>
                      <a:pt x="4114" y="2196"/>
                    </a:cubicBezTo>
                    <a:cubicBezTo>
                      <a:pt x="4114" y="2203"/>
                      <a:pt x="4114" y="2203"/>
                      <a:pt x="4114" y="2203"/>
                    </a:cubicBezTo>
                    <a:cubicBezTo>
                      <a:pt x="4115" y="2204"/>
                      <a:pt x="4115" y="2204"/>
                      <a:pt x="4115" y="2204"/>
                    </a:cubicBezTo>
                    <a:cubicBezTo>
                      <a:pt x="4115" y="2204"/>
                      <a:pt x="4115" y="2204"/>
                      <a:pt x="4115" y="2204"/>
                    </a:cubicBezTo>
                    <a:cubicBezTo>
                      <a:pt x="4117" y="2203"/>
                      <a:pt x="4117" y="2203"/>
                      <a:pt x="4117" y="2203"/>
                    </a:cubicBezTo>
                    <a:cubicBezTo>
                      <a:pt x="4117" y="2203"/>
                      <a:pt x="4117" y="2203"/>
                      <a:pt x="4117" y="2203"/>
                    </a:cubicBezTo>
                    <a:cubicBezTo>
                      <a:pt x="4119" y="2200"/>
                      <a:pt x="4119" y="2200"/>
                      <a:pt x="4119" y="2200"/>
                    </a:cubicBezTo>
                    <a:cubicBezTo>
                      <a:pt x="4120" y="2198"/>
                      <a:pt x="4120" y="2198"/>
                      <a:pt x="4120" y="2198"/>
                    </a:cubicBezTo>
                    <a:cubicBezTo>
                      <a:pt x="4121" y="2199"/>
                      <a:pt x="4121" y="2199"/>
                      <a:pt x="4121" y="2199"/>
                    </a:cubicBezTo>
                    <a:cubicBezTo>
                      <a:pt x="4121" y="2201"/>
                      <a:pt x="4121" y="2201"/>
                      <a:pt x="4121" y="2201"/>
                    </a:cubicBezTo>
                    <a:cubicBezTo>
                      <a:pt x="4122" y="2201"/>
                      <a:pt x="4122" y="2201"/>
                      <a:pt x="4122" y="2201"/>
                    </a:cubicBezTo>
                    <a:cubicBezTo>
                      <a:pt x="4123" y="2200"/>
                      <a:pt x="4123" y="2200"/>
                      <a:pt x="4123" y="2200"/>
                    </a:cubicBezTo>
                    <a:cubicBezTo>
                      <a:pt x="4124" y="2198"/>
                      <a:pt x="4124" y="2198"/>
                      <a:pt x="4124" y="2198"/>
                    </a:cubicBezTo>
                    <a:cubicBezTo>
                      <a:pt x="4125" y="2196"/>
                      <a:pt x="4125" y="2196"/>
                      <a:pt x="4125" y="2196"/>
                    </a:cubicBezTo>
                    <a:cubicBezTo>
                      <a:pt x="4126" y="2196"/>
                      <a:pt x="4126" y="2196"/>
                      <a:pt x="4126" y="2196"/>
                    </a:cubicBezTo>
                    <a:cubicBezTo>
                      <a:pt x="4128" y="2195"/>
                      <a:pt x="4128" y="2195"/>
                      <a:pt x="4128" y="2195"/>
                    </a:cubicBezTo>
                    <a:cubicBezTo>
                      <a:pt x="4129" y="2196"/>
                      <a:pt x="4129" y="2196"/>
                      <a:pt x="4129" y="2196"/>
                    </a:cubicBezTo>
                    <a:cubicBezTo>
                      <a:pt x="4130" y="2195"/>
                      <a:pt x="4130" y="2195"/>
                      <a:pt x="4130" y="2195"/>
                    </a:cubicBezTo>
                    <a:cubicBezTo>
                      <a:pt x="4132" y="2194"/>
                      <a:pt x="4132" y="2194"/>
                      <a:pt x="4132" y="2194"/>
                    </a:cubicBezTo>
                    <a:cubicBezTo>
                      <a:pt x="4132" y="2194"/>
                      <a:pt x="4132" y="2194"/>
                      <a:pt x="4132" y="2194"/>
                    </a:cubicBezTo>
                    <a:cubicBezTo>
                      <a:pt x="4131" y="2192"/>
                      <a:pt x="4131" y="2192"/>
                      <a:pt x="4131" y="2192"/>
                    </a:cubicBezTo>
                    <a:cubicBezTo>
                      <a:pt x="4130" y="2191"/>
                      <a:pt x="4130" y="2191"/>
                      <a:pt x="4130" y="2191"/>
                    </a:cubicBezTo>
                    <a:cubicBezTo>
                      <a:pt x="4130" y="2190"/>
                      <a:pt x="4130" y="2190"/>
                      <a:pt x="4130" y="2190"/>
                    </a:cubicBezTo>
                    <a:cubicBezTo>
                      <a:pt x="4131" y="2190"/>
                      <a:pt x="4131" y="2190"/>
                      <a:pt x="4131" y="2190"/>
                    </a:cubicBezTo>
                    <a:cubicBezTo>
                      <a:pt x="4132" y="2190"/>
                      <a:pt x="4132" y="2190"/>
                      <a:pt x="4132" y="2190"/>
                    </a:cubicBezTo>
                    <a:cubicBezTo>
                      <a:pt x="4133" y="2190"/>
                      <a:pt x="4133" y="2190"/>
                      <a:pt x="4133" y="2190"/>
                    </a:cubicBezTo>
                    <a:cubicBezTo>
                      <a:pt x="4133" y="2189"/>
                      <a:pt x="4133" y="2189"/>
                      <a:pt x="4133" y="2189"/>
                    </a:cubicBezTo>
                    <a:cubicBezTo>
                      <a:pt x="4133" y="2188"/>
                      <a:pt x="4133" y="2188"/>
                      <a:pt x="4133" y="2188"/>
                    </a:cubicBezTo>
                    <a:cubicBezTo>
                      <a:pt x="4133" y="2186"/>
                      <a:pt x="4133" y="2186"/>
                      <a:pt x="4133" y="2186"/>
                    </a:cubicBezTo>
                    <a:cubicBezTo>
                      <a:pt x="4133" y="2184"/>
                      <a:pt x="4133" y="2184"/>
                      <a:pt x="4133" y="2184"/>
                    </a:cubicBezTo>
                    <a:cubicBezTo>
                      <a:pt x="4133" y="2183"/>
                      <a:pt x="4133" y="2183"/>
                      <a:pt x="4133" y="2183"/>
                    </a:cubicBezTo>
                    <a:cubicBezTo>
                      <a:pt x="4133" y="2182"/>
                      <a:pt x="4133" y="2182"/>
                      <a:pt x="4133" y="2182"/>
                    </a:cubicBezTo>
                    <a:cubicBezTo>
                      <a:pt x="4133" y="2182"/>
                      <a:pt x="4133" y="2182"/>
                      <a:pt x="4133" y="2182"/>
                    </a:cubicBezTo>
                    <a:cubicBezTo>
                      <a:pt x="4132" y="2183"/>
                      <a:pt x="4132" y="2183"/>
                      <a:pt x="4132" y="2183"/>
                    </a:cubicBezTo>
                    <a:cubicBezTo>
                      <a:pt x="4130" y="2184"/>
                      <a:pt x="4130" y="2184"/>
                      <a:pt x="4130" y="2184"/>
                    </a:cubicBezTo>
                    <a:cubicBezTo>
                      <a:pt x="4129" y="2185"/>
                      <a:pt x="4129" y="2185"/>
                      <a:pt x="4129" y="2185"/>
                    </a:cubicBezTo>
                    <a:cubicBezTo>
                      <a:pt x="4129" y="2185"/>
                      <a:pt x="4129" y="2185"/>
                      <a:pt x="4129" y="2185"/>
                    </a:cubicBezTo>
                    <a:cubicBezTo>
                      <a:pt x="4129" y="2186"/>
                      <a:pt x="4129" y="2186"/>
                      <a:pt x="4129" y="2186"/>
                    </a:cubicBezTo>
                    <a:cubicBezTo>
                      <a:pt x="4129" y="2187"/>
                      <a:pt x="4129" y="2187"/>
                      <a:pt x="4129" y="2187"/>
                    </a:cubicBezTo>
                    <a:cubicBezTo>
                      <a:pt x="4129" y="2187"/>
                      <a:pt x="4129" y="2187"/>
                      <a:pt x="4129" y="2187"/>
                    </a:cubicBezTo>
                    <a:cubicBezTo>
                      <a:pt x="4128" y="2187"/>
                      <a:pt x="4128" y="2187"/>
                      <a:pt x="4128" y="2187"/>
                    </a:cubicBezTo>
                    <a:cubicBezTo>
                      <a:pt x="4127" y="2187"/>
                      <a:pt x="4127" y="2187"/>
                      <a:pt x="4127" y="2187"/>
                    </a:cubicBezTo>
                    <a:cubicBezTo>
                      <a:pt x="4124" y="2190"/>
                      <a:pt x="4124" y="2190"/>
                      <a:pt x="4124" y="2190"/>
                    </a:cubicBezTo>
                    <a:cubicBezTo>
                      <a:pt x="4122" y="2192"/>
                      <a:pt x="4122" y="2192"/>
                      <a:pt x="4122" y="2192"/>
                    </a:cubicBezTo>
                    <a:cubicBezTo>
                      <a:pt x="4121" y="2192"/>
                      <a:pt x="4121" y="2192"/>
                      <a:pt x="4121" y="2192"/>
                    </a:cubicBezTo>
                    <a:cubicBezTo>
                      <a:pt x="4121" y="2190"/>
                      <a:pt x="4121" y="2190"/>
                      <a:pt x="4121" y="2190"/>
                    </a:cubicBezTo>
                    <a:cubicBezTo>
                      <a:pt x="4123" y="2188"/>
                      <a:pt x="4123" y="2188"/>
                      <a:pt x="4123" y="2188"/>
                    </a:cubicBezTo>
                    <a:cubicBezTo>
                      <a:pt x="4126" y="2187"/>
                      <a:pt x="4126" y="2187"/>
                      <a:pt x="4126" y="2187"/>
                    </a:cubicBezTo>
                    <a:cubicBezTo>
                      <a:pt x="4126" y="2186"/>
                      <a:pt x="4126" y="2186"/>
                      <a:pt x="4126" y="2186"/>
                    </a:cubicBezTo>
                    <a:cubicBezTo>
                      <a:pt x="4126" y="2185"/>
                      <a:pt x="4126" y="2185"/>
                      <a:pt x="4126" y="2185"/>
                    </a:cubicBezTo>
                    <a:cubicBezTo>
                      <a:pt x="4126" y="2185"/>
                      <a:pt x="4126" y="2185"/>
                      <a:pt x="4126" y="2185"/>
                    </a:cubicBezTo>
                    <a:cubicBezTo>
                      <a:pt x="4128" y="2184"/>
                      <a:pt x="4128" y="2184"/>
                      <a:pt x="4128" y="2184"/>
                    </a:cubicBezTo>
                    <a:cubicBezTo>
                      <a:pt x="4129" y="2184"/>
                      <a:pt x="4129" y="2184"/>
                      <a:pt x="4129" y="2184"/>
                    </a:cubicBezTo>
                    <a:cubicBezTo>
                      <a:pt x="4130" y="2183"/>
                      <a:pt x="4130" y="2183"/>
                      <a:pt x="4130" y="2183"/>
                    </a:cubicBezTo>
                    <a:cubicBezTo>
                      <a:pt x="4130" y="2183"/>
                      <a:pt x="4130" y="2183"/>
                      <a:pt x="4130" y="2183"/>
                    </a:cubicBezTo>
                    <a:cubicBezTo>
                      <a:pt x="4129" y="2180"/>
                      <a:pt x="4129" y="2180"/>
                      <a:pt x="4129" y="2180"/>
                    </a:cubicBezTo>
                    <a:cubicBezTo>
                      <a:pt x="4128" y="2178"/>
                      <a:pt x="4128" y="2178"/>
                      <a:pt x="4128" y="2178"/>
                    </a:cubicBezTo>
                    <a:cubicBezTo>
                      <a:pt x="4123" y="2179"/>
                      <a:pt x="4123" y="2179"/>
                      <a:pt x="4123" y="2179"/>
                    </a:cubicBezTo>
                    <a:cubicBezTo>
                      <a:pt x="4119" y="2178"/>
                      <a:pt x="4119" y="2178"/>
                      <a:pt x="4119" y="2178"/>
                    </a:cubicBezTo>
                    <a:cubicBezTo>
                      <a:pt x="4119" y="2178"/>
                      <a:pt x="4119" y="2178"/>
                      <a:pt x="4119" y="2178"/>
                    </a:cubicBezTo>
                    <a:cubicBezTo>
                      <a:pt x="4119" y="2177"/>
                      <a:pt x="4119" y="2177"/>
                      <a:pt x="4119" y="2177"/>
                    </a:cubicBezTo>
                    <a:cubicBezTo>
                      <a:pt x="4119" y="2176"/>
                      <a:pt x="4119" y="2176"/>
                      <a:pt x="4119" y="2176"/>
                    </a:cubicBezTo>
                    <a:cubicBezTo>
                      <a:pt x="4118" y="2175"/>
                      <a:pt x="4118" y="2175"/>
                      <a:pt x="4118" y="2175"/>
                    </a:cubicBezTo>
                    <a:cubicBezTo>
                      <a:pt x="4116" y="2176"/>
                      <a:pt x="4116" y="2176"/>
                      <a:pt x="4116" y="2176"/>
                    </a:cubicBezTo>
                    <a:cubicBezTo>
                      <a:pt x="4115" y="2176"/>
                      <a:pt x="4115" y="2176"/>
                      <a:pt x="4115" y="2176"/>
                    </a:cubicBezTo>
                    <a:cubicBezTo>
                      <a:pt x="4113" y="2175"/>
                      <a:pt x="4113" y="2175"/>
                      <a:pt x="4113" y="2175"/>
                    </a:cubicBezTo>
                    <a:cubicBezTo>
                      <a:pt x="4113" y="2174"/>
                      <a:pt x="4113" y="2174"/>
                      <a:pt x="4113" y="2174"/>
                    </a:cubicBezTo>
                    <a:cubicBezTo>
                      <a:pt x="4112" y="2174"/>
                      <a:pt x="4112" y="2174"/>
                      <a:pt x="4112" y="2174"/>
                    </a:cubicBezTo>
                    <a:cubicBezTo>
                      <a:pt x="4109" y="2174"/>
                      <a:pt x="4109" y="2174"/>
                      <a:pt x="4109" y="2174"/>
                    </a:cubicBezTo>
                    <a:cubicBezTo>
                      <a:pt x="4106" y="2176"/>
                      <a:pt x="4106" y="2176"/>
                      <a:pt x="4106" y="2176"/>
                    </a:cubicBezTo>
                    <a:cubicBezTo>
                      <a:pt x="4106" y="2176"/>
                      <a:pt x="4106" y="2176"/>
                      <a:pt x="4106" y="2176"/>
                    </a:cubicBezTo>
                    <a:cubicBezTo>
                      <a:pt x="4105" y="2176"/>
                      <a:pt x="4105" y="2176"/>
                      <a:pt x="4105" y="2176"/>
                    </a:cubicBezTo>
                    <a:cubicBezTo>
                      <a:pt x="4104" y="2174"/>
                      <a:pt x="4104" y="2174"/>
                      <a:pt x="4104" y="2174"/>
                    </a:cubicBezTo>
                    <a:cubicBezTo>
                      <a:pt x="4102" y="2172"/>
                      <a:pt x="4102" y="2172"/>
                      <a:pt x="4102" y="2172"/>
                    </a:cubicBezTo>
                    <a:cubicBezTo>
                      <a:pt x="4102" y="2172"/>
                      <a:pt x="4102" y="2172"/>
                      <a:pt x="4102" y="2172"/>
                    </a:cubicBezTo>
                    <a:cubicBezTo>
                      <a:pt x="4106" y="2172"/>
                      <a:pt x="4106" y="2172"/>
                      <a:pt x="4106" y="2172"/>
                    </a:cubicBezTo>
                    <a:cubicBezTo>
                      <a:pt x="4110" y="2172"/>
                      <a:pt x="4110" y="2172"/>
                      <a:pt x="4110" y="2172"/>
                    </a:cubicBezTo>
                    <a:cubicBezTo>
                      <a:pt x="4116" y="2173"/>
                      <a:pt x="4116" y="2173"/>
                      <a:pt x="4116" y="2173"/>
                    </a:cubicBezTo>
                    <a:cubicBezTo>
                      <a:pt x="4117" y="2173"/>
                      <a:pt x="4117" y="2173"/>
                      <a:pt x="4117" y="2173"/>
                    </a:cubicBezTo>
                    <a:cubicBezTo>
                      <a:pt x="4117" y="2172"/>
                      <a:pt x="4117" y="2172"/>
                      <a:pt x="4117" y="2172"/>
                    </a:cubicBezTo>
                    <a:cubicBezTo>
                      <a:pt x="4115" y="2172"/>
                      <a:pt x="4115" y="2172"/>
                      <a:pt x="4115" y="2172"/>
                    </a:cubicBezTo>
                    <a:cubicBezTo>
                      <a:pt x="4114" y="2169"/>
                      <a:pt x="4114" y="2169"/>
                      <a:pt x="4114" y="2169"/>
                    </a:cubicBezTo>
                    <a:cubicBezTo>
                      <a:pt x="4114" y="2169"/>
                      <a:pt x="4114" y="2169"/>
                      <a:pt x="4114" y="2169"/>
                    </a:cubicBezTo>
                    <a:cubicBezTo>
                      <a:pt x="4114" y="2167"/>
                      <a:pt x="4114" y="2167"/>
                      <a:pt x="4114" y="2167"/>
                    </a:cubicBezTo>
                    <a:cubicBezTo>
                      <a:pt x="4115" y="2167"/>
                      <a:pt x="4115" y="2167"/>
                      <a:pt x="4115" y="2167"/>
                    </a:cubicBezTo>
                    <a:cubicBezTo>
                      <a:pt x="4115" y="2167"/>
                      <a:pt x="4115" y="2167"/>
                      <a:pt x="4115" y="2167"/>
                    </a:cubicBezTo>
                    <a:cubicBezTo>
                      <a:pt x="4117" y="2169"/>
                      <a:pt x="4117" y="2169"/>
                      <a:pt x="4117" y="2169"/>
                    </a:cubicBezTo>
                    <a:cubicBezTo>
                      <a:pt x="4119" y="2172"/>
                      <a:pt x="4119" y="2172"/>
                      <a:pt x="4119" y="2172"/>
                    </a:cubicBezTo>
                    <a:cubicBezTo>
                      <a:pt x="4119" y="2172"/>
                      <a:pt x="4119" y="2172"/>
                      <a:pt x="4119" y="2172"/>
                    </a:cubicBezTo>
                    <a:cubicBezTo>
                      <a:pt x="4121" y="2172"/>
                      <a:pt x="4121" y="2172"/>
                      <a:pt x="4121" y="2172"/>
                    </a:cubicBezTo>
                    <a:cubicBezTo>
                      <a:pt x="4120" y="2170"/>
                      <a:pt x="4120" y="2170"/>
                      <a:pt x="4120" y="2170"/>
                    </a:cubicBezTo>
                    <a:cubicBezTo>
                      <a:pt x="4119" y="2169"/>
                      <a:pt x="4119" y="2169"/>
                      <a:pt x="4119" y="2169"/>
                    </a:cubicBezTo>
                    <a:cubicBezTo>
                      <a:pt x="4118" y="2167"/>
                      <a:pt x="4118" y="2167"/>
                      <a:pt x="4118" y="2167"/>
                    </a:cubicBezTo>
                    <a:cubicBezTo>
                      <a:pt x="4117" y="2166"/>
                      <a:pt x="4117" y="2166"/>
                      <a:pt x="4117" y="2166"/>
                    </a:cubicBezTo>
                    <a:cubicBezTo>
                      <a:pt x="4117" y="2165"/>
                      <a:pt x="4117" y="2165"/>
                      <a:pt x="4117" y="2165"/>
                    </a:cubicBezTo>
                    <a:cubicBezTo>
                      <a:pt x="4118" y="2165"/>
                      <a:pt x="4118" y="2165"/>
                      <a:pt x="4118" y="2165"/>
                    </a:cubicBezTo>
                    <a:cubicBezTo>
                      <a:pt x="4120" y="2167"/>
                      <a:pt x="4120" y="2167"/>
                      <a:pt x="4120" y="2167"/>
                    </a:cubicBezTo>
                    <a:cubicBezTo>
                      <a:pt x="4121" y="2167"/>
                      <a:pt x="4121" y="2167"/>
                      <a:pt x="4121" y="2167"/>
                    </a:cubicBezTo>
                    <a:cubicBezTo>
                      <a:pt x="4122" y="2169"/>
                      <a:pt x="4122" y="2169"/>
                      <a:pt x="4122" y="2169"/>
                    </a:cubicBezTo>
                    <a:cubicBezTo>
                      <a:pt x="4123" y="2170"/>
                      <a:pt x="4123" y="2170"/>
                      <a:pt x="4123" y="2170"/>
                    </a:cubicBezTo>
                    <a:cubicBezTo>
                      <a:pt x="4124" y="2172"/>
                      <a:pt x="4124" y="2172"/>
                      <a:pt x="4124" y="2172"/>
                    </a:cubicBezTo>
                    <a:cubicBezTo>
                      <a:pt x="4125" y="2172"/>
                      <a:pt x="4125" y="2172"/>
                      <a:pt x="4125" y="2172"/>
                    </a:cubicBezTo>
                    <a:cubicBezTo>
                      <a:pt x="4127" y="2172"/>
                      <a:pt x="4127" y="2172"/>
                      <a:pt x="4127" y="2172"/>
                    </a:cubicBezTo>
                    <a:cubicBezTo>
                      <a:pt x="4129" y="2172"/>
                      <a:pt x="4129" y="2172"/>
                      <a:pt x="4129" y="2172"/>
                    </a:cubicBezTo>
                    <a:cubicBezTo>
                      <a:pt x="4130" y="2172"/>
                      <a:pt x="4130" y="2172"/>
                      <a:pt x="4130" y="2172"/>
                    </a:cubicBezTo>
                    <a:cubicBezTo>
                      <a:pt x="4132" y="2172"/>
                      <a:pt x="4132" y="2172"/>
                      <a:pt x="4132" y="2172"/>
                    </a:cubicBezTo>
                    <a:cubicBezTo>
                      <a:pt x="4133" y="2172"/>
                      <a:pt x="4133" y="2172"/>
                      <a:pt x="4133" y="2172"/>
                    </a:cubicBezTo>
                    <a:cubicBezTo>
                      <a:pt x="4133" y="2174"/>
                      <a:pt x="4133" y="2174"/>
                      <a:pt x="4133" y="2174"/>
                    </a:cubicBezTo>
                    <a:cubicBezTo>
                      <a:pt x="4133" y="2174"/>
                      <a:pt x="4133" y="2174"/>
                      <a:pt x="4133" y="2174"/>
                    </a:cubicBezTo>
                    <a:cubicBezTo>
                      <a:pt x="4135" y="2174"/>
                      <a:pt x="4135" y="2174"/>
                      <a:pt x="4135" y="2174"/>
                    </a:cubicBezTo>
                    <a:cubicBezTo>
                      <a:pt x="4137" y="2172"/>
                      <a:pt x="4137" y="2172"/>
                      <a:pt x="4137" y="2172"/>
                    </a:cubicBezTo>
                    <a:cubicBezTo>
                      <a:pt x="4137" y="2172"/>
                      <a:pt x="4137" y="2172"/>
                      <a:pt x="4137" y="2172"/>
                    </a:cubicBezTo>
                    <a:cubicBezTo>
                      <a:pt x="4137" y="2171"/>
                      <a:pt x="4137" y="2171"/>
                      <a:pt x="4137" y="2171"/>
                    </a:cubicBezTo>
                    <a:cubicBezTo>
                      <a:pt x="4137" y="2170"/>
                      <a:pt x="4137" y="2170"/>
                      <a:pt x="4137" y="2170"/>
                    </a:cubicBezTo>
                    <a:cubicBezTo>
                      <a:pt x="4137" y="2169"/>
                      <a:pt x="4137" y="2169"/>
                      <a:pt x="4137" y="2169"/>
                    </a:cubicBezTo>
                    <a:cubicBezTo>
                      <a:pt x="4136" y="2168"/>
                      <a:pt x="4136" y="2168"/>
                      <a:pt x="4136" y="2168"/>
                    </a:cubicBezTo>
                    <a:cubicBezTo>
                      <a:pt x="4135" y="2167"/>
                      <a:pt x="4135" y="2167"/>
                      <a:pt x="4135" y="2167"/>
                    </a:cubicBezTo>
                    <a:cubicBezTo>
                      <a:pt x="4135" y="2167"/>
                      <a:pt x="4135" y="2167"/>
                      <a:pt x="4135" y="2167"/>
                    </a:cubicBezTo>
                    <a:cubicBezTo>
                      <a:pt x="4133" y="2167"/>
                      <a:pt x="4133" y="2167"/>
                      <a:pt x="4133" y="2167"/>
                    </a:cubicBezTo>
                    <a:cubicBezTo>
                      <a:pt x="4132" y="2166"/>
                      <a:pt x="4132" y="2166"/>
                      <a:pt x="4132" y="2166"/>
                    </a:cubicBezTo>
                    <a:cubicBezTo>
                      <a:pt x="4131" y="2166"/>
                      <a:pt x="4131" y="2166"/>
                      <a:pt x="4131" y="2166"/>
                    </a:cubicBezTo>
                    <a:cubicBezTo>
                      <a:pt x="4131" y="2165"/>
                      <a:pt x="4131" y="2165"/>
                      <a:pt x="4131" y="2165"/>
                    </a:cubicBezTo>
                    <a:cubicBezTo>
                      <a:pt x="4131" y="2163"/>
                      <a:pt x="4131" y="2163"/>
                      <a:pt x="4131" y="2163"/>
                    </a:cubicBezTo>
                    <a:cubicBezTo>
                      <a:pt x="4132" y="2162"/>
                      <a:pt x="4132" y="2162"/>
                      <a:pt x="4132" y="2162"/>
                    </a:cubicBezTo>
                    <a:cubicBezTo>
                      <a:pt x="4132" y="2161"/>
                      <a:pt x="4132" y="2161"/>
                      <a:pt x="4132" y="2161"/>
                    </a:cubicBezTo>
                    <a:cubicBezTo>
                      <a:pt x="4133" y="2160"/>
                      <a:pt x="4133" y="2160"/>
                      <a:pt x="4133" y="2160"/>
                    </a:cubicBezTo>
                    <a:cubicBezTo>
                      <a:pt x="4133" y="2158"/>
                      <a:pt x="4133" y="2158"/>
                      <a:pt x="4133" y="2158"/>
                    </a:cubicBezTo>
                    <a:cubicBezTo>
                      <a:pt x="4133" y="2157"/>
                      <a:pt x="4133" y="2157"/>
                      <a:pt x="4133" y="2157"/>
                    </a:cubicBezTo>
                    <a:cubicBezTo>
                      <a:pt x="4132" y="2157"/>
                      <a:pt x="4132" y="2157"/>
                      <a:pt x="4132" y="2157"/>
                    </a:cubicBezTo>
                    <a:cubicBezTo>
                      <a:pt x="4133" y="2156"/>
                      <a:pt x="4133" y="2156"/>
                      <a:pt x="4133" y="2156"/>
                    </a:cubicBezTo>
                    <a:cubicBezTo>
                      <a:pt x="4133" y="2156"/>
                      <a:pt x="4133" y="2156"/>
                      <a:pt x="4133" y="2156"/>
                    </a:cubicBezTo>
                    <a:cubicBezTo>
                      <a:pt x="4134" y="2158"/>
                      <a:pt x="4134" y="2158"/>
                      <a:pt x="4134" y="2158"/>
                    </a:cubicBezTo>
                    <a:cubicBezTo>
                      <a:pt x="4134" y="2160"/>
                      <a:pt x="4134" y="2160"/>
                      <a:pt x="4134" y="2160"/>
                    </a:cubicBezTo>
                    <a:cubicBezTo>
                      <a:pt x="4134" y="2161"/>
                      <a:pt x="4134" y="2161"/>
                      <a:pt x="4134" y="2161"/>
                    </a:cubicBezTo>
                    <a:cubicBezTo>
                      <a:pt x="4134" y="2163"/>
                      <a:pt x="4134" y="2163"/>
                      <a:pt x="4134" y="2163"/>
                    </a:cubicBezTo>
                    <a:cubicBezTo>
                      <a:pt x="4134" y="2163"/>
                      <a:pt x="4134" y="2163"/>
                      <a:pt x="4134" y="2163"/>
                    </a:cubicBezTo>
                    <a:cubicBezTo>
                      <a:pt x="4133" y="2163"/>
                      <a:pt x="4133" y="2163"/>
                      <a:pt x="4133" y="2163"/>
                    </a:cubicBezTo>
                    <a:cubicBezTo>
                      <a:pt x="4133" y="2165"/>
                      <a:pt x="4133" y="2165"/>
                      <a:pt x="4133" y="2165"/>
                    </a:cubicBezTo>
                    <a:cubicBezTo>
                      <a:pt x="4133" y="2165"/>
                      <a:pt x="4133" y="2165"/>
                      <a:pt x="4133" y="2165"/>
                    </a:cubicBezTo>
                    <a:cubicBezTo>
                      <a:pt x="4135" y="2166"/>
                      <a:pt x="4135" y="2166"/>
                      <a:pt x="4135" y="2166"/>
                    </a:cubicBezTo>
                    <a:cubicBezTo>
                      <a:pt x="4137" y="2167"/>
                      <a:pt x="4137" y="2167"/>
                      <a:pt x="4137" y="2167"/>
                    </a:cubicBezTo>
                    <a:cubicBezTo>
                      <a:pt x="4138" y="2167"/>
                      <a:pt x="4138" y="2167"/>
                      <a:pt x="4138" y="2167"/>
                    </a:cubicBezTo>
                    <a:cubicBezTo>
                      <a:pt x="4139" y="2169"/>
                      <a:pt x="4139" y="2169"/>
                      <a:pt x="4139" y="2169"/>
                    </a:cubicBezTo>
                    <a:cubicBezTo>
                      <a:pt x="4140" y="2170"/>
                      <a:pt x="4140" y="2170"/>
                      <a:pt x="4140" y="2170"/>
                    </a:cubicBezTo>
                    <a:cubicBezTo>
                      <a:pt x="4141" y="2172"/>
                      <a:pt x="4141" y="2172"/>
                      <a:pt x="4141" y="2172"/>
                    </a:cubicBezTo>
                    <a:cubicBezTo>
                      <a:pt x="4142" y="2172"/>
                      <a:pt x="4142" y="2172"/>
                      <a:pt x="4142" y="2172"/>
                    </a:cubicBezTo>
                    <a:cubicBezTo>
                      <a:pt x="4142" y="2172"/>
                      <a:pt x="4142" y="2172"/>
                      <a:pt x="4142" y="2172"/>
                    </a:cubicBezTo>
                    <a:cubicBezTo>
                      <a:pt x="4148" y="2166"/>
                      <a:pt x="4148" y="2166"/>
                      <a:pt x="4148" y="2166"/>
                    </a:cubicBezTo>
                    <a:cubicBezTo>
                      <a:pt x="4153" y="2160"/>
                      <a:pt x="4153" y="2160"/>
                      <a:pt x="4153" y="2160"/>
                    </a:cubicBezTo>
                    <a:cubicBezTo>
                      <a:pt x="4153" y="2160"/>
                      <a:pt x="4153" y="2160"/>
                      <a:pt x="4153" y="2160"/>
                    </a:cubicBezTo>
                    <a:cubicBezTo>
                      <a:pt x="4148" y="2157"/>
                      <a:pt x="4148" y="2157"/>
                      <a:pt x="4148" y="2157"/>
                    </a:cubicBezTo>
                    <a:cubicBezTo>
                      <a:pt x="4144" y="2154"/>
                      <a:pt x="4144" y="2154"/>
                      <a:pt x="4144" y="2154"/>
                    </a:cubicBezTo>
                    <a:cubicBezTo>
                      <a:pt x="4142" y="2154"/>
                      <a:pt x="4142" y="2154"/>
                      <a:pt x="4142" y="2154"/>
                    </a:cubicBezTo>
                    <a:cubicBezTo>
                      <a:pt x="4141" y="2154"/>
                      <a:pt x="4141" y="2154"/>
                      <a:pt x="4141" y="2154"/>
                    </a:cubicBezTo>
                    <a:cubicBezTo>
                      <a:pt x="4139" y="2155"/>
                      <a:pt x="4139" y="2155"/>
                      <a:pt x="4139" y="2155"/>
                    </a:cubicBezTo>
                    <a:cubicBezTo>
                      <a:pt x="4139" y="2154"/>
                      <a:pt x="4139" y="2154"/>
                      <a:pt x="4139" y="2154"/>
                    </a:cubicBezTo>
                    <a:cubicBezTo>
                      <a:pt x="4139" y="2153"/>
                      <a:pt x="4139" y="2153"/>
                      <a:pt x="4139" y="2153"/>
                    </a:cubicBezTo>
                    <a:cubicBezTo>
                      <a:pt x="4140" y="2152"/>
                      <a:pt x="4140" y="2152"/>
                      <a:pt x="4140" y="2152"/>
                    </a:cubicBezTo>
                    <a:cubicBezTo>
                      <a:pt x="4141" y="2151"/>
                      <a:pt x="4141" y="2151"/>
                      <a:pt x="4141" y="2151"/>
                    </a:cubicBezTo>
                    <a:cubicBezTo>
                      <a:pt x="4142" y="2151"/>
                      <a:pt x="4142" y="2151"/>
                      <a:pt x="4142" y="2151"/>
                    </a:cubicBezTo>
                    <a:cubicBezTo>
                      <a:pt x="4144" y="2150"/>
                      <a:pt x="4144" y="2150"/>
                      <a:pt x="4144" y="2150"/>
                    </a:cubicBezTo>
                    <a:cubicBezTo>
                      <a:pt x="4144" y="2149"/>
                      <a:pt x="4144" y="2149"/>
                      <a:pt x="4144" y="2149"/>
                    </a:cubicBezTo>
                    <a:cubicBezTo>
                      <a:pt x="4144" y="2148"/>
                      <a:pt x="4144" y="2148"/>
                      <a:pt x="4144" y="2148"/>
                    </a:cubicBezTo>
                    <a:cubicBezTo>
                      <a:pt x="4145" y="2147"/>
                      <a:pt x="4145" y="2147"/>
                      <a:pt x="4145" y="2147"/>
                    </a:cubicBezTo>
                    <a:cubicBezTo>
                      <a:pt x="4145" y="2146"/>
                      <a:pt x="4145" y="2146"/>
                      <a:pt x="4145" y="2146"/>
                    </a:cubicBezTo>
                    <a:cubicBezTo>
                      <a:pt x="4147" y="2146"/>
                      <a:pt x="4147" y="2146"/>
                      <a:pt x="4147" y="2146"/>
                    </a:cubicBezTo>
                    <a:cubicBezTo>
                      <a:pt x="4148" y="2145"/>
                      <a:pt x="4148" y="2145"/>
                      <a:pt x="4148" y="2145"/>
                    </a:cubicBezTo>
                    <a:cubicBezTo>
                      <a:pt x="4148" y="2143"/>
                      <a:pt x="4148" y="2143"/>
                      <a:pt x="4148" y="2143"/>
                    </a:cubicBezTo>
                    <a:cubicBezTo>
                      <a:pt x="4148" y="2142"/>
                      <a:pt x="4148" y="2142"/>
                      <a:pt x="4148" y="2142"/>
                    </a:cubicBezTo>
                    <a:cubicBezTo>
                      <a:pt x="4150" y="2141"/>
                      <a:pt x="4150" y="2141"/>
                      <a:pt x="4150" y="2141"/>
                    </a:cubicBezTo>
                    <a:cubicBezTo>
                      <a:pt x="4151" y="2141"/>
                      <a:pt x="4151" y="2141"/>
                      <a:pt x="4151" y="2141"/>
                    </a:cubicBezTo>
                    <a:cubicBezTo>
                      <a:pt x="4151" y="2142"/>
                      <a:pt x="4151" y="2142"/>
                      <a:pt x="4151" y="2142"/>
                    </a:cubicBezTo>
                    <a:cubicBezTo>
                      <a:pt x="4150" y="2143"/>
                      <a:pt x="4150" y="2143"/>
                      <a:pt x="4150" y="2143"/>
                    </a:cubicBezTo>
                    <a:cubicBezTo>
                      <a:pt x="4149" y="2144"/>
                      <a:pt x="4149" y="2144"/>
                      <a:pt x="4149" y="2144"/>
                    </a:cubicBezTo>
                    <a:cubicBezTo>
                      <a:pt x="4148" y="2145"/>
                      <a:pt x="4148" y="2145"/>
                      <a:pt x="4148" y="2145"/>
                    </a:cubicBezTo>
                    <a:cubicBezTo>
                      <a:pt x="4149" y="2146"/>
                      <a:pt x="4149" y="2146"/>
                      <a:pt x="4149" y="2146"/>
                    </a:cubicBezTo>
                    <a:cubicBezTo>
                      <a:pt x="4149" y="2147"/>
                      <a:pt x="4149" y="2147"/>
                      <a:pt x="4149" y="2147"/>
                    </a:cubicBezTo>
                    <a:cubicBezTo>
                      <a:pt x="4148" y="2147"/>
                      <a:pt x="4148" y="2147"/>
                      <a:pt x="4148" y="2147"/>
                    </a:cubicBezTo>
                    <a:cubicBezTo>
                      <a:pt x="4148" y="2147"/>
                      <a:pt x="4148" y="2147"/>
                      <a:pt x="4148" y="2147"/>
                    </a:cubicBezTo>
                    <a:cubicBezTo>
                      <a:pt x="4148" y="2149"/>
                      <a:pt x="4148" y="2149"/>
                      <a:pt x="4148" y="2149"/>
                    </a:cubicBezTo>
                    <a:cubicBezTo>
                      <a:pt x="4147" y="2150"/>
                      <a:pt x="4147" y="2150"/>
                      <a:pt x="4147" y="2150"/>
                    </a:cubicBezTo>
                    <a:cubicBezTo>
                      <a:pt x="4146" y="2151"/>
                      <a:pt x="4146" y="2151"/>
                      <a:pt x="4146" y="2151"/>
                    </a:cubicBezTo>
                    <a:cubicBezTo>
                      <a:pt x="4145" y="2154"/>
                      <a:pt x="4145" y="2154"/>
                      <a:pt x="4145" y="2154"/>
                    </a:cubicBezTo>
                    <a:cubicBezTo>
                      <a:pt x="4151" y="2156"/>
                      <a:pt x="4151" y="2156"/>
                      <a:pt x="4151" y="2156"/>
                    </a:cubicBezTo>
                    <a:cubicBezTo>
                      <a:pt x="4156" y="2160"/>
                      <a:pt x="4156" y="2160"/>
                      <a:pt x="4156" y="2160"/>
                    </a:cubicBezTo>
                    <a:cubicBezTo>
                      <a:pt x="4159" y="2158"/>
                      <a:pt x="4159" y="2158"/>
                      <a:pt x="4159" y="2158"/>
                    </a:cubicBezTo>
                    <a:cubicBezTo>
                      <a:pt x="4162" y="2155"/>
                      <a:pt x="4162" y="2155"/>
                      <a:pt x="4162" y="2155"/>
                    </a:cubicBezTo>
                    <a:cubicBezTo>
                      <a:pt x="4164" y="2153"/>
                      <a:pt x="4164" y="2153"/>
                      <a:pt x="4164" y="2153"/>
                    </a:cubicBezTo>
                    <a:cubicBezTo>
                      <a:pt x="4166" y="2152"/>
                      <a:pt x="4166" y="2152"/>
                      <a:pt x="4166" y="2152"/>
                    </a:cubicBezTo>
                    <a:cubicBezTo>
                      <a:pt x="4167" y="2151"/>
                      <a:pt x="4167" y="2151"/>
                      <a:pt x="4167" y="2151"/>
                    </a:cubicBezTo>
                    <a:cubicBezTo>
                      <a:pt x="4168" y="2152"/>
                      <a:pt x="4168" y="2152"/>
                      <a:pt x="4168" y="2152"/>
                    </a:cubicBezTo>
                    <a:cubicBezTo>
                      <a:pt x="4171" y="2151"/>
                      <a:pt x="4171" y="2151"/>
                      <a:pt x="4171" y="2151"/>
                    </a:cubicBezTo>
                    <a:cubicBezTo>
                      <a:pt x="4172" y="2151"/>
                      <a:pt x="4172" y="2151"/>
                      <a:pt x="4172" y="2151"/>
                    </a:cubicBezTo>
                    <a:cubicBezTo>
                      <a:pt x="4172" y="2150"/>
                      <a:pt x="4172" y="2150"/>
                      <a:pt x="4172" y="2150"/>
                    </a:cubicBezTo>
                    <a:cubicBezTo>
                      <a:pt x="4171" y="2149"/>
                      <a:pt x="4171" y="2149"/>
                      <a:pt x="4171" y="2149"/>
                    </a:cubicBezTo>
                    <a:cubicBezTo>
                      <a:pt x="4171" y="2149"/>
                      <a:pt x="4171" y="2149"/>
                      <a:pt x="4171" y="2149"/>
                    </a:cubicBezTo>
                    <a:cubicBezTo>
                      <a:pt x="4170" y="2149"/>
                      <a:pt x="4170" y="2149"/>
                      <a:pt x="4170" y="2149"/>
                    </a:cubicBezTo>
                    <a:cubicBezTo>
                      <a:pt x="4168" y="2149"/>
                      <a:pt x="4168" y="2149"/>
                      <a:pt x="4168" y="2149"/>
                    </a:cubicBezTo>
                    <a:cubicBezTo>
                      <a:pt x="4168" y="2149"/>
                      <a:pt x="4168" y="2149"/>
                      <a:pt x="4168" y="2149"/>
                    </a:cubicBezTo>
                    <a:cubicBezTo>
                      <a:pt x="4166" y="2148"/>
                      <a:pt x="4166" y="2148"/>
                      <a:pt x="4166" y="2148"/>
                    </a:cubicBezTo>
                    <a:cubicBezTo>
                      <a:pt x="4167" y="2147"/>
                      <a:pt x="4167" y="2147"/>
                      <a:pt x="4167" y="2147"/>
                    </a:cubicBezTo>
                    <a:cubicBezTo>
                      <a:pt x="4168" y="2147"/>
                      <a:pt x="4168" y="2147"/>
                      <a:pt x="4168" y="2147"/>
                    </a:cubicBezTo>
                    <a:cubicBezTo>
                      <a:pt x="4170" y="2147"/>
                      <a:pt x="4170" y="2147"/>
                      <a:pt x="4170" y="2147"/>
                    </a:cubicBezTo>
                    <a:cubicBezTo>
                      <a:pt x="4172" y="2147"/>
                      <a:pt x="4172" y="2147"/>
                      <a:pt x="4172" y="2147"/>
                    </a:cubicBezTo>
                    <a:cubicBezTo>
                      <a:pt x="4174" y="2147"/>
                      <a:pt x="4174" y="2147"/>
                      <a:pt x="4174" y="2147"/>
                    </a:cubicBezTo>
                    <a:cubicBezTo>
                      <a:pt x="4175" y="2147"/>
                      <a:pt x="4175" y="2147"/>
                      <a:pt x="4175" y="2147"/>
                    </a:cubicBezTo>
                    <a:cubicBezTo>
                      <a:pt x="4177" y="2145"/>
                      <a:pt x="4177" y="2145"/>
                      <a:pt x="4177" y="2145"/>
                    </a:cubicBezTo>
                    <a:cubicBezTo>
                      <a:pt x="4181" y="2140"/>
                      <a:pt x="4181" y="2140"/>
                      <a:pt x="4181" y="2140"/>
                    </a:cubicBezTo>
                    <a:cubicBezTo>
                      <a:pt x="4182" y="2138"/>
                      <a:pt x="4182" y="2138"/>
                      <a:pt x="4182" y="2138"/>
                    </a:cubicBezTo>
                    <a:cubicBezTo>
                      <a:pt x="4182" y="2138"/>
                      <a:pt x="4182" y="2138"/>
                      <a:pt x="4182" y="2138"/>
                    </a:cubicBezTo>
                    <a:cubicBezTo>
                      <a:pt x="4182" y="2136"/>
                      <a:pt x="4182" y="2136"/>
                      <a:pt x="4182" y="2136"/>
                    </a:cubicBezTo>
                    <a:cubicBezTo>
                      <a:pt x="4182" y="2134"/>
                      <a:pt x="4182" y="2134"/>
                      <a:pt x="4182" y="2134"/>
                    </a:cubicBezTo>
                    <a:cubicBezTo>
                      <a:pt x="4182" y="2133"/>
                      <a:pt x="4182" y="2133"/>
                      <a:pt x="4182" y="2133"/>
                    </a:cubicBezTo>
                    <a:cubicBezTo>
                      <a:pt x="4181" y="2133"/>
                      <a:pt x="4181" y="2133"/>
                      <a:pt x="4181" y="2133"/>
                    </a:cubicBezTo>
                    <a:cubicBezTo>
                      <a:pt x="4180" y="2133"/>
                      <a:pt x="4180" y="2133"/>
                      <a:pt x="4180" y="2133"/>
                    </a:cubicBezTo>
                    <a:cubicBezTo>
                      <a:pt x="4179" y="2133"/>
                      <a:pt x="4179" y="2133"/>
                      <a:pt x="4179" y="2133"/>
                    </a:cubicBezTo>
                    <a:cubicBezTo>
                      <a:pt x="4179" y="2132"/>
                      <a:pt x="4179" y="2132"/>
                      <a:pt x="4179" y="2132"/>
                    </a:cubicBezTo>
                    <a:cubicBezTo>
                      <a:pt x="4177" y="2132"/>
                      <a:pt x="4177" y="2132"/>
                      <a:pt x="4177" y="2132"/>
                    </a:cubicBezTo>
                    <a:cubicBezTo>
                      <a:pt x="4173" y="2132"/>
                      <a:pt x="4173" y="2132"/>
                      <a:pt x="4173" y="2132"/>
                    </a:cubicBezTo>
                    <a:cubicBezTo>
                      <a:pt x="4171" y="2129"/>
                      <a:pt x="4171" y="2129"/>
                      <a:pt x="4171" y="2129"/>
                    </a:cubicBezTo>
                    <a:cubicBezTo>
                      <a:pt x="4169" y="2126"/>
                      <a:pt x="4169" y="2126"/>
                      <a:pt x="4169" y="2126"/>
                    </a:cubicBezTo>
                    <a:cubicBezTo>
                      <a:pt x="4167" y="2125"/>
                      <a:pt x="4167" y="2125"/>
                      <a:pt x="4167" y="2125"/>
                    </a:cubicBezTo>
                    <a:cubicBezTo>
                      <a:pt x="4165" y="2125"/>
                      <a:pt x="4165" y="2125"/>
                      <a:pt x="4165" y="2125"/>
                    </a:cubicBezTo>
                    <a:cubicBezTo>
                      <a:pt x="4164" y="2124"/>
                      <a:pt x="4164" y="2124"/>
                      <a:pt x="4164" y="2124"/>
                    </a:cubicBezTo>
                    <a:cubicBezTo>
                      <a:pt x="4165" y="2123"/>
                      <a:pt x="4165" y="2123"/>
                      <a:pt x="4165" y="2123"/>
                    </a:cubicBezTo>
                    <a:cubicBezTo>
                      <a:pt x="4167" y="2123"/>
                      <a:pt x="4167" y="2123"/>
                      <a:pt x="4167" y="2123"/>
                    </a:cubicBezTo>
                    <a:cubicBezTo>
                      <a:pt x="4170" y="2123"/>
                      <a:pt x="4170" y="2123"/>
                      <a:pt x="4170" y="2123"/>
                    </a:cubicBezTo>
                    <a:cubicBezTo>
                      <a:pt x="4171" y="2125"/>
                      <a:pt x="4171" y="2125"/>
                      <a:pt x="4171" y="2125"/>
                    </a:cubicBezTo>
                    <a:cubicBezTo>
                      <a:pt x="4173" y="2127"/>
                      <a:pt x="4173" y="2127"/>
                      <a:pt x="4173" y="2127"/>
                    </a:cubicBezTo>
                    <a:cubicBezTo>
                      <a:pt x="4174" y="2129"/>
                      <a:pt x="4174" y="2129"/>
                      <a:pt x="4174" y="2129"/>
                    </a:cubicBezTo>
                    <a:cubicBezTo>
                      <a:pt x="4175" y="2130"/>
                      <a:pt x="4175" y="2130"/>
                      <a:pt x="4175" y="2130"/>
                    </a:cubicBezTo>
                    <a:cubicBezTo>
                      <a:pt x="4175" y="2129"/>
                      <a:pt x="4175" y="2129"/>
                      <a:pt x="4175" y="2129"/>
                    </a:cubicBezTo>
                    <a:cubicBezTo>
                      <a:pt x="4175" y="2126"/>
                      <a:pt x="4175" y="2126"/>
                      <a:pt x="4175" y="2126"/>
                    </a:cubicBezTo>
                    <a:cubicBezTo>
                      <a:pt x="4173" y="2123"/>
                      <a:pt x="4173" y="2123"/>
                      <a:pt x="4173" y="2123"/>
                    </a:cubicBezTo>
                    <a:cubicBezTo>
                      <a:pt x="4171" y="2120"/>
                      <a:pt x="4171" y="2120"/>
                      <a:pt x="4171" y="2120"/>
                    </a:cubicBezTo>
                    <a:cubicBezTo>
                      <a:pt x="4169" y="2118"/>
                      <a:pt x="4169" y="2118"/>
                      <a:pt x="4169" y="2118"/>
                    </a:cubicBezTo>
                    <a:cubicBezTo>
                      <a:pt x="4169" y="2116"/>
                      <a:pt x="4169" y="2116"/>
                      <a:pt x="4169" y="2116"/>
                    </a:cubicBezTo>
                    <a:cubicBezTo>
                      <a:pt x="4170" y="2114"/>
                      <a:pt x="4170" y="2114"/>
                      <a:pt x="4170" y="2114"/>
                    </a:cubicBezTo>
                    <a:cubicBezTo>
                      <a:pt x="4172" y="2111"/>
                      <a:pt x="4172" y="2111"/>
                      <a:pt x="4172" y="2111"/>
                    </a:cubicBezTo>
                    <a:cubicBezTo>
                      <a:pt x="4173" y="2111"/>
                      <a:pt x="4173" y="2111"/>
                      <a:pt x="4173" y="2111"/>
                    </a:cubicBezTo>
                    <a:cubicBezTo>
                      <a:pt x="4173" y="2112"/>
                      <a:pt x="4173" y="2112"/>
                      <a:pt x="4173" y="2112"/>
                    </a:cubicBezTo>
                    <a:cubicBezTo>
                      <a:pt x="4173" y="2114"/>
                      <a:pt x="4173" y="2114"/>
                      <a:pt x="4173" y="2114"/>
                    </a:cubicBezTo>
                    <a:cubicBezTo>
                      <a:pt x="4173" y="2116"/>
                      <a:pt x="4173" y="2116"/>
                      <a:pt x="4173" y="2116"/>
                    </a:cubicBezTo>
                    <a:cubicBezTo>
                      <a:pt x="4171" y="2117"/>
                      <a:pt x="4171" y="2117"/>
                      <a:pt x="4171" y="2117"/>
                    </a:cubicBezTo>
                    <a:cubicBezTo>
                      <a:pt x="4173" y="2120"/>
                      <a:pt x="4173" y="2120"/>
                      <a:pt x="4173" y="2120"/>
                    </a:cubicBezTo>
                    <a:cubicBezTo>
                      <a:pt x="4175" y="2123"/>
                      <a:pt x="4175" y="2123"/>
                      <a:pt x="4175" y="2123"/>
                    </a:cubicBezTo>
                    <a:cubicBezTo>
                      <a:pt x="4175" y="2123"/>
                      <a:pt x="4175" y="2123"/>
                      <a:pt x="4175" y="2123"/>
                    </a:cubicBezTo>
                    <a:cubicBezTo>
                      <a:pt x="4178" y="2118"/>
                      <a:pt x="4178" y="2118"/>
                      <a:pt x="4178" y="2118"/>
                    </a:cubicBezTo>
                    <a:cubicBezTo>
                      <a:pt x="4182" y="2113"/>
                      <a:pt x="4182" y="2113"/>
                      <a:pt x="4182" y="2113"/>
                    </a:cubicBezTo>
                    <a:cubicBezTo>
                      <a:pt x="4182" y="2111"/>
                      <a:pt x="4182" y="2111"/>
                      <a:pt x="4182" y="2111"/>
                    </a:cubicBezTo>
                    <a:cubicBezTo>
                      <a:pt x="4182" y="2111"/>
                      <a:pt x="4182" y="2111"/>
                      <a:pt x="4182" y="2111"/>
                    </a:cubicBezTo>
                    <a:cubicBezTo>
                      <a:pt x="4182" y="2110"/>
                      <a:pt x="4182" y="2110"/>
                      <a:pt x="4182" y="2110"/>
                    </a:cubicBezTo>
                    <a:cubicBezTo>
                      <a:pt x="4184" y="2109"/>
                      <a:pt x="4184" y="2109"/>
                      <a:pt x="4184" y="2109"/>
                    </a:cubicBezTo>
                    <a:cubicBezTo>
                      <a:pt x="4186" y="2109"/>
                      <a:pt x="4186" y="2109"/>
                      <a:pt x="4186" y="2109"/>
                    </a:cubicBezTo>
                    <a:cubicBezTo>
                      <a:pt x="4187" y="2109"/>
                      <a:pt x="4187" y="2109"/>
                      <a:pt x="4187" y="2109"/>
                    </a:cubicBezTo>
                    <a:cubicBezTo>
                      <a:pt x="4186" y="2109"/>
                      <a:pt x="4186" y="2109"/>
                      <a:pt x="4186" y="2109"/>
                    </a:cubicBezTo>
                    <a:cubicBezTo>
                      <a:pt x="4185" y="2111"/>
                      <a:pt x="4185" y="2111"/>
                      <a:pt x="4185" y="2111"/>
                    </a:cubicBezTo>
                    <a:cubicBezTo>
                      <a:pt x="4183" y="2112"/>
                      <a:pt x="4183" y="2112"/>
                      <a:pt x="4183" y="2112"/>
                    </a:cubicBezTo>
                    <a:cubicBezTo>
                      <a:pt x="4182" y="2114"/>
                      <a:pt x="4182" y="2114"/>
                      <a:pt x="4182" y="2114"/>
                    </a:cubicBezTo>
                    <a:cubicBezTo>
                      <a:pt x="4182" y="2116"/>
                      <a:pt x="4182" y="2116"/>
                      <a:pt x="4182" y="2116"/>
                    </a:cubicBezTo>
                    <a:cubicBezTo>
                      <a:pt x="4180" y="2118"/>
                      <a:pt x="4180" y="2118"/>
                      <a:pt x="4180" y="2118"/>
                    </a:cubicBezTo>
                    <a:cubicBezTo>
                      <a:pt x="4179" y="2119"/>
                      <a:pt x="4179" y="2119"/>
                      <a:pt x="4179" y="2119"/>
                    </a:cubicBezTo>
                    <a:cubicBezTo>
                      <a:pt x="4178" y="2124"/>
                      <a:pt x="4178" y="2124"/>
                      <a:pt x="4178" y="2124"/>
                    </a:cubicBezTo>
                    <a:cubicBezTo>
                      <a:pt x="4177" y="2127"/>
                      <a:pt x="4177" y="2127"/>
                      <a:pt x="4177" y="2127"/>
                    </a:cubicBezTo>
                    <a:cubicBezTo>
                      <a:pt x="4177" y="2128"/>
                      <a:pt x="4177" y="2128"/>
                      <a:pt x="4177" y="2128"/>
                    </a:cubicBezTo>
                    <a:cubicBezTo>
                      <a:pt x="4179" y="2128"/>
                      <a:pt x="4179" y="2128"/>
                      <a:pt x="4179" y="2128"/>
                    </a:cubicBezTo>
                    <a:cubicBezTo>
                      <a:pt x="4180" y="2127"/>
                      <a:pt x="4180" y="2127"/>
                      <a:pt x="4180" y="2127"/>
                    </a:cubicBezTo>
                    <a:cubicBezTo>
                      <a:pt x="4182" y="2129"/>
                      <a:pt x="4182" y="2129"/>
                      <a:pt x="4182" y="2129"/>
                    </a:cubicBezTo>
                    <a:cubicBezTo>
                      <a:pt x="4184" y="2131"/>
                      <a:pt x="4184" y="2131"/>
                      <a:pt x="4184" y="2131"/>
                    </a:cubicBezTo>
                    <a:cubicBezTo>
                      <a:pt x="4190" y="2127"/>
                      <a:pt x="4190" y="2127"/>
                      <a:pt x="4190" y="2127"/>
                    </a:cubicBezTo>
                    <a:cubicBezTo>
                      <a:pt x="4195" y="2123"/>
                      <a:pt x="4195" y="2123"/>
                      <a:pt x="4195" y="2123"/>
                    </a:cubicBezTo>
                    <a:cubicBezTo>
                      <a:pt x="4195" y="2119"/>
                      <a:pt x="4195" y="2119"/>
                      <a:pt x="4195" y="2119"/>
                    </a:cubicBezTo>
                    <a:cubicBezTo>
                      <a:pt x="4196" y="2117"/>
                      <a:pt x="4196" y="2117"/>
                      <a:pt x="4196" y="2117"/>
                    </a:cubicBezTo>
                    <a:cubicBezTo>
                      <a:pt x="4199" y="2116"/>
                      <a:pt x="4199" y="2116"/>
                      <a:pt x="4199" y="2116"/>
                    </a:cubicBezTo>
                    <a:cubicBezTo>
                      <a:pt x="4201" y="2114"/>
                      <a:pt x="4201" y="2114"/>
                      <a:pt x="4201" y="2114"/>
                    </a:cubicBezTo>
                    <a:cubicBezTo>
                      <a:pt x="4201" y="2114"/>
                      <a:pt x="4201" y="2114"/>
                      <a:pt x="4201" y="2114"/>
                    </a:cubicBezTo>
                    <a:cubicBezTo>
                      <a:pt x="4201" y="2113"/>
                      <a:pt x="4201" y="2113"/>
                      <a:pt x="4201" y="2113"/>
                    </a:cubicBezTo>
                    <a:cubicBezTo>
                      <a:pt x="4199" y="2112"/>
                      <a:pt x="4199" y="2112"/>
                      <a:pt x="4199" y="2112"/>
                    </a:cubicBezTo>
                    <a:cubicBezTo>
                      <a:pt x="4208" y="2107"/>
                      <a:pt x="4208" y="2107"/>
                      <a:pt x="4208" y="2107"/>
                    </a:cubicBezTo>
                    <a:cubicBezTo>
                      <a:pt x="4208" y="2105"/>
                      <a:pt x="4208" y="2105"/>
                      <a:pt x="4208" y="2105"/>
                    </a:cubicBezTo>
                    <a:cubicBezTo>
                      <a:pt x="4204" y="2108"/>
                      <a:pt x="4204" y="2108"/>
                      <a:pt x="4204" y="2108"/>
                    </a:cubicBezTo>
                    <a:cubicBezTo>
                      <a:pt x="4204" y="2106"/>
                      <a:pt x="4204" y="2106"/>
                      <a:pt x="4204" y="2106"/>
                    </a:cubicBezTo>
                    <a:cubicBezTo>
                      <a:pt x="4202" y="2105"/>
                      <a:pt x="4202" y="2105"/>
                      <a:pt x="4202" y="2105"/>
                    </a:cubicBezTo>
                    <a:cubicBezTo>
                      <a:pt x="4205" y="2096"/>
                      <a:pt x="4205" y="2096"/>
                      <a:pt x="4205" y="2096"/>
                    </a:cubicBezTo>
                    <a:cubicBezTo>
                      <a:pt x="4210" y="2093"/>
                      <a:pt x="4210" y="2093"/>
                      <a:pt x="4210" y="2093"/>
                    </a:cubicBezTo>
                    <a:cubicBezTo>
                      <a:pt x="4213" y="2093"/>
                      <a:pt x="4213" y="2093"/>
                      <a:pt x="4213" y="2093"/>
                    </a:cubicBezTo>
                    <a:cubicBezTo>
                      <a:pt x="4214" y="2094"/>
                      <a:pt x="4214" y="2094"/>
                      <a:pt x="4214" y="2094"/>
                    </a:cubicBezTo>
                    <a:cubicBezTo>
                      <a:pt x="4215" y="2093"/>
                      <a:pt x="4215" y="2093"/>
                      <a:pt x="4215" y="2093"/>
                    </a:cubicBezTo>
                    <a:cubicBezTo>
                      <a:pt x="4214" y="2096"/>
                      <a:pt x="4214" y="2096"/>
                      <a:pt x="4214" y="2096"/>
                    </a:cubicBezTo>
                    <a:cubicBezTo>
                      <a:pt x="4224" y="2093"/>
                      <a:pt x="4224" y="2093"/>
                      <a:pt x="4224" y="2093"/>
                    </a:cubicBezTo>
                    <a:cubicBezTo>
                      <a:pt x="4226" y="2092"/>
                      <a:pt x="4226" y="2092"/>
                      <a:pt x="4226" y="2092"/>
                    </a:cubicBezTo>
                    <a:cubicBezTo>
                      <a:pt x="4219" y="2091"/>
                      <a:pt x="4219" y="2091"/>
                      <a:pt x="4219" y="2091"/>
                    </a:cubicBezTo>
                    <a:cubicBezTo>
                      <a:pt x="4222" y="2089"/>
                      <a:pt x="4222" y="2089"/>
                      <a:pt x="4222" y="2089"/>
                    </a:cubicBezTo>
                    <a:cubicBezTo>
                      <a:pt x="4226" y="2090"/>
                      <a:pt x="4226" y="2090"/>
                      <a:pt x="4226" y="2090"/>
                    </a:cubicBezTo>
                    <a:cubicBezTo>
                      <a:pt x="4222" y="2087"/>
                      <a:pt x="4222" y="2087"/>
                      <a:pt x="4222" y="2087"/>
                    </a:cubicBezTo>
                    <a:cubicBezTo>
                      <a:pt x="4225" y="2088"/>
                      <a:pt x="4225" y="2088"/>
                      <a:pt x="4225" y="2088"/>
                    </a:cubicBezTo>
                    <a:cubicBezTo>
                      <a:pt x="4224" y="2086"/>
                      <a:pt x="4224" y="2086"/>
                      <a:pt x="4224" y="2086"/>
                    </a:cubicBezTo>
                    <a:cubicBezTo>
                      <a:pt x="4226" y="2085"/>
                      <a:pt x="4226" y="2085"/>
                      <a:pt x="4226" y="2085"/>
                    </a:cubicBezTo>
                    <a:cubicBezTo>
                      <a:pt x="4226" y="2083"/>
                      <a:pt x="4226" y="2083"/>
                      <a:pt x="4226" y="2083"/>
                    </a:cubicBezTo>
                    <a:cubicBezTo>
                      <a:pt x="4228" y="2083"/>
                      <a:pt x="4228" y="2083"/>
                      <a:pt x="4228" y="2083"/>
                    </a:cubicBezTo>
                    <a:cubicBezTo>
                      <a:pt x="4230" y="2081"/>
                      <a:pt x="4230" y="2081"/>
                      <a:pt x="4230" y="2081"/>
                    </a:cubicBezTo>
                    <a:cubicBezTo>
                      <a:pt x="4232" y="2081"/>
                      <a:pt x="4232" y="2081"/>
                      <a:pt x="4232" y="2081"/>
                    </a:cubicBezTo>
                    <a:cubicBezTo>
                      <a:pt x="4233" y="2080"/>
                      <a:pt x="4233" y="2080"/>
                      <a:pt x="4233" y="2080"/>
                    </a:cubicBezTo>
                    <a:cubicBezTo>
                      <a:pt x="4232" y="2080"/>
                      <a:pt x="4232" y="2080"/>
                      <a:pt x="4232" y="2080"/>
                    </a:cubicBezTo>
                    <a:cubicBezTo>
                      <a:pt x="4231" y="2080"/>
                      <a:pt x="4231" y="2080"/>
                      <a:pt x="4231" y="2080"/>
                    </a:cubicBezTo>
                    <a:cubicBezTo>
                      <a:pt x="4231" y="2080"/>
                      <a:pt x="4231" y="2080"/>
                      <a:pt x="4231" y="2080"/>
                    </a:cubicBezTo>
                    <a:cubicBezTo>
                      <a:pt x="4230" y="2080"/>
                      <a:pt x="4230" y="2080"/>
                      <a:pt x="4230" y="2080"/>
                    </a:cubicBezTo>
                    <a:cubicBezTo>
                      <a:pt x="4231" y="2078"/>
                      <a:pt x="4231" y="2078"/>
                      <a:pt x="4231" y="2078"/>
                    </a:cubicBezTo>
                    <a:cubicBezTo>
                      <a:pt x="4231" y="2077"/>
                      <a:pt x="4231" y="2077"/>
                      <a:pt x="4231" y="2077"/>
                    </a:cubicBezTo>
                    <a:cubicBezTo>
                      <a:pt x="4228" y="2076"/>
                      <a:pt x="4228" y="2076"/>
                      <a:pt x="4228" y="2076"/>
                    </a:cubicBezTo>
                    <a:cubicBezTo>
                      <a:pt x="4226" y="2075"/>
                      <a:pt x="4226" y="2075"/>
                      <a:pt x="4226" y="2075"/>
                    </a:cubicBezTo>
                    <a:cubicBezTo>
                      <a:pt x="4225" y="2075"/>
                      <a:pt x="4225" y="2075"/>
                      <a:pt x="4225" y="2075"/>
                    </a:cubicBezTo>
                    <a:cubicBezTo>
                      <a:pt x="4226" y="2074"/>
                      <a:pt x="4226" y="2074"/>
                      <a:pt x="4226" y="2074"/>
                    </a:cubicBezTo>
                    <a:cubicBezTo>
                      <a:pt x="4229" y="2074"/>
                      <a:pt x="4229" y="2074"/>
                      <a:pt x="4229" y="2074"/>
                    </a:cubicBezTo>
                    <a:cubicBezTo>
                      <a:pt x="4232" y="2074"/>
                      <a:pt x="4232" y="2074"/>
                      <a:pt x="4232" y="2074"/>
                    </a:cubicBezTo>
                    <a:cubicBezTo>
                      <a:pt x="4233" y="2076"/>
                      <a:pt x="4233" y="2076"/>
                      <a:pt x="4233" y="2076"/>
                    </a:cubicBezTo>
                    <a:cubicBezTo>
                      <a:pt x="4234" y="2077"/>
                      <a:pt x="4234" y="2077"/>
                      <a:pt x="4234" y="2077"/>
                    </a:cubicBezTo>
                    <a:cubicBezTo>
                      <a:pt x="4235" y="2077"/>
                      <a:pt x="4235" y="2077"/>
                      <a:pt x="4235" y="2077"/>
                    </a:cubicBezTo>
                    <a:cubicBezTo>
                      <a:pt x="4235" y="2076"/>
                      <a:pt x="4235" y="2076"/>
                      <a:pt x="4235" y="2076"/>
                    </a:cubicBezTo>
                    <a:cubicBezTo>
                      <a:pt x="4235" y="2075"/>
                      <a:pt x="4235" y="2075"/>
                      <a:pt x="4235" y="2075"/>
                    </a:cubicBezTo>
                    <a:cubicBezTo>
                      <a:pt x="4235" y="2074"/>
                      <a:pt x="4235" y="2074"/>
                      <a:pt x="4235" y="2074"/>
                    </a:cubicBezTo>
                    <a:cubicBezTo>
                      <a:pt x="4232" y="2072"/>
                      <a:pt x="4232" y="2072"/>
                      <a:pt x="4232" y="2072"/>
                    </a:cubicBezTo>
                    <a:cubicBezTo>
                      <a:pt x="4232" y="2069"/>
                      <a:pt x="4232" y="2069"/>
                      <a:pt x="4232" y="2069"/>
                    </a:cubicBezTo>
                    <a:cubicBezTo>
                      <a:pt x="4233" y="2069"/>
                      <a:pt x="4233" y="2069"/>
                      <a:pt x="4233" y="2069"/>
                    </a:cubicBezTo>
                    <a:cubicBezTo>
                      <a:pt x="4234" y="2069"/>
                      <a:pt x="4234" y="2069"/>
                      <a:pt x="4234" y="2069"/>
                    </a:cubicBezTo>
                    <a:cubicBezTo>
                      <a:pt x="4236" y="2071"/>
                      <a:pt x="4236" y="2071"/>
                      <a:pt x="4236" y="2071"/>
                    </a:cubicBezTo>
                    <a:cubicBezTo>
                      <a:pt x="4236" y="2073"/>
                      <a:pt x="4236" y="2073"/>
                      <a:pt x="4236" y="2073"/>
                    </a:cubicBezTo>
                    <a:cubicBezTo>
                      <a:pt x="4237" y="2074"/>
                      <a:pt x="4237" y="2074"/>
                      <a:pt x="4237" y="2074"/>
                    </a:cubicBezTo>
                    <a:cubicBezTo>
                      <a:pt x="4237" y="2074"/>
                      <a:pt x="4237" y="2074"/>
                      <a:pt x="4237" y="2074"/>
                    </a:cubicBezTo>
                    <a:cubicBezTo>
                      <a:pt x="4239" y="2073"/>
                      <a:pt x="4239" y="2073"/>
                      <a:pt x="4239" y="2073"/>
                    </a:cubicBezTo>
                    <a:cubicBezTo>
                      <a:pt x="4241" y="2070"/>
                      <a:pt x="4241" y="2070"/>
                      <a:pt x="4241" y="2070"/>
                    </a:cubicBezTo>
                    <a:cubicBezTo>
                      <a:pt x="4241" y="2069"/>
                      <a:pt x="4241" y="2069"/>
                      <a:pt x="4241" y="2069"/>
                    </a:cubicBezTo>
                    <a:cubicBezTo>
                      <a:pt x="4241" y="2067"/>
                      <a:pt x="4241" y="2067"/>
                      <a:pt x="4241" y="2067"/>
                    </a:cubicBezTo>
                    <a:cubicBezTo>
                      <a:pt x="4240" y="2067"/>
                      <a:pt x="4240" y="2067"/>
                      <a:pt x="4240" y="2067"/>
                    </a:cubicBezTo>
                    <a:cubicBezTo>
                      <a:pt x="4239" y="2067"/>
                      <a:pt x="4239" y="2067"/>
                      <a:pt x="4239" y="2067"/>
                    </a:cubicBezTo>
                    <a:cubicBezTo>
                      <a:pt x="4239" y="2067"/>
                      <a:pt x="4239" y="2067"/>
                      <a:pt x="4239" y="2067"/>
                    </a:cubicBezTo>
                    <a:cubicBezTo>
                      <a:pt x="4239" y="2065"/>
                      <a:pt x="4239" y="2065"/>
                      <a:pt x="4239" y="2065"/>
                    </a:cubicBezTo>
                    <a:cubicBezTo>
                      <a:pt x="4237" y="2063"/>
                      <a:pt x="4237" y="2063"/>
                      <a:pt x="4237" y="2063"/>
                    </a:cubicBezTo>
                    <a:cubicBezTo>
                      <a:pt x="4234" y="2062"/>
                      <a:pt x="4234" y="2062"/>
                      <a:pt x="4234" y="2062"/>
                    </a:cubicBezTo>
                    <a:cubicBezTo>
                      <a:pt x="4232" y="2061"/>
                      <a:pt x="4232" y="2061"/>
                      <a:pt x="4232" y="2061"/>
                    </a:cubicBezTo>
                    <a:cubicBezTo>
                      <a:pt x="4231" y="2060"/>
                      <a:pt x="4231" y="2060"/>
                      <a:pt x="4231" y="2060"/>
                    </a:cubicBezTo>
                    <a:cubicBezTo>
                      <a:pt x="4229" y="2060"/>
                      <a:pt x="4229" y="2060"/>
                      <a:pt x="4229" y="2060"/>
                    </a:cubicBezTo>
                    <a:cubicBezTo>
                      <a:pt x="4228" y="2058"/>
                      <a:pt x="4228" y="2058"/>
                      <a:pt x="4228" y="2058"/>
                    </a:cubicBezTo>
                    <a:cubicBezTo>
                      <a:pt x="4227" y="2053"/>
                      <a:pt x="4227" y="2053"/>
                      <a:pt x="4227" y="2053"/>
                    </a:cubicBezTo>
                    <a:cubicBezTo>
                      <a:pt x="4227" y="2050"/>
                      <a:pt x="4227" y="2050"/>
                      <a:pt x="4227" y="2050"/>
                    </a:cubicBezTo>
                    <a:cubicBezTo>
                      <a:pt x="4227" y="2049"/>
                      <a:pt x="4227" y="2049"/>
                      <a:pt x="4227" y="2049"/>
                    </a:cubicBezTo>
                    <a:cubicBezTo>
                      <a:pt x="4228" y="2049"/>
                      <a:pt x="4228" y="2049"/>
                      <a:pt x="4228" y="2049"/>
                    </a:cubicBezTo>
                    <a:cubicBezTo>
                      <a:pt x="4228" y="2049"/>
                      <a:pt x="4228" y="2049"/>
                      <a:pt x="4228" y="2049"/>
                    </a:cubicBezTo>
                    <a:cubicBezTo>
                      <a:pt x="4229" y="2048"/>
                      <a:pt x="4229" y="2048"/>
                      <a:pt x="4229" y="2048"/>
                    </a:cubicBezTo>
                    <a:cubicBezTo>
                      <a:pt x="4230" y="2047"/>
                      <a:pt x="4230" y="2047"/>
                      <a:pt x="4230" y="2047"/>
                    </a:cubicBezTo>
                    <a:cubicBezTo>
                      <a:pt x="4232" y="2042"/>
                      <a:pt x="4232" y="2042"/>
                      <a:pt x="4232" y="2042"/>
                    </a:cubicBezTo>
                    <a:cubicBezTo>
                      <a:pt x="4232" y="2049"/>
                      <a:pt x="4232" y="2049"/>
                      <a:pt x="4232" y="2049"/>
                    </a:cubicBezTo>
                    <a:cubicBezTo>
                      <a:pt x="4231" y="2050"/>
                      <a:pt x="4231" y="2050"/>
                      <a:pt x="4231" y="2050"/>
                    </a:cubicBezTo>
                    <a:cubicBezTo>
                      <a:pt x="4230" y="2051"/>
                      <a:pt x="4230" y="2051"/>
                      <a:pt x="4230" y="2051"/>
                    </a:cubicBezTo>
                    <a:cubicBezTo>
                      <a:pt x="4229" y="2054"/>
                      <a:pt x="4229" y="2054"/>
                      <a:pt x="4229" y="2054"/>
                    </a:cubicBezTo>
                    <a:cubicBezTo>
                      <a:pt x="4230" y="2055"/>
                      <a:pt x="4230" y="2055"/>
                      <a:pt x="4230" y="2055"/>
                    </a:cubicBezTo>
                    <a:cubicBezTo>
                      <a:pt x="4231" y="2056"/>
                      <a:pt x="4231" y="2056"/>
                      <a:pt x="4231" y="2056"/>
                    </a:cubicBezTo>
                    <a:cubicBezTo>
                      <a:pt x="4232" y="2056"/>
                      <a:pt x="4232" y="2056"/>
                      <a:pt x="4232" y="2056"/>
                    </a:cubicBezTo>
                    <a:cubicBezTo>
                      <a:pt x="4234" y="2056"/>
                      <a:pt x="4234" y="2056"/>
                      <a:pt x="4234" y="2056"/>
                    </a:cubicBezTo>
                    <a:cubicBezTo>
                      <a:pt x="4236" y="2054"/>
                      <a:pt x="4236" y="2054"/>
                      <a:pt x="4236" y="2054"/>
                    </a:cubicBezTo>
                    <a:cubicBezTo>
                      <a:pt x="4237" y="2054"/>
                      <a:pt x="4237" y="2054"/>
                      <a:pt x="4237" y="2054"/>
                    </a:cubicBezTo>
                    <a:cubicBezTo>
                      <a:pt x="4237" y="2051"/>
                      <a:pt x="4237" y="2051"/>
                      <a:pt x="4237" y="2051"/>
                    </a:cubicBezTo>
                    <a:cubicBezTo>
                      <a:pt x="4237" y="2047"/>
                      <a:pt x="4237" y="2047"/>
                      <a:pt x="4237" y="2047"/>
                    </a:cubicBezTo>
                    <a:cubicBezTo>
                      <a:pt x="4238" y="2047"/>
                      <a:pt x="4238" y="2047"/>
                      <a:pt x="4238" y="2047"/>
                    </a:cubicBezTo>
                    <a:cubicBezTo>
                      <a:pt x="4239" y="2048"/>
                      <a:pt x="4239" y="2048"/>
                      <a:pt x="4239" y="2048"/>
                    </a:cubicBezTo>
                    <a:cubicBezTo>
                      <a:pt x="4240" y="2048"/>
                      <a:pt x="4240" y="2048"/>
                      <a:pt x="4240" y="2048"/>
                    </a:cubicBezTo>
                    <a:cubicBezTo>
                      <a:pt x="4240" y="2047"/>
                      <a:pt x="4240" y="2047"/>
                      <a:pt x="4240" y="2047"/>
                    </a:cubicBezTo>
                    <a:cubicBezTo>
                      <a:pt x="4240" y="2044"/>
                      <a:pt x="4240" y="2044"/>
                      <a:pt x="4240" y="2044"/>
                    </a:cubicBezTo>
                    <a:cubicBezTo>
                      <a:pt x="4241" y="2040"/>
                      <a:pt x="4241" y="2040"/>
                      <a:pt x="4241" y="2040"/>
                    </a:cubicBezTo>
                    <a:cubicBezTo>
                      <a:pt x="4242" y="2038"/>
                      <a:pt x="4242" y="2038"/>
                      <a:pt x="4242" y="2038"/>
                    </a:cubicBezTo>
                    <a:cubicBezTo>
                      <a:pt x="4243" y="2034"/>
                      <a:pt x="4243" y="2034"/>
                      <a:pt x="4243" y="2034"/>
                    </a:cubicBezTo>
                    <a:cubicBezTo>
                      <a:pt x="4246" y="2027"/>
                      <a:pt x="4246" y="2027"/>
                      <a:pt x="4246" y="2027"/>
                    </a:cubicBezTo>
                    <a:cubicBezTo>
                      <a:pt x="4249" y="2023"/>
                      <a:pt x="4249" y="2023"/>
                      <a:pt x="4249" y="2023"/>
                    </a:cubicBezTo>
                    <a:cubicBezTo>
                      <a:pt x="4251" y="2020"/>
                      <a:pt x="4251" y="2020"/>
                      <a:pt x="4251" y="2020"/>
                    </a:cubicBezTo>
                    <a:cubicBezTo>
                      <a:pt x="4255" y="2011"/>
                      <a:pt x="4255" y="2011"/>
                      <a:pt x="4255" y="2011"/>
                    </a:cubicBezTo>
                    <a:cubicBezTo>
                      <a:pt x="4258" y="2004"/>
                      <a:pt x="4258" y="2004"/>
                      <a:pt x="4258" y="2004"/>
                    </a:cubicBezTo>
                    <a:cubicBezTo>
                      <a:pt x="4262" y="1999"/>
                      <a:pt x="4262" y="1999"/>
                      <a:pt x="4262" y="1999"/>
                    </a:cubicBezTo>
                    <a:cubicBezTo>
                      <a:pt x="4267" y="1993"/>
                      <a:pt x="4267" y="1993"/>
                      <a:pt x="4267" y="1993"/>
                    </a:cubicBezTo>
                    <a:cubicBezTo>
                      <a:pt x="4272" y="1988"/>
                      <a:pt x="4272" y="1988"/>
                      <a:pt x="4272" y="1988"/>
                    </a:cubicBezTo>
                    <a:cubicBezTo>
                      <a:pt x="4276" y="1985"/>
                      <a:pt x="4276" y="1985"/>
                      <a:pt x="4276" y="1985"/>
                    </a:cubicBezTo>
                    <a:cubicBezTo>
                      <a:pt x="4281" y="1983"/>
                      <a:pt x="4281" y="1983"/>
                      <a:pt x="4281" y="1983"/>
                    </a:cubicBezTo>
                    <a:cubicBezTo>
                      <a:pt x="4285" y="1980"/>
                      <a:pt x="4285" y="1980"/>
                      <a:pt x="4285" y="1980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7" y="1976"/>
                      <a:pt x="4287" y="1976"/>
                      <a:pt x="4287" y="1976"/>
                    </a:cubicBezTo>
                    <a:cubicBezTo>
                      <a:pt x="4285" y="1976"/>
                      <a:pt x="4285" y="1976"/>
                      <a:pt x="4285" y="1976"/>
                    </a:cubicBezTo>
                    <a:cubicBezTo>
                      <a:pt x="4284" y="1976"/>
                      <a:pt x="4284" y="1976"/>
                      <a:pt x="4284" y="1976"/>
                    </a:cubicBezTo>
                    <a:cubicBezTo>
                      <a:pt x="4283" y="1976"/>
                      <a:pt x="4283" y="1976"/>
                      <a:pt x="4283" y="1976"/>
                    </a:cubicBezTo>
                    <a:cubicBezTo>
                      <a:pt x="4285" y="1974"/>
                      <a:pt x="4285" y="1974"/>
                      <a:pt x="4285" y="1974"/>
                    </a:cubicBezTo>
                    <a:cubicBezTo>
                      <a:pt x="4286" y="1975"/>
                      <a:pt x="4286" y="1975"/>
                      <a:pt x="4286" y="1975"/>
                    </a:cubicBezTo>
                    <a:cubicBezTo>
                      <a:pt x="4287" y="1975"/>
                      <a:pt x="4287" y="1975"/>
                      <a:pt x="4287" y="1975"/>
                    </a:cubicBezTo>
                    <a:cubicBezTo>
                      <a:pt x="4288" y="1976"/>
                      <a:pt x="4288" y="1976"/>
                      <a:pt x="4288" y="1976"/>
                    </a:cubicBezTo>
                    <a:cubicBezTo>
                      <a:pt x="4288" y="1976"/>
                      <a:pt x="4288" y="1976"/>
                      <a:pt x="4288" y="1976"/>
                    </a:cubicBezTo>
                    <a:cubicBezTo>
                      <a:pt x="4292" y="1974"/>
                      <a:pt x="4292" y="1974"/>
                      <a:pt x="4292" y="1974"/>
                    </a:cubicBezTo>
                    <a:cubicBezTo>
                      <a:pt x="4296" y="1972"/>
                      <a:pt x="4296" y="1972"/>
                      <a:pt x="4296" y="1972"/>
                    </a:cubicBezTo>
                    <a:cubicBezTo>
                      <a:pt x="4300" y="1970"/>
                      <a:pt x="4300" y="1970"/>
                      <a:pt x="4300" y="1970"/>
                    </a:cubicBezTo>
                    <a:cubicBezTo>
                      <a:pt x="4303" y="1968"/>
                      <a:pt x="4303" y="1968"/>
                      <a:pt x="4303" y="1968"/>
                    </a:cubicBezTo>
                    <a:cubicBezTo>
                      <a:pt x="4303" y="1967"/>
                      <a:pt x="4303" y="1967"/>
                      <a:pt x="4303" y="1967"/>
                    </a:cubicBezTo>
                    <a:cubicBezTo>
                      <a:pt x="4304" y="1965"/>
                      <a:pt x="4304" y="1965"/>
                      <a:pt x="4304" y="1965"/>
                    </a:cubicBezTo>
                    <a:cubicBezTo>
                      <a:pt x="4304" y="1963"/>
                      <a:pt x="4304" y="1963"/>
                      <a:pt x="4304" y="1963"/>
                    </a:cubicBezTo>
                    <a:cubicBezTo>
                      <a:pt x="4305" y="1962"/>
                      <a:pt x="4305" y="1962"/>
                      <a:pt x="4305" y="1962"/>
                    </a:cubicBezTo>
                    <a:cubicBezTo>
                      <a:pt x="4306" y="1963"/>
                      <a:pt x="4306" y="1963"/>
                      <a:pt x="4306" y="1963"/>
                    </a:cubicBezTo>
                    <a:cubicBezTo>
                      <a:pt x="4307" y="1964"/>
                      <a:pt x="4307" y="1964"/>
                      <a:pt x="4307" y="1964"/>
                    </a:cubicBezTo>
                    <a:cubicBezTo>
                      <a:pt x="4306" y="1966"/>
                      <a:pt x="4306" y="1966"/>
                      <a:pt x="4306" y="1966"/>
                    </a:cubicBezTo>
                    <a:cubicBezTo>
                      <a:pt x="4305" y="1967"/>
                      <a:pt x="4305" y="1967"/>
                      <a:pt x="4305" y="1967"/>
                    </a:cubicBezTo>
                    <a:cubicBezTo>
                      <a:pt x="4305" y="1968"/>
                      <a:pt x="4305" y="1968"/>
                      <a:pt x="4305" y="1968"/>
                    </a:cubicBezTo>
                    <a:cubicBezTo>
                      <a:pt x="4306" y="1968"/>
                      <a:pt x="4306" y="1968"/>
                      <a:pt x="4306" y="1968"/>
                    </a:cubicBezTo>
                    <a:cubicBezTo>
                      <a:pt x="4308" y="1967"/>
                      <a:pt x="4308" y="1967"/>
                      <a:pt x="4308" y="1967"/>
                    </a:cubicBezTo>
                    <a:cubicBezTo>
                      <a:pt x="4311" y="1967"/>
                      <a:pt x="4311" y="1967"/>
                      <a:pt x="4311" y="1967"/>
                    </a:cubicBezTo>
                    <a:cubicBezTo>
                      <a:pt x="4315" y="1966"/>
                      <a:pt x="4315" y="1966"/>
                      <a:pt x="4315" y="1966"/>
                    </a:cubicBezTo>
                    <a:cubicBezTo>
                      <a:pt x="4317" y="1965"/>
                      <a:pt x="4317" y="1965"/>
                      <a:pt x="4317" y="1965"/>
                    </a:cubicBezTo>
                    <a:cubicBezTo>
                      <a:pt x="4318" y="1963"/>
                      <a:pt x="4318" y="1963"/>
                      <a:pt x="4318" y="1963"/>
                    </a:cubicBezTo>
                    <a:cubicBezTo>
                      <a:pt x="4319" y="1962"/>
                      <a:pt x="4319" y="1962"/>
                      <a:pt x="4319" y="1962"/>
                    </a:cubicBezTo>
                    <a:cubicBezTo>
                      <a:pt x="4318" y="1960"/>
                      <a:pt x="4318" y="1960"/>
                      <a:pt x="4318" y="1960"/>
                    </a:cubicBezTo>
                    <a:cubicBezTo>
                      <a:pt x="4317" y="1959"/>
                      <a:pt x="4317" y="1959"/>
                      <a:pt x="4317" y="1959"/>
                    </a:cubicBezTo>
                    <a:cubicBezTo>
                      <a:pt x="4318" y="1959"/>
                      <a:pt x="4318" y="1959"/>
                      <a:pt x="4318" y="1959"/>
                    </a:cubicBezTo>
                    <a:cubicBezTo>
                      <a:pt x="4319" y="1960"/>
                      <a:pt x="4319" y="1960"/>
                      <a:pt x="4319" y="1960"/>
                    </a:cubicBezTo>
                    <a:cubicBezTo>
                      <a:pt x="4320" y="1962"/>
                      <a:pt x="4320" y="1962"/>
                      <a:pt x="4320" y="1962"/>
                    </a:cubicBezTo>
                    <a:cubicBezTo>
                      <a:pt x="4320" y="1963"/>
                      <a:pt x="4320" y="1963"/>
                      <a:pt x="4320" y="1963"/>
                    </a:cubicBezTo>
                    <a:cubicBezTo>
                      <a:pt x="4319" y="1963"/>
                      <a:pt x="4319" y="1963"/>
                      <a:pt x="4319" y="1963"/>
                    </a:cubicBezTo>
                    <a:cubicBezTo>
                      <a:pt x="4319" y="1964"/>
                      <a:pt x="4319" y="1964"/>
                      <a:pt x="4319" y="1964"/>
                    </a:cubicBezTo>
                    <a:cubicBezTo>
                      <a:pt x="4325" y="1963"/>
                      <a:pt x="4325" y="1963"/>
                      <a:pt x="4325" y="1963"/>
                    </a:cubicBezTo>
                    <a:cubicBezTo>
                      <a:pt x="4331" y="1962"/>
                      <a:pt x="4331" y="1962"/>
                      <a:pt x="4331" y="1962"/>
                    </a:cubicBezTo>
                    <a:cubicBezTo>
                      <a:pt x="4335" y="1963"/>
                      <a:pt x="4335" y="1963"/>
                      <a:pt x="4335" y="1963"/>
                    </a:cubicBezTo>
                    <a:cubicBezTo>
                      <a:pt x="4339" y="1963"/>
                      <a:pt x="4339" y="1963"/>
                      <a:pt x="4339" y="1963"/>
                    </a:cubicBezTo>
                    <a:cubicBezTo>
                      <a:pt x="4339" y="1963"/>
                      <a:pt x="4339" y="1963"/>
                      <a:pt x="4339" y="1963"/>
                    </a:cubicBezTo>
                    <a:cubicBezTo>
                      <a:pt x="4339" y="1960"/>
                      <a:pt x="4339" y="1960"/>
                      <a:pt x="4339" y="1960"/>
                    </a:cubicBezTo>
                    <a:cubicBezTo>
                      <a:pt x="4341" y="1956"/>
                      <a:pt x="4341" y="1956"/>
                      <a:pt x="4341" y="1956"/>
                    </a:cubicBezTo>
                    <a:cubicBezTo>
                      <a:pt x="4344" y="1949"/>
                      <a:pt x="4344" y="1949"/>
                      <a:pt x="4344" y="1949"/>
                    </a:cubicBezTo>
                    <a:cubicBezTo>
                      <a:pt x="4344" y="1945"/>
                      <a:pt x="4344" y="1945"/>
                      <a:pt x="4344" y="1945"/>
                    </a:cubicBezTo>
                    <a:cubicBezTo>
                      <a:pt x="4343" y="1941"/>
                      <a:pt x="4343" y="1941"/>
                      <a:pt x="4343" y="1941"/>
                    </a:cubicBezTo>
                    <a:cubicBezTo>
                      <a:pt x="4339" y="1933"/>
                      <a:pt x="4339" y="1933"/>
                      <a:pt x="4339" y="1933"/>
                    </a:cubicBezTo>
                    <a:cubicBezTo>
                      <a:pt x="4338" y="1928"/>
                      <a:pt x="4338" y="1928"/>
                      <a:pt x="4338" y="1928"/>
                    </a:cubicBezTo>
                    <a:cubicBezTo>
                      <a:pt x="4338" y="1927"/>
                      <a:pt x="4338" y="1927"/>
                      <a:pt x="4338" y="1927"/>
                    </a:cubicBezTo>
                    <a:cubicBezTo>
                      <a:pt x="4339" y="1926"/>
                      <a:pt x="4339" y="1926"/>
                      <a:pt x="4339" y="1926"/>
                    </a:cubicBezTo>
                    <a:cubicBezTo>
                      <a:pt x="4339" y="1926"/>
                      <a:pt x="4339" y="1926"/>
                      <a:pt x="4339" y="1926"/>
                    </a:cubicBezTo>
                    <a:cubicBezTo>
                      <a:pt x="4342" y="1929"/>
                      <a:pt x="4342" y="1929"/>
                      <a:pt x="4342" y="1929"/>
                    </a:cubicBezTo>
                    <a:cubicBezTo>
                      <a:pt x="4344" y="1934"/>
                      <a:pt x="4344" y="1934"/>
                      <a:pt x="4344" y="1934"/>
                    </a:cubicBezTo>
                    <a:cubicBezTo>
                      <a:pt x="4344" y="1938"/>
                      <a:pt x="4344" y="1938"/>
                      <a:pt x="4344" y="1938"/>
                    </a:cubicBezTo>
                    <a:cubicBezTo>
                      <a:pt x="4345" y="1940"/>
                      <a:pt x="4345" y="1940"/>
                      <a:pt x="4345" y="1940"/>
                    </a:cubicBezTo>
                    <a:cubicBezTo>
                      <a:pt x="4347" y="1940"/>
                      <a:pt x="4347" y="1940"/>
                      <a:pt x="4347" y="1940"/>
                    </a:cubicBezTo>
                    <a:cubicBezTo>
                      <a:pt x="4348" y="1939"/>
                      <a:pt x="4348" y="1939"/>
                      <a:pt x="4348" y="1939"/>
                    </a:cubicBezTo>
                    <a:cubicBezTo>
                      <a:pt x="4348" y="1936"/>
                      <a:pt x="4348" y="1936"/>
                      <a:pt x="4348" y="1936"/>
                    </a:cubicBezTo>
                    <a:cubicBezTo>
                      <a:pt x="4349" y="1932"/>
                      <a:pt x="4349" y="1932"/>
                      <a:pt x="4349" y="1932"/>
                    </a:cubicBezTo>
                    <a:cubicBezTo>
                      <a:pt x="4349" y="1929"/>
                      <a:pt x="4349" y="1929"/>
                      <a:pt x="4349" y="1929"/>
                    </a:cubicBezTo>
                    <a:cubicBezTo>
                      <a:pt x="4351" y="1926"/>
                      <a:pt x="4351" y="1926"/>
                      <a:pt x="4351" y="1926"/>
                    </a:cubicBezTo>
                    <a:cubicBezTo>
                      <a:pt x="4350" y="1926"/>
                      <a:pt x="4350" y="1926"/>
                      <a:pt x="4350" y="1926"/>
                    </a:cubicBezTo>
                    <a:cubicBezTo>
                      <a:pt x="4349" y="1925"/>
                      <a:pt x="4349" y="1925"/>
                      <a:pt x="4349" y="1925"/>
                    </a:cubicBezTo>
                    <a:cubicBezTo>
                      <a:pt x="4348" y="1924"/>
                      <a:pt x="4348" y="1924"/>
                      <a:pt x="4348" y="1924"/>
                    </a:cubicBezTo>
                    <a:cubicBezTo>
                      <a:pt x="4349" y="1923"/>
                      <a:pt x="4349" y="1923"/>
                      <a:pt x="4349" y="1923"/>
                    </a:cubicBezTo>
                    <a:cubicBezTo>
                      <a:pt x="4351" y="1924"/>
                      <a:pt x="4351" y="1924"/>
                      <a:pt x="4351" y="1924"/>
                    </a:cubicBezTo>
                    <a:cubicBezTo>
                      <a:pt x="4351" y="1923"/>
                      <a:pt x="4351" y="1923"/>
                      <a:pt x="4351" y="1923"/>
                    </a:cubicBezTo>
                    <a:cubicBezTo>
                      <a:pt x="4351" y="1922"/>
                      <a:pt x="4351" y="1922"/>
                      <a:pt x="4351" y="1922"/>
                    </a:cubicBezTo>
                    <a:cubicBezTo>
                      <a:pt x="4351" y="1921"/>
                      <a:pt x="4351" y="1921"/>
                      <a:pt x="4351" y="1921"/>
                    </a:cubicBezTo>
                    <a:cubicBezTo>
                      <a:pt x="4351" y="1921"/>
                      <a:pt x="4351" y="1921"/>
                      <a:pt x="4351" y="1921"/>
                    </a:cubicBezTo>
                    <a:cubicBezTo>
                      <a:pt x="4350" y="1920"/>
                      <a:pt x="4350" y="1920"/>
                      <a:pt x="4350" y="1920"/>
                    </a:cubicBezTo>
                    <a:cubicBezTo>
                      <a:pt x="4350" y="1920"/>
                      <a:pt x="4350" y="1920"/>
                      <a:pt x="4350" y="1920"/>
                    </a:cubicBezTo>
                    <a:cubicBezTo>
                      <a:pt x="4351" y="1920"/>
                      <a:pt x="4351" y="1920"/>
                      <a:pt x="4351" y="1920"/>
                    </a:cubicBezTo>
                    <a:cubicBezTo>
                      <a:pt x="4351" y="1920"/>
                      <a:pt x="4351" y="1920"/>
                      <a:pt x="4351" y="1920"/>
                    </a:cubicBezTo>
                    <a:cubicBezTo>
                      <a:pt x="4352" y="1920"/>
                      <a:pt x="4352" y="1920"/>
                      <a:pt x="4352" y="1920"/>
                    </a:cubicBezTo>
                    <a:cubicBezTo>
                      <a:pt x="4354" y="1917"/>
                      <a:pt x="4354" y="1917"/>
                      <a:pt x="4354" y="1917"/>
                    </a:cubicBezTo>
                    <a:cubicBezTo>
                      <a:pt x="4355" y="1914"/>
                      <a:pt x="4355" y="1914"/>
                      <a:pt x="4355" y="1914"/>
                    </a:cubicBezTo>
                    <a:cubicBezTo>
                      <a:pt x="4357" y="1912"/>
                      <a:pt x="4357" y="1912"/>
                      <a:pt x="4357" y="1912"/>
                    </a:cubicBezTo>
                    <a:cubicBezTo>
                      <a:pt x="4357" y="1910"/>
                      <a:pt x="4357" y="1910"/>
                      <a:pt x="4357" y="1910"/>
                    </a:cubicBezTo>
                    <a:cubicBezTo>
                      <a:pt x="4357" y="1909"/>
                      <a:pt x="4357" y="1909"/>
                      <a:pt x="4357" y="1909"/>
                    </a:cubicBezTo>
                    <a:cubicBezTo>
                      <a:pt x="4356" y="1909"/>
                      <a:pt x="4356" y="1909"/>
                      <a:pt x="4356" y="1909"/>
                    </a:cubicBezTo>
                    <a:cubicBezTo>
                      <a:pt x="4355" y="1909"/>
                      <a:pt x="4355" y="1909"/>
                      <a:pt x="4355" y="1909"/>
                    </a:cubicBezTo>
                    <a:cubicBezTo>
                      <a:pt x="4359" y="1905"/>
                      <a:pt x="4359" y="1905"/>
                      <a:pt x="4359" y="1905"/>
                    </a:cubicBezTo>
                    <a:cubicBezTo>
                      <a:pt x="4362" y="1901"/>
                      <a:pt x="4362" y="1901"/>
                      <a:pt x="4362" y="1901"/>
                    </a:cubicBezTo>
                    <a:cubicBezTo>
                      <a:pt x="4362" y="1900"/>
                      <a:pt x="4362" y="1900"/>
                      <a:pt x="4362" y="1900"/>
                    </a:cubicBezTo>
                    <a:cubicBezTo>
                      <a:pt x="4362" y="1900"/>
                      <a:pt x="4362" y="1900"/>
                      <a:pt x="4362" y="1900"/>
                    </a:cubicBezTo>
                    <a:cubicBezTo>
                      <a:pt x="4362" y="1898"/>
                      <a:pt x="4362" y="1898"/>
                      <a:pt x="4362" y="1898"/>
                    </a:cubicBezTo>
                    <a:cubicBezTo>
                      <a:pt x="4362" y="1898"/>
                      <a:pt x="4362" y="1898"/>
                      <a:pt x="4362" y="1898"/>
                    </a:cubicBezTo>
                    <a:cubicBezTo>
                      <a:pt x="4363" y="1899"/>
                      <a:pt x="4363" y="1899"/>
                      <a:pt x="4363" y="1899"/>
                    </a:cubicBezTo>
                    <a:cubicBezTo>
                      <a:pt x="4364" y="1899"/>
                      <a:pt x="4364" y="1899"/>
                      <a:pt x="4364" y="1899"/>
                    </a:cubicBezTo>
                    <a:cubicBezTo>
                      <a:pt x="4366" y="1896"/>
                      <a:pt x="4366" y="1896"/>
                      <a:pt x="4366" y="1896"/>
                    </a:cubicBezTo>
                    <a:cubicBezTo>
                      <a:pt x="4368" y="1893"/>
                      <a:pt x="4368" y="1893"/>
                      <a:pt x="4368" y="1893"/>
                    </a:cubicBezTo>
                    <a:cubicBezTo>
                      <a:pt x="4368" y="1892"/>
                      <a:pt x="4368" y="1892"/>
                      <a:pt x="4368" y="1892"/>
                    </a:cubicBezTo>
                    <a:cubicBezTo>
                      <a:pt x="4368" y="1891"/>
                      <a:pt x="4368" y="1891"/>
                      <a:pt x="4368" y="1891"/>
                    </a:cubicBezTo>
                    <a:cubicBezTo>
                      <a:pt x="4367" y="1891"/>
                      <a:pt x="4367" y="1891"/>
                      <a:pt x="4367" y="1891"/>
                    </a:cubicBezTo>
                    <a:cubicBezTo>
                      <a:pt x="4367" y="1890"/>
                      <a:pt x="4367" y="1890"/>
                      <a:pt x="4367" y="1890"/>
                    </a:cubicBezTo>
                    <a:cubicBezTo>
                      <a:pt x="4368" y="1890"/>
                      <a:pt x="4368" y="1890"/>
                      <a:pt x="4368" y="1890"/>
                    </a:cubicBezTo>
                    <a:cubicBezTo>
                      <a:pt x="4370" y="1891"/>
                      <a:pt x="4370" y="1891"/>
                      <a:pt x="4370" y="1891"/>
                    </a:cubicBezTo>
                    <a:cubicBezTo>
                      <a:pt x="4371" y="1891"/>
                      <a:pt x="4371" y="1891"/>
                      <a:pt x="4371" y="1891"/>
                    </a:cubicBezTo>
                    <a:cubicBezTo>
                      <a:pt x="4375" y="1886"/>
                      <a:pt x="4375" y="1886"/>
                      <a:pt x="4375" y="1886"/>
                    </a:cubicBezTo>
                    <a:cubicBezTo>
                      <a:pt x="4379" y="1880"/>
                      <a:pt x="4379" y="1880"/>
                      <a:pt x="4379" y="1880"/>
                    </a:cubicBezTo>
                    <a:cubicBezTo>
                      <a:pt x="4382" y="1878"/>
                      <a:pt x="4382" y="1878"/>
                      <a:pt x="4382" y="1878"/>
                    </a:cubicBezTo>
                    <a:cubicBezTo>
                      <a:pt x="4386" y="1876"/>
                      <a:pt x="4386" y="1876"/>
                      <a:pt x="4386" y="1876"/>
                    </a:cubicBezTo>
                    <a:cubicBezTo>
                      <a:pt x="4388" y="1875"/>
                      <a:pt x="4388" y="1875"/>
                      <a:pt x="4388" y="1875"/>
                    </a:cubicBezTo>
                    <a:cubicBezTo>
                      <a:pt x="4386" y="1873"/>
                      <a:pt x="4386" y="1873"/>
                      <a:pt x="4386" y="1873"/>
                    </a:cubicBezTo>
                    <a:cubicBezTo>
                      <a:pt x="4388" y="1872"/>
                      <a:pt x="4388" y="1872"/>
                      <a:pt x="4388" y="1872"/>
                    </a:cubicBezTo>
                    <a:cubicBezTo>
                      <a:pt x="4383" y="1871"/>
                      <a:pt x="4383" y="1871"/>
                      <a:pt x="4383" y="1871"/>
                    </a:cubicBezTo>
                    <a:cubicBezTo>
                      <a:pt x="4380" y="1867"/>
                      <a:pt x="4380" y="1867"/>
                      <a:pt x="4380" y="1867"/>
                    </a:cubicBezTo>
                    <a:cubicBezTo>
                      <a:pt x="4378" y="1867"/>
                      <a:pt x="4378" y="1867"/>
                      <a:pt x="4378" y="1867"/>
                    </a:cubicBezTo>
                    <a:cubicBezTo>
                      <a:pt x="4380" y="1865"/>
                      <a:pt x="4380" y="1865"/>
                      <a:pt x="4380" y="1865"/>
                    </a:cubicBezTo>
                    <a:cubicBezTo>
                      <a:pt x="4384" y="1865"/>
                      <a:pt x="4384" y="1865"/>
                      <a:pt x="4384" y="1865"/>
                    </a:cubicBezTo>
                    <a:cubicBezTo>
                      <a:pt x="4386" y="1861"/>
                      <a:pt x="4386" y="1861"/>
                      <a:pt x="4386" y="1861"/>
                    </a:cubicBezTo>
                    <a:cubicBezTo>
                      <a:pt x="4380" y="1855"/>
                      <a:pt x="4380" y="1855"/>
                      <a:pt x="4380" y="1855"/>
                    </a:cubicBezTo>
                    <a:cubicBezTo>
                      <a:pt x="4378" y="1857"/>
                      <a:pt x="4378" y="1857"/>
                      <a:pt x="4378" y="1857"/>
                    </a:cubicBezTo>
                    <a:cubicBezTo>
                      <a:pt x="4377" y="1849"/>
                      <a:pt x="4377" y="1849"/>
                      <a:pt x="4377" y="1849"/>
                    </a:cubicBezTo>
                    <a:cubicBezTo>
                      <a:pt x="4379" y="1852"/>
                      <a:pt x="4379" y="1852"/>
                      <a:pt x="4379" y="1852"/>
                    </a:cubicBezTo>
                    <a:cubicBezTo>
                      <a:pt x="4384" y="1850"/>
                      <a:pt x="4384" y="1850"/>
                      <a:pt x="4384" y="1850"/>
                    </a:cubicBezTo>
                    <a:cubicBezTo>
                      <a:pt x="4385" y="1856"/>
                      <a:pt x="4385" y="1856"/>
                      <a:pt x="4385" y="1856"/>
                    </a:cubicBezTo>
                    <a:cubicBezTo>
                      <a:pt x="4391" y="1860"/>
                      <a:pt x="4391" y="1860"/>
                      <a:pt x="4391" y="1860"/>
                    </a:cubicBezTo>
                    <a:cubicBezTo>
                      <a:pt x="4388" y="1862"/>
                      <a:pt x="4388" y="1862"/>
                      <a:pt x="4388" y="1862"/>
                    </a:cubicBezTo>
                    <a:cubicBezTo>
                      <a:pt x="4384" y="1869"/>
                      <a:pt x="4384" y="1869"/>
                      <a:pt x="4384" y="1869"/>
                    </a:cubicBezTo>
                    <a:cubicBezTo>
                      <a:pt x="4386" y="1869"/>
                      <a:pt x="4386" y="1869"/>
                      <a:pt x="4386" y="1869"/>
                    </a:cubicBezTo>
                    <a:cubicBezTo>
                      <a:pt x="4387" y="1867"/>
                      <a:pt x="4387" y="1867"/>
                      <a:pt x="4387" y="1867"/>
                    </a:cubicBezTo>
                    <a:cubicBezTo>
                      <a:pt x="4393" y="1871"/>
                      <a:pt x="4393" y="1871"/>
                      <a:pt x="4393" y="1871"/>
                    </a:cubicBezTo>
                    <a:cubicBezTo>
                      <a:pt x="4402" y="1860"/>
                      <a:pt x="4402" y="1860"/>
                      <a:pt x="4402" y="1860"/>
                    </a:cubicBezTo>
                    <a:cubicBezTo>
                      <a:pt x="4400" y="1857"/>
                      <a:pt x="4400" y="1857"/>
                      <a:pt x="4400" y="1857"/>
                    </a:cubicBezTo>
                    <a:cubicBezTo>
                      <a:pt x="4401" y="1857"/>
                      <a:pt x="4401" y="1857"/>
                      <a:pt x="4401" y="1857"/>
                    </a:cubicBezTo>
                    <a:cubicBezTo>
                      <a:pt x="4402" y="1858"/>
                      <a:pt x="4402" y="1858"/>
                      <a:pt x="4402" y="1858"/>
                    </a:cubicBezTo>
                    <a:cubicBezTo>
                      <a:pt x="4402" y="1858"/>
                      <a:pt x="4402" y="1858"/>
                      <a:pt x="4402" y="1858"/>
                    </a:cubicBezTo>
                    <a:cubicBezTo>
                      <a:pt x="4404" y="1857"/>
                      <a:pt x="4404" y="1857"/>
                      <a:pt x="4404" y="1857"/>
                    </a:cubicBezTo>
                    <a:cubicBezTo>
                      <a:pt x="4406" y="1855"/>
                      <a:pt x="4406" y="1855"/>
                      <a:pt x="4406" y="1855"/>
                    </a:cubicBezTo>
                    <a:cubicBezTo>
                      <a:pt x="4406" y="1854"/>
                      <a:pt x="4406" y="1854"/>
                      <a:pt x="4406" y="1854"/>
                    </a:cubicBezTo>
                    <a:cubicBezTo>
                      <a:pt x="4404" y="1853"/>
                      <a:pt x="4404" y="1853"/>
                      <a:pt x="4404" y="1853"/>
                    </a:cubicBezTo>
                    <a:cubicBezTo>
                      <a:pt x="4402" y="1851"/>
                      <a:pt x="4402" y="1851"/>
                      <a:pt x="4402" y="1851"/>
                    </a:cubicBezTo>
                    <a:cubicBezTo>
                      <a:pt x="4402" y="1850"/>
                      <a:pt x="4402" y="1850"/>
                      <a:pt x="4402" y="1850"/>
                    </a:cubicBezTo>
                    <a:cubicBezTo>
                      <a:pt x="4405" y="1852"/>
                      <a:pt x="4405" y="1852"/>
                      <a:pt x="4405" y="1852"/>
                    </a:cubicBezTo>
                    <a:cubicBezTo>
                      <a:pt x="4406" y="1853"/>
                      <a:pt x="4406" y="1853"/>
                      <a:pt x="4406" y="1853"/>
                    </a:cubicBezTo>
                    <a:cubicBezTo>
                      <a:pt x="4407" y="1853"/>
                      <a:pt x="4407" y="1853"/>
                      <a:pt x="4407" y="1853"/>
                    </a:cubicBezTo>
                    <a:cubicBezTo>
                      <a:pt x="4408" y="1852"/>
                      <a:pt x="4408" y="1852"/>
                      <a:pt x="4408" y="1852"/>
                    </a:cubicBezTo>
                    <a:cubicBezTo>
                      <a:pt x="4409" y="1850"/>
                      <a:pt x="4409" y="1850"/>
                      <a:pt x="4409" y="1850"/>
                    </a:cubicBezTo>
                    <a:cubicBezTo>
                      <a:pt x="4409" y="1849"/>
                      <a:pt x="4409" y="1849"/>
                      <a:pt x="4409" y="1849"/>
                    </a:cubicBezTo>
                    <a:cubicBezTo>
                      <a:pt x="4407" y="1847"/>
                      <a:pt x="4407" y="1847"/>
                      <a:pt x="4407" y="1847"/>
                    </a:cubicBezTo>
                    <a:cubicBezTo>
                      <a:pt x="4405" y="1844"/>
                      <a:pt x="4405" y="1844"/>
                      <a:pt x="4405" y="1844"/>
                    </a:cubicBezTo>
                    <a:cubicBezTo>
                      <a:pt x="4404" y="1843"/>
                      <a:pt x="4404" y="1843"/>
                      <a:pt x="4404" y="1843"/>
                    </a:cubicBezTo>
                    <a:cubicBezTo>
                      <a:pt x="4404" y="1842"/>
                      <a:pt x="4404" y="1842"/>
                      <a:pt x="4404" y="1842"/>
                    </a:cubicBezTo>
                    <a:cubicBezTo>
                      <a:pt x="4411" y="1846"/>
                      <a:pt x="4411" y="1846"/>
                      <a:pt x="4411" y="1846"/>
                    </a:cubicBezTo>
                    <a:cubicBezTo>
                      <a:pt x="4412" y="1847"/>
                      <a:pt x="4412" y="1847"/>
                      <a:pt x="4412" y="1847"/>
                    </a:cubicBezTo>
                    <a:cubicBezTo>
                      <a:pt x="4411" y="1849"/>
                      <a:pt x="4411" y="1849"/>
                      <a:pt x="4411" y="1849"/>
                    </a:cubicBezTo>
                    <a:cubicBezTo>
                      <a:pt x="4411" y="1851"/>
                      <a:pt x="4411" y="1851"/>
                      <a:pt x="4411" y="1851"/>
                    </a:cubicBezTo>
                    <a:cubicBezTo>
                      <a:pt x="4411" y="1852"/>
                      <a:pt x="4411" y="1852"/>
                      <a:pt x="4411" y="1852"/>
                    </a:cubicBezTo>
                    <a:cubicBezTo>
                      <a:pt x="4413" y="1852"/>
                      <a:pt x="4413" y="1852"/>
                      <a:pt x="4413" y="1852"/>
                    </a:cubicBezTo>
                    <a:cubicBezTo>
                      <a:pt x="4418" y="1849"/>
                      <a:pt x="4418" y="1849"/>
                      <a:pt x="4418" y="1849"/>
                    </a:cubicBezTo>
                    <a:cubicBezTo>
                      <a:pt x="4424" y="1845"/>
                      <a:pt x="4424" y="1845"/>
                      <a:pt x="4424" y="1845"/>
                    </a:cubicBezTo>
                    <a:cubicBezTo>
                      <a:pt x="4424" y="1845"/>
                      <a:pt x="4424" y="1845"/>
                      <a:pt x="4424" y="1845"/>
                    </a:cubicBezTo>
                    <a:cubicBezTo>
                      <a:pt x="4425" y="1845"/>
                      <a:pt x="4425" y="1845"/>
                      <a:pt x="4425" y="1845"/>
                    </a:cubicBezTo>
                    <a:cubicBezTo>
                      <a:pt x="4424" y="1843"/>
                      <a:pt x="4424" y="1843"/>
                      <a:pt x="4424" y="1843"/>
                    </a:cubicBezTo>
                    <a:cubicBezTo>
                      <a:pt x="4425" y="1843"/>
                      <a:pt x="4425" y="1843"/>
                      <a:pt x="4425" y="1843"/>
                    </a:cubicBezTo>
                    <a:cubicBezTo>
                      <a:pt x="4425" y="1843"/>
                      <a:pt x="4425" y="1843"/>
                      <a:pt x="4425" y="1843"/>
                    </a:cubicBezTo>
                    <a:cubicBezTo>
                      <a:pt x="4437" y="1841"/>
                      <a:pt x="4437" y="1841"/>
                      <a:pt x="4437" y="1841"/>
                    </a:cubicBezTo>
                    <a:cubicBezTo>
                      <a:pt x="4449" y="1839"/>
                      <a:pt x="4449" y="1839"/>
                      <a:pt x="4449" y="1839"/>
                    </a:cubicBezTo>
                    <a:cubicBezTo>
                      <a:pt x="4448" y="1838"/>
                      <a:pt x="4448" y="1838"/>
                      <a:pt x="4448" y="1838"/>
                    </a:cubicBezTo>
                    <a:cubicBezTo>
                      <a:pt x="4447" y="1836"/>
                      <a:pt x="4447" y="1836"/>
                      <a:pt x="4447" y="1836"/>
                    </a:cubicBezTo>
                    <a:cubicBezTo>
                      <a:pt x="4444" y="1836"/>
                      <a:pt x="4444" y="1836"/>
                      <a:pt x="4444" y="1836"/>
                    </a:cubicBezTo>
                    <a:cubicBezTo>
                      <a:pt x="4442" y="1836"/>
                      <a:pt x="4442" y="1836"/>
                      <a:pt x="4442" y="1836"/>
                    </a:cubicBezTo>
                    <a:cubicBezTo>
                      <a:pt x="4442" y="1834"/>
                      <a:pt x="4442" y="1834"/>
                      <a:pt x="4442" y="1834"/>
                    </a:cubicBezTo>
                    <a:cubicBezTo>
                      <a:pt x="4444" y="1833"/>
                      <a:pt x="4444" y="1833"/>
                      <a:pt x="4444" y="1833"/>
                    </a:cubicBezTo>
                    <a:cubicBezTo>
                      <a:pt x="4446" y="1830"/>
                      <a:pt x="4446" y="1830"/>
                      <a:pt x="4446" y="1830"/>
                    </a:cubicBezTo>
                    <a:cubicBezTo>
                      <a:pt x="4448" y="1828"/>
                      <a:pt x="4448" y="1828"/>
                      <a:pt x="4448" y="1828"/>
                    </a:cubicBezTo>
                    <a:cubicBezTo>
                      <a:pt x="4451" y="1831"/>
                      <a:pt x="4451" y="1831"/>
                      <a:pt x="4451" y="1831"/>
                    </a:cubicBezTo>
                    <a:cubicBezTo>
                      <a:pt x="4452" y="1834"/>
                      <a:pt x="4452" y="1834"/>
                      <a:pt x="4452" y="1834"/>
                    </a:cubicBezTo>
                    <a:cubicBezTo>
                      <a:pt x="4451" y="1836"/>
                      <a:pt x="4451" y="1836"/>
                      <a:pt x="4451" y="1836"/>
                    </a:cubicBezTo>
                    <a:cubicBezTo>
                      <a:pt x="4451" y="1839"/>
                      <a:pt x="4451" y="1839"/>
                      <a:pt x="4451" y="1839"/>
                    </a:cubicBezTo>
                    <a:cubicBezTo>
                      <a:pt x="4454" y="1839"/>
                      <a:pt x="4454" y="1839"/>
                      <a:pt x="4454" y="1839"/>
                    </a:cubicBezTo>
                    <a:cubicBezTo>
                      <a:pt x="4457" y="1838"/>
                      <a:pt x="4457" y="1838"/>
                      <a:pt x="4457" y="1838"/>
                    </a:cubicBezTo>
                    <a:cubicBezTo>
                      <a:pt x="4456" y="1838"/>
                      <a:pt x="4456" y="1838"/>
                      <a:pt x="4456" y="1838"/>
                    </a:cubicBezTo>
                    <a:cubicBezTo>
                      <a:pt x="4455" y="1837"/>
                      <a:pt x="4455" y="1837"/>
                      <a:pt x="4455" y="1837"/>
                    </a:cubicBezTo>
                    <a:cubicBezTo>
                      <a:pt x="4455" y="1835"/>
                      <a:pt x="4455" y="1835"/>
                      <a:pt x="4455" y="1835"/>
                    </a:cubicBezTo>
                    <a:cubicBezTo>
                      <a:pt x="4454" y="1832"/>
                      <a:pt x="4454" y="1832"/>
                      <a:pt x="4454" y="1832"/>
                    </a:cubicBezTo>
                    <a:cubicBezTo>
                      <a:pt x="4453" y="1829"/>
                      <a:pt x="4453" y="1829"/>
                      <a:pt x="4453" y="1829"/>
                    </a:cubicBezTo>
                    <a:cubicBezTo>
                      <a:pt x="4453" y="1826"/>
                      <a:pt x="4453" y="1826"/>
                      <a:pt x="4453" y="1826"/>
                    </a:cubicBezTo>
                    <a:cubicBezTo>
                      <a:pt x="4454" y="1826"/>
                      <a:pt x="4454" y="1826"/>
                      <a:pt x="4454" y="1826"/>
                    </a:cubicBezTo>
                    <a:cubicBezTo>
                      <a:pt x="4456" y="1828"/>
                      <a:pt x="4456" y="1828"/>
                      <a:pt x="4456" y="1828"/>
                    </a:cubicBezTo>
                    <a:cubicBezTo>
                      <a:pt x="4457" y="1830"/>
                      <a:pt x="4457" y="1830"/>
                      <a:pt x="4457" y="1830"/>
                    </a:cubicBezTo>
                    <a:cubicBezTo>
                      <a:pt x="4457" y="1830"/>
                      <a:pt x="4457" y="1830"/>
                      <a:pt x="4457" y="1830"/>
                    </a:cubicBezTo>
                    <a:cubicBezTo>
                      <a:pt x="4458" y="1830"/>
                      <a:pt x="4458" y="1830"/>
                      <a:pt x="4458" y="1830"/>
                    </a:cubicBezTo>
                    <a:cubicBezTo>
                      <a:pt x="4458" y="1829"/>
                      <a:pt x="4458" y="1829"/>
                      <a:pt x="4458" y="1829"/>
                    </a:cubicBezTo>
                    <a:cubicBezTo>
                      <a:pt x="4459" y="1828"/>
                      <a:pt x="4459" y="1828"/>
                      <a:pt x="4459" y="1828"/>
                    </a:cubicBezTo>
                    <a:cubicBezTo>
                      <a:pt x="4460" y="1829"/>
                      <a:pt x="4460" y="1829"/>
                      <a:pt x="4460" y="1829"/>
                    </a:cubicBezTo>
                    <a:cubicBezTo>
                      <a:pt x="4460" y="1830"/>
                      <a:pt x="4460" y="1830"/>
                      <a:pt x="4460" y="1830"/>
                    </a:cubicBezTo>
                    <a:cubicBezTo>
                      <a:pt x="4459" y="1831"/>
                      <a:pt x="4459" y="1831"/>
                      <a:pt x="4459" y="1831"/>
                    </a:cubicBezTo>
                    <a:cubicBezTo>
                      <a:pt x="4459" y="1832"/>
                      <a:pt x="4459" y="1832"/>
                      <a:pt x="4459" y="1832"/>
                    </a:cubicBezTo>
                    <a:cubicBezTo>
                      <a:pt x="4459" y="1834"/>
                      <a:pt x="4459" y="1834"/>
                      <a:pt x="4459" y="1834"/>
                    </a:cubicBezTo>
                    <a:cubicBezTo>
                      <a:pt x="4460" y="1836"/>
                      <a:pt x="4460" y="1836"/>
                      <a:pt x="4460" y="1836"/>
                    </a:cubicBezTo>
                    <a:cubicBezTo>
                      <a:pt x="4464" y="1836"/>
                      <a:pt x="4464" y="1836"/>
                      <a:pt x="4464" y="1836"/>
                    </a:cubicBezTo>
                    <a:cubicBezTo>
                      <a:pt x="4468" y="1834"/>
                      <a:pt x="4468" y="1834"/>
                      <a:pt x="4468" y="1834"/>
                    </a:cubicBezTo>
                    <a:cubicBezTo>
                      <a:pt x="4468" y="1834"/>
                      <a:pt x="4468" y="1834"/>
                      <a:pt x="4468" y="1834"/>
                    </a:cubicBezTo>
                    <a:cubicBezTo>
                      <a:pt x="4468" y="1833"/>
                      <a:pt x="4468" y="1833"/>
                      <a:pt x="4468" y="1833"/>
                    </a:cubicBezTo>
                    <a:cubicBezTo>
                      <a:pt x="4468" y="1832"/>
                      <a:pt x="4468" y="1832"/>
                      <a:pt x="4468" y="1832"/>
                    </a:cubicBezTo>
                    <a:cubicBezTo>
                      <a:pt x="4466" y="1832"/>
                      <a:pt x="4466" y="1832"/>
                      <a:pt x="4466" y="1832"/>
                    </a:cubicBezTo>
                    <a:cubicBezTo>
                      <a:pt x="4466" y="1831"/>
                      <a:pt x="4466" y="1831"/>
                      <a:pt x="4466" y="1831"/>
                    </a:cubicBezTo>
                    <a:cubicBezTo>
                      <a:pt x="4465" y="1830"/>
                      <a:pt x="4465" y="1830"/>
                      <a:pt x="4465" y="1830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8" y="1828"/>
                      <a:pt x="4468" y="1828"/>
                      <a:pt x="4468" y="1828"/>
                    </a:cubicBezTo>
                    <a:cubicBezTo>
                      <a:pt x="4468" y="1829"/>
                      <a:pt x="4468" y="1829"/>
                      <a:pt x="4468" y="1829"/>
                    </a:cubicBezTo>
                    <a:cubicBezTo>
                      <a:pt x="4469" y="1829"/>
                      <a:pt x="4469" y="1829"/>
                      <a:pt x="4469" y="1829"/>
                    </a:cubicBezTo>
                    <a:cubicBezTo>
                      <a:pt x="4470" y="1827"/>
                      <a:pt x="4470" y="1827"/>
                      <a:pt x="4470" y="1827"/>
                    </a:cubicBezTo>
                    <a:cubicBezTo>
                      <a:pt x="4471" y="1823"/>
                      <a:pt x="4471" y="1823"/>
                      <a:pt x="4471" y="1823"/>
                    </a:cubicBezTo>
                    <a:cubicBezTo>
                      <a:pt x="4471" y="1822"/>
                      <a:pt x="4471" y="1822"/>
                      <a:pt x="4471" y="1822"/>
                    </a:cubicBezTo>
                    <a:cubicBezTo>
                      <a:pt x="4473" y="1821"/>
                      <a:pt x="4473" y="1821"/>
                      <a:pt x="4473" y="1821"/>
                    </a:cubicBezTo>
                    <a:cubicBezTo>
                      <a:pt x="4473" y="1820"/>
                      <a:pt x="4473" y="1820"/>
                      <a:pt x="4473" y="1820"/>
                    </a:cubicBezTo>
                    <a:cubicBezTo>
                      <a:pt x="4473" y="1816"/>
                      <a:pt x="4473" y="1816"/>
                      <a:pt x="4473" y="1816"/>
                    </a:cubicBezTo>
                    <a:cubicBezTo>
                      <a:pt x="4473" y="1814"/>
                      <a:pt x="4473" y="1814"/>
                      <a:pt x="4473" y="1814"/>
                    </a:cubicBezTo>
                    <a:cubicBezTo>
                      <a:pt x="4473" y="1814"/>
                      <a:pt x="4473" y="1814"/>
                      <a:pt x="4473" y="1814"/>
                    </a:cubicBezTo>
                    <a:cubicBezTo>
                      <a:pt x="4474" y="1814"/>
                      <a:pt x="4474" y="1814"/>
                      <a:pt x="4474" y="1814"/>
                    </a:cubicBezTo>
                    <a:cubicBezTo>
                      <a:pt x="4475" y="1816"/>
                      <a:pt x="4475" y="1816"/>
                      <a:pt x="4475" y="1816"/>
                    </a:cubicBezTo>
                    <a:cubicBezTo>
                      <a:pt x="4475" y="1816"/>
                      <a:pt x="4475" y="1816"/>
                      <a:pt x="4475" y="1816"/>
                    </a:cubicBezTo>
                    <a:cubicBezTo>
                      <a:pt x="4477" y="1815"/>
                      <a:pt x="4477" y="1815"/>
                      <a:pt x="4477" y="1815"/>
                    </a:cubicBezTo>
                    <a:cubicBezTo>
                      <a:pt x="4479" y="1814"/>
                      <a:pt x="4479" y="1814"/>
                      <a:pt x="4479" y="1814"/>
                    </a:cubicBezTo>
                    <a:cubicBezTo>
                      <a:pt x="4480" y="1811"/>
                      <a:pt x="4480" y="1811"/>
                      <a:pt x="4480" y="1811"/>
                    </a:cubicBezTo>
                    <a:cubicBezTo>
                      <a:pt x="4481" y="1809"/>
                      <a:pt x="4481" y="1809"/>
                      <a:pt x="4481" y="1809"/>
                    </a:cubicBezTo>
                    <a:cubicBezTo>
                      <a:pt x="4479" y="1809"/>
                      <a:pt x="4479" y="1809"/>
                      <a:pt x="4479" y="1809"/>
                    </a:cubicBezTo>
                    <a:cubicBezTo>
                      <a:pt x="4477" y="1809"/>
                      <a:pt x="4477" y="1809"/>
                      <a:pt x="4477" y="1809"/>
                    </a:cubicBezTo>
                    <a:cubicBezTo>
                      <a:pt x="4477" y="1808"/>
                      <a:pt x="4477" y="1808"/>
                      <a:pt x="4477" y="1808"/>
                    </a:cubicBezTo>
                    <a:cubicBezTo>
                      <a:pt x="4478" y="1807"/>
                      <a:pt x="4478" y="1807"/>
                      <a:pt x="4478" y="1807"/>
                    </a:cubicBezTo>
                    <a:cubicBezTo>
                      <a:pt x="4480" y="1807"/>
                      <a:pt x="4480" y="1807"/>
                      <a:pt x="4480" y="1807"/>
                    </a:cubicBezTo>
                    <a:cubicBezTo>
                      <a:pt x="4482" y="1807"/>
                      <a:pt x="4482" y="1807"/>
                      <a:pt x="4482" y="1807"/>
                    </a:cubicBezTo>
                    <a:cubicBezTo>
                      <a:pt x="4483" y="1804"/>
                      <a:pt x="4483" y="1804"/>
                      <a:pt x="4483" y="1804"/>
                    </a:cubicBezTo>
                    <a:cubicBezTo>
                      <a:pt x="4484" y="1802"/>
                      <a:pt x="4484" y="1802"/>
                      <a:pt x="4484" y="1802"/>
                    </a:cubicBezTo>
                    <a:cubicBezTo>
                      <a:pt x="4480" y="1799"/>
                      <a:pt x="4480" y="1799"/>
                      <a:pt x="4480" y="1799"/>
                    </a:cubicBezTo>
                    <a:cubicBezTo>
                      <a:pt x="4479" y="1797"/>
                      <a:pt x="4479" y="1797"/>
                      <a:pt x="4479" y="1797"/>
                    </a:cubicBezTo>
                    <a:cubicBezTo>
                      <a:pt x="4479" y="1796"/>
                      <a:pt x="4479" y="1796"/>
                      <a:pt x="4479" y="1796"/>
                    </a:cubicBezTo>
                    <a:cubicBezTo>
                      <a:pt x="4479" y="1796"/>
                      <a:pt x="4479" y="1796"/>
                      <a:pt x="4479" y="1796"/>
                    </a:cubicBezTo>
                    <a:cubicBezTo>
                      <a:pt x="4480" y="1796"/>
                      <a:pt x="4480" y="1796"/>
                      <a:pt x="4480" y="1796"/>
                    </a:cubicBezTo>
                    <a:cubicBezTo>
                      <a:pt x="4478" y="1794"/>
                      <a:pt x="4478" y="1794"/>
                      <a:pt x="4478" y="1794"/>
                    </a:cubicBezTo>
                    <a:cubicBezTo>
                      <a:pt x="4476" y="1795"/>
                      <a:pt x="4476" y="1795"/>
                      <a:pt x="4476" y="1795"/>
                    </a:cubicBezTo>
                    <a:cubicBezTo>
                      <a:pt x="4477" y="1796"/>
                      <a:pt x="4477" y="1796"/>
                      <a:pt x="4477" y="1796"/>
                    </a:cubicBezTo>
                    <a:cubicBezTo>
                      <a:pt x="4477" y="1796"/>
                      <a:pt x="4477" y="1796"/>
                      <a:pt x="4477" y="1796"/>
                    </a:cubicBezTo>
                    <a:cubicBezTo>
                      <a:pt x="4477" y="1797"/>
                      <a:pt x="4477" y="1797"/>
                      <a:pt x="4477" y="1797"/>
                    </a:cubicBezTo>
                    <a:cubicBezTo>
                      <a:pt x="4474" y="1796"/>
                      <a:pt x="4474" y="1796"/>
                      <a:pt x="4474" y="1796"/>
                    </a:cubicBezTo>
                    <a:cubicBezTo>
                      <a:pt x="4474" y="1797"/>
                      <a:pt x="4474" y="1797"/>
                      <a:pt x="4474" y="1797"/>
                    </a:cubicBezTo>
                    <a:cubicBezTo>
                      <a:pt x="4477" y="1800"/>
                      <a:pt x="4477" y="1800"/>
                      <a:pt x="4477" y="1800"/>
                    </a:cubicBezTo>
                    <a:cubicBezTo>
                      <a:pt x="4479" y="1802"/>
                      <a:pt x="4479" y="1802"/>
                      <a:pt x="4479" y="1802"/>
                    </a:cubicBezTo>
                    <a:cubicBezTo>
                      <a:pt x="4479" y="1803"/>
                      <a:pt x="4479" y="1803"/>
                      <a:pt x="4479" y="1803"/>
                    </a:cubicBezTo>
                    <a:cubicBezTo>
                      <a:pt x="4479" y="1803"/>
                      <a:pt x="4479" y="1803"/>
                      <a:pt x="4479" y="1803"/>
                    </a:cubicBezTo>
                    <a:cubicBezTo>
                      <a:pt x="4475" y="1802"/>
                      <a:pt x="4475" y="1802"/>
                      <a:pt x="4475" y="1802"/>
                    </a:cubicBezTo>
                    <a:cubicBezTo>
                      <a:pt x="4473" y="1802"/>
                      <a:pt x="4473" y="1802"/>
                      <a:pt x="4473" y="1802"/>
                    </a:cubicBezTo>
                    <a:cubicBezTo>
                      <a:pt x="4473" y="1803"/>
                      <a:pt x="4473" y="1803"/>
                      <a:pt x="4473" y="1803"/>
                    </a:cubicBezTo>
                    <a:cubicBezTo>
                      <a:pt x="4473" y="1805"/>
                      <a:pt x="4473" y="1805"/>
                      <a:pt x="4473" y="1805"/>
                    </a:cubicBezTo>
                    <a:cubicBezTo>
                      <a:pt x="4473" y="1805"/>
                      <a:pt x="4473" y="1805"/>
                      <a:pt x="4473" y="1805"/>
                    </a:cubicBezTo>
                    <a:cubicBezTo>
                      <a:pt x="4474" y="1807"/>
                      <a:pt x="4474" y="1807"/>
                      <a:pt x="4474" y="1807"/>
                    </a:cubicBezTo>
                    <a:cubicBezTo>
                      <a:pt x="4473" y="1807"/>
                      <a:pt x="4473" y="1807"/>
                      <a:pt x="4473" y="1807"/>
                    </a:cubicBezTo>
                    <a:cubicBezTo>
                      <a:pt x="4471" y="1807"/>
                      <a:pt x="4471" y="1807"/>
                      <a:pt x="4471" y="1807"/>
                    </a:cubicBezTo>
                    <a:cubicBezTo>
                      <a:pt x="4471" y="1805"/>
                      <a:pt x="4471" y="1805"/>
                      <a:pt x="4471" y="1805"/>
                    </a:cubicBezTo>
                    <a:cubicBezTo>
                      <a:pt x="4471" y="1804"/>
                      <a:pt x="4471" y="1804"/>
                      <a:pt x="4471" y="1804"/>
                    </a:cubicBezTo>
                    <a:cubicBezTo>
                      <a:pt x="4469" y="1805"/>
                      <a:pt x="4469" y="1805"/>
                      <a:pt x="4469" y="1805"/>
                    </a:cubicBezTo>
                    <a:cubicBezTo>
                      <a:pt x="4468" y="1807"/>
                      <a:pt x="4468" y="1807"/>
                      <a:pt x="4468" y="1807"/>
                    </a:cubicBezTo>
                    <a:cubicBezTo>
                      <a:pt x="4467" y="1808"/>
                      <a:pt x="4467" y="1808"/>
                      <a:pt x="4467" y="1808"/>
                    </a:cubicBezTo>
                    <a:cubicBezTo>
                      <a:pt x="4466" y="1809"/>
                      <a:pt x="4466" y="1809"/>
                      <a:pt x="4466" y="1809"/>
                    </a:cubicBezTo>
                    <a:cubicBezTo>
                      <a:pt x="4465" y="1808"/>
                      <a:pt x="4465" y="1808"/>
                      <a:pt x="4465" y="1808"/>
                    </a:cubicBezTo>
                    <a:cubicBezTo>
                      <a:pt x="4464" y="1806"/>
                      <a:pt x="4464" y="1806"/>
                      <a:pt x="4464" y="1806"/>
                    </a:cubicBezTo>
                    <a:cubicBezTo>
                      <a:pt x="4465" y="1805"/>
                      <a:pt x="4465" y="1805"/>
                      <a:pt x="4465" y="1805"/>
                    </a:cubicBezTo>
                    <a:cubicBezTo>
                      <a:pt x="4467" y="1804"/>
                      <a:pt x="4467" y="1804"/>
                      <a:pt x="4467" y="1804"/>
                    </a:cubicBezTo>
                    <a:cubicBezTo>
                      <a:pt x="4468" y="1803"/>
                      <a:pt x="4468" y="1803"/>
                      <a:pt x="4468" y="1803"/>
                    </a:cubicBezTo>
                    <a:cubicBezTo>
                      <a:pt x="4469" y="1802"/>
                      <a:pt x="4469" y="1802"/>
                      <a:pt x="4469" y="1802"/>
                    </a:cubicBezTo>
                    <a:cubicBezTo>
                      <a:pt x="4468" y="1800"/>
                      <a:pt x="4468" y="1800"/>
                      <a:pt x="4468" y="1800"/>
                    </a:cubicBezTo>
                    <a:cubicBezTo>
                      <a:pt x="4468" y="1800"/>
                      <a:pt x="4468" y="1800"/>
                      <a:pt x="4468" y="1800"/>
                    </a:cubicBezTo>
                    <a:cubicBezTo>
                      <a:pt x="4467" y="1800"/>
                      <a:pt x="4467" y="1800"/>
                      <a:pt x="4467" y="1800"/>
                    </a:cubicBezTo>
                    <a:cubicBezTo>
                      <a:pt x="4466" y="1800"/>
                      <a:pt x="4466" y="1800"/>
                      <a:pt x="4466" y="1800"/>
                    </a:cubicBezTo>
                    <a:cubicBezTo>
                      <a:pt x="4466" y="1799"/>
                      <a:pt x="4466" y="1799"/>
                      <a:pt x="4466" y="1799"/>
                    </a:cubicBezTo>
                    <a:cubicBezTo>
                      <a:pt x="4466" y="1798"/>
                      <a:pt x="4466" y="1798"/>
                      <a:pt x="4466" y="1798"/>
                    </a:cubicBezTo>
                    <a:cubicBezTo>
                      <a:pt x="4467" y="1798"/>
                      <a:pt x="4467" y="1798"/>
                      <a:pt x="4467" y="1798"/>
                    </a:cubicBezTo>
                    <a:cubicBezTo>
                      <a:pt x="4467" y="1797"/>
                      <a:pt x="4467" y="1797"/>
                      <a:pt x="4467" y="1797"/>
                    </a:cubicBezTo>
                    <a:cubicBezTo>
                      <a:pt x="4467" y="1796"/>
                      <a:pt x="4467" y="1796"/>
                      <a:pt x="4467" y="1796"/>
                    </a:cubicBezTo>
                    <a:cubicBezTo>
                      <a:pt x="4466" y="1795"/>
                      <a:pt x="4466" y="1795"/>
                      <a:pt x="4466" y="1795"/>
                    </a:cubicBezTo>
                    <a:cubicBezTo>
                      <a:pt x="4465" y="1794"/>
                      <a:pt x="4465" y="1794"/>
                      <a:pt x="4465" y="1794"/>
                    </a:cubicBezTo>
                    <a:cubicBezTo>
                      <a:pt x="4464" y="1792"/>
                      <a:pt x="4464" y="1792"/>
                      <a:pt x="4464" y="1792"/>
                    </a:cubicBezTo>
                    <a:cubicBezTo>
                      <a:pt x="4462" y="1792"/>
                      <a:pt x="4462" y="1792"/>
                      <a:pt x="4462" y="1792"/>
                    </a:cubicBezTo>
                    <a:cubicBezTo>
                      <a:pt x="4462" y="1793"/>
                      <a:pt x="4462" y="1793"/>
                      <a:pt x="4462" y="1793"/>
                    </a:cubicBezTo>
                    <a:cubicBezTo>
                      <a:pt x="4462" y="1794"/>
                      <a:pt x="4462" y="1794"/>
                      <a:pt x="4462" y="1794"/>
                    </a:cubicBezTo>
                    <a:cubicBezTo>
                      <a:pt x="4462" y="1795"/>
                      <a:pt x="4462" y="1795"/>
                      <a:pt x="4462" y="1795"/>
                    </a:cubicBezTo>
                    <a:cubicBezTo>
                      <a:pt x="4462" y="1795"/>
                      <a:pt x="4462" y="1795"/>
                      <a:pt x="4462" y="1795"/>
                    </a:cubicBezTo>
                    <a:cubicBezTo>
                      <a:pt x="4464" y="1795"/>
                      <a:pt x="4464" y="1795"/>
                      <a:pt x="4464" y="1795"/>
                    </a:cubicBezTo>
                    <a:cubicBezTo>
                      <a:pt x="4464" y="1796"/>
                      <a:pt x="4464" y="1796"/>
                      <a:pt x="4464" y="1796"/>
                    </a:cubicBezTo>
                    <a:cubicBezTo>
                      <a:pt x="4464" y="1797"/>
                      <a:pt x="4464" y="1797"/>
                      <a:pt x="4464" y="1797"/>
                    </a:cubicBezTo>
                    <a:cubicBezTo>
                      <a:pt x="4464" y="1798"/>
                      <a:pt x="4464" y="1798"/>
                      <a:pt x="4464" y="1798"/>
                    </a:cubicBezTo>
                    <a:cubicBezTo>
                      <a:pt x="4463" y="1796"/>
                      <a:pt x="4463" y="1796"/>
                      <a:pt x="4463" y="1796"/>
                    </a:cubicBezTo>
                    <a:cubicBezTo>
                      <a:pt x="4462" y="1796"/>
                      <a:pt x="4462" y="1796"/>
                      <a:pt x="4462" y="1796"/>
                    </a:cubicBezTo>
                    <a:cubicBezTo>
                      <a:pt x="4461" y="1796"/>
                      <a:pt x="4461" y="1796"/>
                      <a:pt x="4461" y="1796"/>
                    </a:cubicBezTo>
                    <a:cubicBezTo>
                      <a:pt x="4461" y="1797"/>
                      <a:pt x="4461" y="1797"/>
                      <a:pt x="4461" y="1797"/>
                    </a:cubicBezTo>
                    <a:cubicBezTo>
                      <a:pt x="4462" y="1798"/>
                      <a:pt x="4462" y="1798"/>
                      <a:pt x="4462" y="1798"/>
                    </a:cubicBezTo>
                    <a:cubicBezTo>
                      <a:pt x="4462" y="1799"/>
                      <a:pt x="4462" y="1799"/>
                      <a:pt x="4462" y="1799"/>
                    </a:cubicBezTo>
                    <a:cubicBezTo>
                      <a:pt x="4462" y="1800"/>
                      <a:pt x="4462" y="1800"/>
                      <a:pt x="4462" y="1800"/>
                    </a:cubicBezTo>
                    <a:cubicBezTo>
                      <a:pt x="4461" y="1800"/>
                      <a:pt x="4461" y="1800"/>
                      <a:pt x="4461" y="1800"/>
                    </a:cubicBezTo>
                    <a:cubicBezTo>
                      <a:pt x="4461" y="1800"/>
                      <a:pt x="4461" y="1800"/>
                      <a:pt x="4461" y="1800"/>
                    </a:cubicBezTo>
                    <a:cubicBezTo>
                      <a:pt x="4461" y="1801"/>
                      <a:pt x="4461" y="1801"/>
                      <a:pt x="4461" y="1801"/>
                    </a:cubicBezTo>
                    <a:cubicBezTo>
                      <a:pt x="4462" y="1802"/>
                      <a:pt x="4462" y="1802"/>
                      <a:pt x="4462" y="1802"/>
                    </a:cubicBezTo>
                    <a:cubicBezTo>
                      <a:pt x="4464" y="1803"/>
                      <a:pt x="4464" y="1803"/>
                      <a:pt x="4464" y="1803"/>
                    </a:cubicBezTo>
                    <a:cubicBezTo>
                      <a:pt x="4464" y="1805"/>
                      <a:pt x="4464" y="1805"/>
                      <a:pt x="4464" y="1805"/>
                    </a:cubicBezTo>
                    <a:cubicBezTo>
                      <a:pt x="4463" y="1807"/>
                      <a:pt x="4463" y="1807"/>
                      <a:pt x="4463" y="1807"/>
                    </a:cubicBezTo>
                    <a:cubicBezTo>
                      <a:pt x="4460" y="1805"/>
                      <a:pt x="4460" y="1805"/>
                      <a:pt x="4460" y="1805"/>
                    </a:cubicBezTo>
                    <a:cubicBezTo>
                      <a:pt x="4459" y="1804"/>
                      <a:pt x="4459" y="1804"/>
                      <a:pt x="4459" y="1804"/>
                    </a:cubicBezTo>
                    <a:cubicBezTo>
                      <a:pt x="4459" y="1803"/>
                      <a:pt x="4459" y="1803"/>
                      <a:pt x="4459" y="1803"/>
                    </a:cubicBezTo>
                    <a:cubicBezTo>
                      <a:pt x="4459" y="1802"/>
                      <a:pt x="4459" y="1802"/>
                      <a:pt x="4459" y="1802"/>
                    </a:cubicBezTo>
                    <a:cubicBezTo>
                      <a:pt x="4459" y="1801"/>
                      <a:pt x="4459" y="1801"/>
                      <a:pt x="4459" y="1801"/>
                    </a:cubicBezTo>
                    <a:cubicBezTo>
                      <a:pt x="4458" y="1801"/>
                      <a:pt x="4458" y="1801"/>
                      <a:pt x="4458" y="1801"/>
                    </a:cubicBezTo>
                    <a:cubicBezTo>
                      <a:pt x="4456" y="1803"/>
                      <a:pt x="4456" y="1803"/>
                      <a:pt x="4456" y="1803"/>
                    </a:cubicBezTo>
                    <a:cubicBezTo>
                      <a:pt x="4454" y="1804"/>
                      <a:pt x="4454" y="1804"/>
                      <a:pt x="4454" y="1804"/>
                    </a:cubicBezTo>
                    <a:cubicBezTo>
                      <a:pt x="4453" y="1805"/>
                      <a:pt x="4453" y="1805"/>
                      <a:pt x="4453" y="1805"/>
                    </a:cubicBezTo>
                    <a:cubicBezTo>
                      <a:pt x="4454" y="1807"/>
                      <a:pt x="4454" y="1807"/>
                      <a:pt x="4454" y="1807"/>
                    </a:cubicBezTo>
                    <a:cubicBezTo>
                      <a:pt x="4455" y="1807"/>
                      <a:pt x="4455" y="1807"/>
                      <a:pt x="4455" y="1807"/>
                    </a:cubicBezTo>
                    <a:cubicBezTo>
                      <a:pt x="4458" y="1809"/>
                      <a:pt x="4458" y="1809"/>
                      <a:pt x="4458" y="1809"/>
                    </a:cubicBezTo>
                    <a:cubicBezTo>
                      <a:pt x="4460" y="1810"/>
                      <a:pt x="4460" y="1810"/>
                      <a:pt x="4460" y="1810"/>
                    </a:cubicBezTo>
                    <a:cubicBezTo>
                      <a:pt x="4462" y="1812"/>
                      <a:pt x="4462" y="1812"/>
                      <a:pt x="4462" y="1812"/>
                    </a:cubicBezTo>
                    <a:cubicBezTo>
                      <a:pt x="4462" y="1814"/>
                      <a:pt x="4462" y="1814"/>
                      <a:pt x="4462" y="1814"/>
                    </a:cubicBezTo>
                    <a:cubicBezTo>
                      <a:pt x="4462" y="1815"/>
                      <a:pt x="4462" y="1815"/>
                      <a:pt x="4462" y="1815"/>
                    </a:cubicBezTo>
                    <a:cubicBezTo>
                      <a:pt x="4462" y="1816"/>
                      <a:pt x="4462" y="1816"/>
                      <a:pt x="4462" y="1816"/>
                    </a:cubicBezTo>
                    <a:cubicBezTo>
                      <a:pt x="4459" y="1814"/>
                      <a:pt x="4459" y="1814"/>
                      <a:pt x="4459" y="1814"/>
                    </a:cubicBezTo>
                    <a:cubicBezTo>
                      <a:pt x="4457" y="1814"/>
                      <a:pt x="4457" y="1814"/>
                      <a:pt x="4457" y="1814"/>
                    </a:cubicBezTo>
                    <a:cubicBezTo>
                      <a:pt x="4457" y="1813"/>
                      <a:pt x="4457" y="1813"/>
                      <a:pt x="4457" y="1813"/>
                    </a:cubicBezTo>
                    <a:cubicBezTo>
                      <a:pt x="4457" y="1812"/>
                      <a:pt x="4457" y="1812"/>
                      <a:pt x="4457" y="1812"/>
                    </a:cubicBezTo>
                    <a:cubicBezTo>
                      <a:pt x="4457" y="1811"/>
                      <a:pt x="4457" y="1811"/>
                      <a:pt x="4457" y="1811"/>
                    </a:cubicBezTo>
                    <a:cubicBezTo>
                      <a:pt x="4455" y="1810"/>
                      <a:pt x="4455" y="1810"/>
                      <a:pt x="4455" y="1810"/>
                    </a:cubicBezTo>
                    <a:cubicBezTo>
                      <a:pt x="4453" y="1809"/>
                      <a:pt x="4453" y="1809"/>
                      <a:pt x="4453" y="1809"/>
                    </a:cubicBezTo>
                    <a:cubicBezTo>
                      <a:pt x="4453" y="1808"/>
                      <a:pt x="4453" y="1808"/>
                      <a:pt x="4453" y="1808"/>
                    </a:cubicBezTo>
                    <a:cubicBezTo>
                      <a:pt x="4453" y="1806"/>
                      <a:pt x="4453" y="1806"/>
                      <a:pt x="4453" y="1806"/>
                    </a:cubicBezTo>
                    <a:cubicBezTo>
                      <a:pt x="4451" y="1805"/>
                      <a:pt x="4451" y="1805"/>
                      <a:pt x="4451" y="1805"/>
                    </a:cubicBezTo>
                    <a:cubicBezTo>
                      <a:pt x="4449" y="1805"/>
                      <a:pt x="4449" y="1805"/>
                      <a:pt x="4449" y="1805"/>
                    </a:cubicBezTo>
                    <a:cubicBezTo>
                      <a:pt x="4447" y="1807"/>
                      <a:pt x="4447" y="1807"/>
                      <a:pt x="4447" y="1807"/>
                    </a:cubicBezTo>
                    <a:cubicBezTo>
                      <a:pt x="4445" y="1808"/>
                      <a:pt x="4445" y="1808"/>
                      <a:pt x="4445" y="1808"/>
                    </a:cubicBezTo>
                    <a:cubicBezTo>
                      <a:pt x="4445" y="1809"/>
                      <a:pt x="4445" y="1809"/>
                      <a:pt x="4445" y="1809"/>
                    </a:cubicBezTo>
                    <a:cubicBezTo>
                      <a:pt x="4445" y="1809"/>
                      <a:pt x="4445" y="1809"/>
                      <a:pt x="4445" y="1809"/>
                    </a:cubicBezTo>
                    <a:cubicBezTo>
                      <a:pt x="4447" y="1811"/>
                      <a:pt x="4447" y="1811"/>
                      <a:pt x="4447" y="1811"/>
                    </a:cubicBezTo>
                    <a:cubicBezTo>
                      <a:pt x="4449" y="1812"/>
                      <a:pt x="4449" y="1812"/>
                      <a:pt x="4449" y="1812"/>
                    </a:cubicBezTo>
                    <a:cubicBezTo>
                      <a:pt x="4449" y="1814"/>
                      <a:pt x="4449" y="1814"/>
                      <a:pt x="4449" y="1814"/>
                    </a:cubicBezTo>
                    <a:cubicBezTo>
                      <a:pt x="4449" y="1815"/>
                      <a:pt x="4449" y="1815"/>
                      <a:pt x="4449" y="1815"/>
                    </a:cubicBezTo>
                    <a:cubicBezTo>
                      <a:pt x="4448" y="1817"/>
                      <a:pt x="4448" y="1817"/>
                      <a:pt x="4448" y="1817"/>
                    </a:cubicBezTo>
                    <a:cubicBezTo>
                      <a:pt x="4446" y="1819"/>
                      <a:pt x="4446" y="1819"/>
                      <a:pt x="4446" y="1819"/>
                    </a:cubicBezTo>
                    <a:cubicBezTo>
                      <a:pt x="4445" y="1819"/>
                      <a:pt x="4445" y="1819"/>
                      <a:pt x="4445" y="1819"/>
                    </a:cubicBezTo>
                    <a:cubicBezTo>
                      <a:pt x="4445" y="1818"/>
                      <a:pt x="4445" y="1818"/>
                      <a:pt x="4445" y="1818"/>
                    </a:cubicBezTo>
                    <a:cubicBezTo>
                      <a:pt x="4446" y="1815"/>
                      <a:pt x="4446" y="1815"/>
                      <a:pt x="4446" y="1815"/>
                    </a:cubicBezTo>
                    <a:cubicBezTo>
                      <a:pt x="4446" y="1812"/>
                      <a:pt x="4446" y="1812"/>
                      <a:pt x="4446" y="1812"/>
                    </a:cubicBezTo>
                    <a:cubicBezTo>
                      <a:pt x="4446" y="1811"/>
                      <a:pt x="4446" y="1811"/>
                      <a:pt x="4446" y="1811"/>
                    </a:cubicBezTo>
                    <a:cubicBezTo>
                      <a:pt x="4444" y="1811"/>
                      <a:pt x="4444" y="1811"/>
                      <a:pt x="4444" y="1811"/>
                    </a:cubicBezTo>
                    <a:cubicBezTo>
                      <a:pt x="4442" y="1811"/>
                      <a:pt x="4442" y="1811"/>
                      <a:pt x="4442" y="1811"/>
                    </a:cubicBezTo>
                    <a:cubicBezTo>
                      <a:pt x="4442" y="1812"/>
                      <a:pt x="4442" y="1812"/>
                      <a:pt x="4442" y="1812"/>
                    </a:cubicBezTo>
                    <a:cubicBezTo>
                      <a:pt x="4441" y="1814"/>
                      <a:pt x="4441" y="1814"/>
                      <a:pt x="4441" y="1814"/>
                    </a:cubicBezTo>
                    <a:cubicBezTo>
                      <a:pt x="4442" y="1815"/>
                      <a:pt x="4442" y="1815"/>
                      <a:pt x="4442" y="1815"/>
                    </a:cubicBezTo>
                    <a:cubicBezTo>
                      <a:pt x="4440" y="1816"/>
                      <a:pt x="4440" y="1816"/>
                      <a:pt x="4440" y="1816"/>
                    </a:cubicBezTo>
                    <a:cubicBezTo>
                      <a:pt x="4439" y="1817"/>
                      <a:pt x="4439" y="1817"/>
                      <a:pt x="4439" y="1817"/>
                    </a:cubicBezTo>
                    <a:cubicBezTo>
                      <a:pt x="4438" y="1817"/>
                      <a:pt x="4438" y="1817"/>
                      <a:pt x="4438" y="1817"/>
                    </a:cubicBezTo>
                    <a:cubicBezTo>
                      <a:pt x="4437" y="1818"/>
                      <a:pt x="4437" y="1818"/>
                      <a:pt x="4437" y="1818"/>
                    </a:cubicBezTo>
                    <a:cubicBezTo>
                      <a:pt x="4437" y="1819"/>
                      <a:pt x="4437" y="1819"/>
                      <a:pt x="4437" y="1819"/>
                    </a:cubicBezTo>
                    <a:cubicBezTo>
                      <a:pt x="4437" y="1819"/>
                      <a:pt x="4437" y="1819"/>
                      <a:pt x="4437" y="1819"/>
                    </a:cubicBezTo>
                    <a:cubicBezTo>
                      <a:pt x="4436" y="1818"/>
                      <a:pt x="4436" y="1818"/>
                      <a:pt x="4436" y="1818"/>
                    </a:cubicBezTo>
                    <a:cubicBezTo>
                      <a:pt x="4437" y="1817"/>
                      <a:pt x="4437" y="1817"/>
                      <a:pt x="4437" y="1817"/>
                    </a:cubicBezTo>
                    <a:cubicBezTo>
                      <a:pt x="4437" y="1816"/>
                      <a:pt x="4437" y="1816"/>
                      <a:pt x="4437" y="1816"/>
                    </a:cubicBezTo>
                    <a:cubicBezTo>
                      <a:pt x="4435" y="1816"/>
                      <a:pt x="4435" y="1816"/>
                      <a:pt x="4435" y="1816"/>
                    </a:cubicBezTo>
                    <a:cubicBezTo>
                      <a:pt x="4433" y="1815"/>
                      <a:pt x="4433" y="1815"/>
                      <a:pt x="4433" y="1815"/>
                    </a:cubicBezTo>
                    <a:cubicBezTo>
                      <a:pt x="4433" y="1815"/>
                      <a:pt x="4433" y="1815"/>
                      <a:pt x="4433" y="1815"/>
                    </a:cubicBezTo>
                    <a:cubicBezTo>
                      <a:pt x="4430" y="1816"/>
                      <a:pt x="4430" y="1816"/>
                      <a:pt x="4430" y="1816"/>
                    </a:cubicBezTo>
                    <a:cubicBezTo>
                      <a:pt x="4431" y="1819"/>
                      <a:pt x="4431" y="1819"/>
                      <a:pt x="4431" y="1819"/>
                    </a:cubicBezTo>
                    <a:cubicBezTo>
                      <a:pt x="4428" y="1820"/>
                      <a:pt x="4428" y="1820"/>
                      <a:pt x="4428" y="1820"/>
                    </a:cubicBezTo>
                    <a:cubicBezTo>
                      <a:pt x="4428" y="1815"/>
                      <a:pt x="4428" y="1815"/>
                      <a:pt x="4428" y="1815"/>
                    </a:cubicBezTo>
                    <a:cubicBezTo>
                      <a:pt x="4424" y="1816"/>
                      <a:pt x="4424" y="1816"/>
                      <a:pt x="4424" y="1816"/>
                    </a:cubicBezTo>
                    <a:cubicBezTo>
                      <a:pt x="4424" y="1822"/>
                      <a:pt x="4424" y="1822"/>
                      <a:pt x="4424" y="1822"/>
                    </a:cubicBezTo>
                    <a:cubicBezTo>
                      <a:pt x="4423" y="1817"/>
                      <a:pt x="4423" y="1817"/>
                      <a:pt x="4423" y="1817"/>
                    </a:cubicBezTo>
                    <a:cubicBezTo>
                      <a:pt x="4420" y="1816"/>
                      <a:pt x="4420" y="1816"/>
                      <a:pt x="4420" y="1816"/>
                    </a:cubicBezTo>
                    <a:cubicBezTo>
                      <a:pt x="4424" y="1814"/>
                      <a:pt x="4424" y="1814"/>
                      <a:pt x="4424" y="1814"/>
                    </a:cubicBezTo>
                    <a:cubicBezTo>
                      <a:pt x="4415" y="1810"/>
                      <a:pt x="4415" y="1810"/>
                      <a:pt x="4415" y="1810"/>
                    </a:cubicBezTo>
                    <a:cubicBezTo>
                      <a:pt x="4409" y="1802"/>
                      <a:pt x="4409" y="1802"/>
                      <a:pt x="4409" y="1802"/>
                    </a:cubicBezTo>
                    <a:cubicBezTo>
                      <a:pt x="4407" y="1801"/>
                      <a:pt x="4407" y="1801"/>
                      <a:pt x="4407" y="1801"/>
                    </a:cubicBezTo>
                    <a:cubicBezTo>
                      <a:pt x="4405" y="1803"/>
                      <a:pt x="4405" y="1803"/>
                      <a:pt x="4405" y="1803"/>
                    </a:cubicBezTo>
                    <a:cubicBezTo>
                      <a:pt x="4403" y="1805"/>
                      <a:pt x="4403" y="1805"/>
                      <a:pt x="4403" y="1805"/>
                    </a:cubicBezTo>
                    <a:cubicBezTo>
                      <a:pt x="4399" y="1805"/>
                      <a:pt x="4399" y="1805"/>
                      <a:pt x="4399" y="1805"/>
                    </a:cubicBezTo>
                    <a:cubicBezTo>
                      <a:pt x="4404" y="1803"/>
                      <a:pt x="4404" y="1803"/>
                      <a:pt x="4404" y="1803"/>
                    </a:cubicBezTo>
                    <a:cubicBezTo>
                      <a:pt x="4405" y="1801"/>
                      <a:pt x="4405" y="1801"/>
                      <a:pt x="4405" y="1801"/>
                    </a:cubicBezTo>
                    <a:cubicBezTo>
                      <a:pt x="4406" y="1800"/>
                      <a:pt x="4406" y="1800"/>
                      <a:pt x="4406" y="1800"/>
                    </a:cubicBezTo>
                    <a:cubicBezTo>
                      <a:pt x="4406" y="1798"/>
                      <a:pt x="4406" y="1798"/>
                      <a:pt x="4406" y="1798"/>
                    </a:cubicBezTo>
                    <a:cubicBezTo>
                      <a:pt x="4405" y="1796"/>
                      <a:pt x="4405" y="1796"/>
                      <a:pt x="4405" y="1796"/>
                    </a:cubicBezTo>
                    <a:cubicBezTo>
                      <a:pt x="4402" y="1796"/>
                      <a:pt x="4402" y="1796"/>
                      <a:pt x="4402" y="1796"/>
                    </a:cubicBezTo>
                    <a:cubicBezTo>
                      <a:pt x="4400" y="1795"/>
                      <a:pt x="4400" y="1795"/>
                      <a:pt x="4400" y="1795"/>
                    </a:cubicBezTo>
                    <a:cubicBezTo>
                      <a:pt x="4400" y="1794"/>
                      <a:pt x="4400" y="1794"/>
                      <a:pt x="4400" y="1794"/>
                    </a:cubicBezTo>
                    <a:cubicBezTo>
                      <a:pt x="4400" y="1794"/>
                      <a:pt x="4400" y="1794"/>
                      <a:pt x="4400" y="1794"/>
                    </a:cubicBezTo>
                    <a:cubicBezTo>
                      <a:pt x="4400" y="1793"/>
                      <a:pt x="4400" y="1793"/>
                      <a:pt x="4400" y="1793"/>
                    </a:cubicBezTo>
                    <a:cubicBezTo>
                      <a:pt x="4401" y="1793"/>
                      <a:pt x="4401" y="1793"/>
                      <a:pt x="4401" y="1793"/>
                    </a:cubicBezTo>
                    <a:cubicBezTo>
                      <a:pt x="4404" y="1795"/>
                      <a:pt x="4404" y="1795"/>
                      <a:pt x="4404" y="1795"/>
                    </a:cubicBezTo>
                    <a:cubicBezTo>
                      <a:pt x="4406" y="1797"/>
                      <a:pt x="4406" y="1797"/>
                      <a:pt x="4406" y="1797"/>
                    </a:cubicBezTo>
                    <a:cubicBezTo>
                      <a:pt x="4410" y="1800"/>
                      <a:pt x="4410" y="1800"/>
                      <a:pt x="4410" y="1800"/>
                    </a:cubicBezTo>
                    <a:cubicBezTo>
                      <a:pt x="4413" y="1804"/>
                      <a:pt x="4413" y="1804"/>
                      <a:pt x="4413" y="1804"/>
                    </a:cubicBezTo>
                    <a:cubicBezTo>
                      <a:pt x="4414" y="1803"/>
                      <a:pt x="4414" y="1803"/>
                      <a:pt x="4414" y="1803"/>
                    </a:cubicBezTo>
                    <a:cubicBezTo>
                      <a:pt x="4415" y="1804"/>
                      <a:pt x="4415" y="1804"/>
                      <a:pt x="4415" y="1804"/>
                    </a:cubicBezTo>
                    <a:cubicBezTo>
                      <a:pt x="4415" y="1805"/>
                      <a:pt x="4415" y="1805"/>
                      <a:pt x="4415" y="1805"/>
                    </a:cubicBezTo>
                    <a:cubicBezTo>
                      <a:pt x="4416" y="1805"/>
                      <a:pt x="4416" y="1805"/>
                      <a:pt x="4416" y="1805"/>
                    </a:cubicBezTo>
                    <a:cubicBezTo>
                      <a:pt x="4417" y="1805"/>
                      <a:pt x="4417" y="1805"/>
                      <a:pt x="4417" y="1805"/>
                    </a:cubicBezTo>
                    <a:cubicBezTo>
                      <a:pt x="4419" y="1805"/>
                      <a:pt x="4419" y="1805"/>
                      <a:pt x="4419" y="1805"/>
                    </a:cubicBezTo>
                    <a:cubicBezTo>
                      <a:pt x="4422" y="1807"/>
                      <a:pt x="4422" y="1807"/>
                      <a:pt x="4422" y="1807"/>
                    </a:cubicBezTo>
                    <a:cubicBezTo>
                      <a:pt x="4425" y="1809"/>
                      <a:pt x="4425" y="1809"/>
                      <a:pt x="4425" y="1809"/>
                    </a:cubicBezTo>
                    <a:cubicBezTo>
                      <a:pt x="4426" y="1808"/>
                      <a:pt x="4426" y="1808"/>
                      <a:pt x="4426" y="1808"/>
                    </a:cubicBezTo>
                    <a:cubicBezTo>
                      <a:pt x="4427" y="1808"/>
                      <a:pt x="4427" y="1808"/>
                      <a:pt x="4427" y="1808"/>
                    </a:cubicBezTo>
                    <a:cubicBezTo>
                      <a:pt x="4430" y="1810"/>
                      <a:pt x="4430" y="1810"/>
                      <a:pt x="4430" y="1810"/>
                    </a:cubicBezTo>
                    <a:cubicBezTo>
                      <a:pt x="4433" y="1811"/>
                      <a:pt x="4433" y="1811"/>
                      <a:pt x="4433" y="1811"/>
                    </a:cubicBezTo>
                    <a:cubicBezTo>
                      <a:pt x="4435" y="1809"/>
                      <a:pt x="4435" y="1809"/>
                      <a:pt x="4435" y="1809"/>
                    </a:cubicBezTo>
                    <a:cubicBezTo>
                      <a:pt x="4436" y="1808"/>
                      <a:pt x="4436" y="1808"/>
                      <a:pt x="4436" y="1808"/>
                    </a:cubicBezTo>
                    <a:cubicBezTo>
                      <a:pt x="4436" y="1807"/>
                      <a:pt x="4436" y="1807"/>
                      <a:pt x="4436" y="1807"/>
                    </a:cubicBezTo>
                    <a:cubicBezTo>
                      <a:pt x="4435" y="1807"/>
                      <a:pt x="4435" y="1807"/>
                      <a:pt x="4435" y="1807"/>
                    </a:cubicBezTo>
                    <a:cubicBezTo>
                      <a:pt x="4434" y="1806"/>
                      <a:pt x="4434" y="1806"/>
                      <a:pt x="4434" y="1806"/>
                    </a:cubicBezTo>
                    <a:cubicBezTo>
                      <a:pt x="4433" y="1805"/>
                      <a:pt x="4433" y="1805"/>
                      <a:pt x="4433" y="1805"/>
                    </a:cubicBezTo>
                    <a:cubicBezTo>
                      <a:pt x="4433" y="1804"/>
                      <a:pt x="4433" y="1804"/>
                      <a:pt x="4433" y="1804"/>
                    </a:cubicBezTo>
                    <a:cubicBezTo>
                      <a:pt x="4435" y="1805"/>
                      <a:pt x="4435" y="1805"/>
                      <a:pt x="4435" y="1805"/>
                    </a:cubicBezTo>
                    <a:cubicBezTo>
                      <a:pt x="4435" y="1805"/>
                      <a:pt x="4435" y="1805"/>
                      <a:pt x="4435" y="1805"/>
                    </a:cubicBezTo>
                    <a:cubicBezTo>
                      <a:pt x="4437" y="1806"/>
                      <a:pt x="4437" y="1806"/>
                      <a:pt x="4437" y="1806"/>
                    </a:cubicBezTo>
                    <a:cubicBezTo>
                      <a:pt x="4437" y="1807"/>
                      <a:pt x="4437" y="1807"/>
                      <a:pt x="4437" y="1807"/>
                    </a:cubicBezTo>
                    <a:cubicBezTo>
                      <a:pt x="4438" y="1807"/>
                      <a:pt x="4438" y="1807"/>
                      <a:pt x="4438" y="1807"/>
                    </a:cubicBezTo>
                    <a:cubicBezTo>
                      <a:pt x="4439" y="1806"/>
                      <a:pt x="4439" y="1806"/>
                      <a:pt x="4439" y="1806"/>
                    </a:cubicBezTo>
                    <a:cubicBezTo>
                      <a:pt x="4440" y="1805"/>
                      <a:pt x="4440" y="1805"/>
                      <a:pt x="4440" y="1805"/>
                    </a:cubicBezTo>
                    <a:cubicBezTo>
                      <a:pt x="4440" y="1804"/>
                      <a:pt x="4440" y="1804"/>
                      <a:pt x="4440" y="1804"/>
                    </a:cubicBezTo>
                    <a:cubicBezTo>
                      <a:pt x="4438" y="1804"/>
                      <a:pt x="4438" y="1804"/>
                      <a:pt x="4438" y="1804"/>
                    </a:cubicBezTo>
                    <a:cubicBezTo>
                      <a:pt x="4437" y="1804"/>
                      <a:pt x="4437" y="1804"/>
                      <a:pt x="4437" y="1804"/>
                    </a:cubicBezTo>
                    <a:cubicBezTo>
                      <a:pt x="4438" y="1803"/>
                      <a:pt x="4438" y="1803"/>
                      <a:pt x="4438" y="1803"/>
                    </a:cubicBezTo>
                    <a:cubicBezTo>
                      <a:pt x="4439" y="1803"/>
                      <a:pt x="4439" y="1803"/>
                      <a:pt x="4439" y="1803"/>
                    </a:cubicBezTo>
                    <a:cubicBezTo>
                      <a:pt x="4440" y="1803"/>
                      <a:pt x="4440" y="1803"/>
                      <a:pt x="4440" y="1803"/>
                    </a:cubicBezTo>
                    <a:cubicBezTo>
                      <a:pt x="4441" y="1803"/>
                      <a:pt x="4441" y="1803"/>
                      <a:pt x="4441" y="1803"/>
                    </a:cubicBezTo>
                    <a:cubicBezTo>
                      <a:pt x="4442" y="1803"/>
                      <a:pt x="4442" y="1803"/>
                      <a:pt x="4442" y="1803"/>
                    </a:cubicBezTo>
                    <a:cubicBezTo>
                      <a:pt x="4442" y="1802"/>
                      <a:pt x="4442" y="1802"/>
                      <a:pt x="4442" y="1802"/>
                    </a:cubicBezTo>
                    <a:cubicBezTo>
                      <a:pt x="4443" y="1802"/>
                      <a:pt x="4443" y="1802"/>
                      <a:pt x="4443" y="1802"/>
                    </a:cubicBezTo>
                    <a:cubicBezTo>
                      <a:pt x="4442" y="1800"/>
                      <a:pt x="4442" y="1800"/>
                      <a:pt x="4442" y="1800"/>
                    </a:cubicBezTo>
                    <a:cubicBezTo>
                      <a:pt x="4442" y="1799"/>
                      <a:pt x="4442" y="1799"/>
                      <a:pt x="4442" y="1799"/>
                    </a:cubicBezTo>
                    <a:cubicBezTo>
                      <a:pt x="4443" y="1799"/>
                      <a:pt x="4443" y="1799"/>
                      <a:pt x="4443" y="1799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5" y="1800"/>
                      <a:pt x="4445" y="1800"/>
                      <a:pt x="4445" y="1800"/>
                    </a:cubicBezTo>
                    <a:cubicBezTo>
                      <a:pt x="4444" y="1798"/>
                      <a:pt x="4444" y="1798"/>
                      <a:pt x="4444" y="1798"/>
                    </a:cubicBezTo>
                    <a:cubicBezTo>
                      <a:pt x="4445" y="1797"/>
                      <a:pt x="4445" y="1797"/>
                      <a:pt x="4445" y="1797"/>
                    </a:cubicBezTo>
                    <a:cubicBezTo>
                      <a:pt x="4448" y="1796"/>
                      <a:pt x="4448" y="1796"/>
                      <a:pt x="4448" y="1796"/>
                    </a:cubicBezTo>
                    <a:cubicBezTo>
                      <a:pt x="4449" y="1796"/>
                      <a:pt x="4449" y="1796"/>
                      <a:pt x="4449" y="1796"/>
                    </a:cubicBezTo>
                    <a:cubicBezTo>
                      <a:pt x="4450" y="1794"/>
                      <a:pt x="4450" y="1794"/>
                      <a:pt x="4450" y="1794"/>
                    </a:cubicBezTo>
                    <a:cubicBezTo>
                      <a:pt x="4449" y="1793"/>
                      <a:pt x="4449" y="1793"/>
                      <a:pt x="4449" y="1793"/>
                    </a:cubicBezTo>
                    <a:cubicBezTo>
                      <a:pt x="4448" y="1794"/>
                      <a:pt x="4448" y="1794"/>
                      <a:pt x="4448" y="1794"/>
                    </a:cubicBezTo>
                    <a:cubicBezTo>
                      <a:pt x="4447" y="1795"/>
                      <a:pt x="4447" y="1795"/>
                      <a:pt x="4447" y="1795"/>
                    </a:cubicBezTo>
                    <a:cubicBezTo>
                      <a:pt x="4446" y="1795"/>
                      <a:pt x="4446" y="1795"/>
                      <a:pt x="4446" y="1795"/>
                    </a:cubicBezTo>
                    <a:cubicBezTo>
                      <a:pt x="4444" y="1795"/>
                      <a:pt x="4444" y="1795"/>
                      <a:pt x="4444" y="1795"/>
                    </a:cubicBezTo>
                    <a:cubicBezTo>
                      <a:pt x="4444" y="1794"/>
                      <a:pt x="4444" y="1794"/>
                      <a:pt x="4444" y="1794"/>
                    </a:cubicBezTo>
                    <a:cubicBezTo>
                      <a:pt x="4444" y="1792"/>
                      <a:pt x="4444" y="1792"/>
                      <a:pt x="4444" y="1792"/>
                    </a:cubicBezTo>
                    <a:cubicBezTo>
                      <a:pt x="4444" y="1792"/>
                      <a:pt x="4444" y="1792"/>
                      <a:pt x="4444" y="1792"/>
                    </a:cubicBezTo>
                    <a:cubicBezTo>
                      <a:pt x="4445" y="1792"/>
                      <a:pt x="4445" y="1792"/>
                      <a:pt x="4445" y="1792"/>
                    </a:cubicBezTo>
                    <a:cubicBezTo>
                      <a:pt x="4446" y="1794"/>
                      <a:pt x="4446" y="1794"/>
                      <a:pt x="4446" y="1794"/>
                    </a:cubicBezTo>
                    <a:cubicBezTo>
                      <a:pt x="4446" y="1793"/>
                      <a:pt x="4446" y="1793"/>
                      <a:pt x="4446" y="1793"/>
                    </a:cubicBezTo>
                    <a:cubicBezTo>
                      <a:pt x="4446" y="1792"/>
                      <a:pt x="4446" y="1792"/>
                      <a:pt x="4446" y="1792"/>
                    </a:cubicBezTo>
                    <a:cubicBezTo>
                      <a:pt x="4448" y="1792"/>
                      <a:pt x="4448" y="1792"/>
                      <a:pt x="4448" y="1792"/>
                    </a:cubicBezTo>
                    <a:cubicBezTo>
                      <a:pt x="4449" y="1792"/>
                      <a:pt x="4449" y="1792"/>
                      <a:pt x="4449" y="1792"/>
                    </a:cubicBezTo>
                    <a:cubicBezTo>
                      <a:pt x="4451" y="1792"/>
                      <a:pt x="4451" y="1792"/>
                      <a:pt x="4451" y="1792"/>
                    </a:cubicBezTo>
                    <a:cubicBezTo>
                      <a:pt x="4451" y="1792"/>
                      <a:pt x="4451" y="1792"/>
                      <a:pt x="4451" y="1792"/>
                    </a:cubicBezTo>
                    <a:cubicBezTo>
                      <a:pt x="4452" y="1790"/>
                      <a:pt x="4452" y="1790"/>
                      <a:pt x="4452" y="1790"/>
                    </a:cubicBezTo>
                    <a:cubicBezTo>
                      <a:pt x="4453" y="1789"/>
                      <a:pt x="4453" y="1789"/>
                      <a:pt x="4453" y="1789"/>
                    </a:cubicBezTo>
                    <a:cubicBezTo>
                      <a:pt x="4453" y="1787"/>
                      <a:pt x="4453" y="1787"/>
                      <a:pt x="4453" y="1787"/>
                    </a:cubicBezTo>
                    <a:cubicBezTo>
                      <a:pt x="4453" y="1785"/>
                      <a:pt x="4453" y="1785"/>
                      <a:pt x="4453" y="1785"/>
                    </a:cubicBezTo>
                    <a:cubicBezTo>
                      <a:pt x="4453" y="1784"/>
                      <a:pt x="4453" y="1784"/>
                      <a:pt x="4453" y="1784"/>
                    </a:cubicBezTo>
                    <a:cubicBezTo>
                      <a:pt x="4451" y="1783"/>
                      <a:pt x="4451" y="1783"/>
                      <a:pt x="4451" y="1783"/>
                    </a:cubicBezTo>
                    <a:cubicBezTo>
                      <a:pt x="4448" y="1783"/>
                      <a:pt x="4448" y="1783"/>
                      <a:pt x="4448" y="1783"/>
                    </a:cubicBezTo>
                    <a:cubicBezTo>
                      <a:pt x="4448" y="1783"/>
                      <a:pt x="4448" y="1783"/>
                      <a:pt x="4448" y="1783"/>
                    </a:cubicBezTo>
                    <a:cubicBezTo>
                      <a:pt x="4448" y="1785"/>
                      <a:pt x="4448" y="1785"/>
                      <a:pt x="4448" y="1785"/>
                    </a:cubicBezTo>
                    <a:cubicBezTo>
                      <a:pt x="4449" y="1786"/>
                      <a:pt x="4449" y="1786"/>
                      <a:pt x="4449" y="1786"/>
                    </a:cubicBezTo>
                    <a:cubicBezTo>
                      <a:pt x="4448" y="1787"/>
                      <a:pt x="4448" y="1787"/>
                      <a:pt x="4448" y="1787"/>
                    </a:cubicBezTo>
                    <a:cubicBezTo>
                      <a:pt x="4447" y="1789"/>
                      <a:pt x="4447" y="1789"/>
                      <a:pt x="4447" y="1789"/>
                    </a:cubicBezTo>
                    <a:cubicBezTo>
                      <a:pt x="4446" y="1789"/>
                      <a:pt x="4446" y="1789"/>
                      <a:pt x="4446" y="1789"/>
                    </a:cubicBezTo>
                    <a:cubicBezTo>
                      <a:pt x="4446" y="1787"/>
                      <a:pt x="4446" y="1787"/>
                      <a:pt x="4446" y="1787"/>
                    </a:cubicBezTo>
                    <a:cubicBezTo>
                      <a:pt x="4446" y="1786"/>
                      <a:pt x="4446" y="1786"/>
                      <a:pt x="4446" y="1786"/>
                    </a:cubicBezTo>
                    <a:cubicBezTo>
                      <a:pt x="4446" y="1785"/>
                      <a:pt x="4446" y="1785"/>
                      <a:pt x="4446" y="1785"/>
                    </a:cubicBezTo>
                    <a:cubicBezTo>
                      <a:pt x="4446" y="1785"/>
                      <a:pt x="4446" y="1785"/>
                      <a:pt x="4446" y="1785"/>
                    </a:cubicBezTo>
                    <a:cubicBezTo>
                      <a:pt x="4444" y="1786"/>
                      <a:pt x="4444" y="1786"/>
                      <a:pt x="4444" y="1786"/>
                    </a:cubicBezTo>
                    <a:cubicBezTo>
                      <a:pt x="4442" y="1787"/>
                      <a:pt x="4442" y="1787"/>
                      <a:pt x="4442" y="1787"/>
                    </a:cubicBezTo>
                    <a:cubicBezTo>
                      <a:pt x="4441" y="1787"/>
                      <a:pt x="4441" y="1787"/>
                      <a:pt x="4441" y="1787"/>
                    </a:cubicBezTo>
                    <a:cubicBezTo>
                      <a:pt x="4440" y="1788"/>
                      <a:pt x="4440" y="1788"/>
                      <a:pt x="4440" y="1788"/>
                    </a:cubicBezTo>
                    <a:cubicBezTo>
                      <a:pt x="4439" y="1788"/>
                      <a:pt x="4439" y="1788"/>
                      <a:pt x="4439" y="1788"/>
                    </a:cubicBezTo>
                    <a:cubicBezTo>
                      <a:pt x="4437" y="1789"/>
                      <a:pt x="4437" y="1789"/>
                      <a:pt x="4437" y="1789"/>
                    </a:cubicBezTo>
                    <a:cubicBezTo>
                      <a:pt x="4436" y="1789"/>
                      <a:pt x="4436" y="1789"/>
                      <a:pt x="4436" y="1789"/>
                    </a:cubicBezTo>
                    <a:cubicBezTo>
                      <a:pt x="4436" y="1792"/>
                      <a:pt x="4436" y="1792"/>
                      <a:pt x="4436" y="1792"/>
                    </a:cubicBezTo>
                    <a:cubicBezTo>
                      <a:pt x="4435" y="1792"/>
                      <a:pt x="4435" y="1792"/>
                      <a:pt x="4435" y="1792"/>
                    </a:cubicBezTo>
                    <a:cubicBezTo>
                      <a:pt x="4435" y="1790"/>
                      <a:pt x="4435" y="1790"/>
                      <a:pt x="4435" y="1790"/>
                    </a:cubicBezTo>
                    <a:cubicBezTo>
                      <a:pt x="4435" y="1789"/>
                      <a:pt x="4435" y="1789"/>
                      <a:pt x="4435" y="1789"/>
                    </a:cubicBezTo>
                    <a:cubicBezTo>
                      <a:pt x="4435" y="1787"/>
                      <a:pt x="4435" y="1787"/>
                      <a:pt x="4435" y="1787"/>
                    </a:cubicBezTo>
                    <a:cubicBezTo>
                      <a:pt x="4437" y="1787"/>
                      <a:pt x="4437" y="1787"/>
                      <a:pt x="4437" y="1787"/>
                    </a:cubicBezTo>
                    <a:cubicBezTo>
                      <a:pt x="4439" y="1786"/>
                      <a:pt x="4439" y="1786"/>
                      <a:pt x="4439" y="1786"/>
                    </a:cubicBezTo>
                    <a:cubicBezTo>
                      <a:pt x="4440" y="1785"/>
                      <a:pt x="4440" y="1785"/>
                      <a:pt x="4440" y="1785"/>
                    </a:cubicBezTo>
                    <a:cubicBezTo>
                      <a:pt x="4440" y="1784"/>
                      <a:pt x="4440" y="1784"/>
                      <a:pt x="4440" y="1784"/>
                    </a:cubicBezTo>
                    <a:cubicBezTo>
                      <a:pt x="4440" y="1783"/>
                      <a:pt x="4440" y="1783"/>
                      <a:pt x="4440" y="1783"/>
                    </a:cubicBezTo>
                    <a:cubicBezTo>
                      <a:pt x="4441" y="1782"/>
                      <a:pt x="4441" y="1782"/>
                      <a:pt x="4441" y="1782"/>
                    </a:cubicBezTo>
                    <a:cubicBezTo>
                      <a:pt x="4442" y="1782"/>
                      <a:pt x="4442" y="1782"/>
                      <a:pt x="4442" y="1782"/>
                    </a:cubicBezTo>
                    <a:cubicBezTo>
                      <a:pt x="4444" y="1783"/>
                      <a:pt x="4444" y="1783"/>
                      <a:pt x="4444" y="1783"/>
                    </a:cubicBezTo>
                    <a:cubicBezTo>
                      <a:pt x="4444" y="1783"/>
                      <a:pt x="4444" y="1783"/>
                      <a:pt x="4444" y="1783"/>
                    </a:cubicBezTo>
                    <a:cubicBezTo>
                      <a:pt x="4445" y="1783"/>
                      <a:pt x="4445" y="1783"/>
                      <a:pt x="4445" y="1783"/>
                    </a:cubicBezTo>
                    <a:cubicBezTo>
                      <a:pt x="4446" y="1782"/>
                      <a:pt x="4446" y="1782"/>
                      <a:pt x="4446" y="1782"/>
                    </a:cubicBezTo>
                    <a:cubicBezTo>
                      <a:pt x="4446" y="1781"/>
                      <a:pt x="4446" y="1781"/>
                      <a:pt x="4446" y="1781"/>
                    </a:cubicBezTo>
                    <a:cubicBezTo>
                      <a:pt x="4446" y="1780"/>
                      <a:pt x="4446" y="1780"/>
                      <a:pt x="4446" y="1780"/>
                    </a:cubicBezTo>
                    <a:cubicBezTo>
                      <a:pt x="4444" y="1780"/>
                      <a:pt x="4444" y="1780"/>
                      <a:pt x="4444" y="1780"/>
                    </a:cubicBezTo>
                    <a:cubicBezTo>
                      <a:pt x="4444" y="1779"/>
                      <a:pt x="4444" y="1779"/>
                      <a:pt x="4444" y="1779"/>
                    </a:cubicBezTo>
                    <a:cubicBezTo>
                      <a:pt x="4446" y="1778"/>
                      <a:pt x="4446" y="1778"/>
                      <a:pt x="4446" y="1778"/>
                    </a:cubicBezTo>
                    <a:cubicBezTo>
                      <a:pt x="4446" y="1777"/>
                      <a:pt x="4446" y="1777"/>
                      <a:pt x="4446" y="1777"/>
                    </a:cubicBezTo>
                    <a:cubicBezTo>
                      <a:pt x="4446" y="1777"/>
                      <a:pt x="4446" y="1777"/>
                      <a:pt x="4446" y="1777"/>
                    </a:cubicBezTo>
                    <a:cubicBezTo>
                      <a:pt x="4450" y="1778"/>
                      <a:pt x="4450" y="1778"/>
                      <a:pt x="4450" y="1778"/>
                    </a:cubicBezTo>
                    <a:cubicBezTo>
                      <a:pt x="4453" y="1780"/>
                      <a:pt x="4453" y="1780"/>
                      <a:pt x="4453" y="1780"/>
                    </a:cubicBezTo>
                    <a:cubicBezTo>
                      <a:pt x="4454" y="1780"/>
                      <a:pt x="4454" y="1780"/>
                      <a:pt x="4454" y="1780"/>
                    </a:cubicBezTo>
                    <a:cubicBezTo>
                      <a:pt x="4454" y="1778"/>
                      <a:pt x="4454" y="1778"/>
                      <a:pt x="4454" y="1778"/>
                    </a:cubicBezTo>
                    <a:cubicBezTo>
                      <a:pt x="4454" y="1778"/>
                      <a:pt x="4454" y="1778"/>
                      <a:pt x="4454" y="1778"/>
                    </a:cubicBezTo>
                    <a:cubicBezTo>
                      <a:pt x="4453" y="1777"/>
                      <a:pt x="4453" y="1777"/>
                      <a:pt x="4453" y="1777"/>
                    </a:cubicBezTo>
                    <a:cubicBezTo>
                      <a:pt x="4446" y="1776"/>
                      <a:pt x="4446" y="1776"/>
                      <a:pt x="4446" y="1776"/>
                    </a:cubicBezTo>
                    <a:cubicBezTo>
                      <a:pt x="4446" y="1775"/>
                      <a:pt x="4446" y="1775"/>
                      <a:pt x="4446" y="1775"/>
                    </a:cubicBezTo>
                    <a:cubicBezTo>
                      <a:pt x="4448" y="1774"/>
                      <a:pt x="4448" y="1774"/>
                      <a:pt x="4448" y="1774"/>
                    </a:cubicBezTo>
                    <a:cubicBezTo>
                      <a:pt x="4449" y="1774"/>
                      <a:pt x="4449" y="1774"/>
                      <a:pt x="4449" y="1774"/>
                    </a:cubicBezTo>
                    <a:cubicBezTo>
                      <a:pt x="4453" y="1775"/>
                      <a:pt x="4453" y="1775"/>
                      <a:pt x="4453" y="1775"/>
                    </a:cubicBezTo>
                    <a:cubicBezTo>
                      <a:pt x="4455" y="1776"/>
                      <a:pt x="4455" y="1776"/>
                      <a:pt x="4455" y="1776"/>
                    </a:cubicBezTo>
                    <a:cubicBezTo>
                      <a:pt x="4456" y="1776"/>
                      <a:pt x="4456" y="1776"/>
                      <a:pt x="4456" y="1776"/>
                    </a:cubicBezTo>
                    <a:cubicBezTo>
                      <a:pt x="4456" y="1775"/>
                      <a:pt x="4456" y="1775"/>
                      <a:pt x="4456" y="1775"/>
                    </a:cubicBezTo>
                    <a:cubicBezTo>
                      <a:pt x="4456" y="1774"/>
                      <a:pt x="4456" y="1774"/>
                      <a:pt x="4456" y="1774"/>
                    </a:cubicBezTo>
                    <a:cubicBezTo>
                      <a:pt x="4456" y="1774"/>
                      <a:pt x="4456" y="1774"/>
                      <a:pt x="4456" y="1774"/>
                    </a:cubicBezTo>
                    <a:cubicBezTo>
                      <a:pt x="4452" y="1773"/>
                      <a:pt x="4452" y="1773"/>
                      <a:pt x="4452" y="1773"/>
                    </a:cubicBezTo>
                    <a:cubicBezTo>
                      <a:pt x="4452" y="1772"/>
                      <a:pt x="4452" y="1772"/>
                      <a:pt x="4452" y="1772"/>
                    </a:cubicBezTo>
                    <a:cubicBezTo>
                      <a:pt x="4454" y="1772"/>
                      <a:pt x="4454" y="1772"/>
                      <a:pt x="4454" y="1772"/>
                    </a:cubicBezTo>
                    <a:cubicBezTo>
                      <a:pt x="4456" y="1772"/>
                      <a:pt x="4456" y="1772"/>
                      <a:pt x="4456" y="1772"/>
                    </a:cubicBezTo>
                    <a:cubicBezTo>
                      <a:pt x="4457" y="1771"/>
                      <a:pt x="4457" y="1771"/>
                      <a:pt x="4457" y="1771"/>
                    </a:cubicBezTo>
                    <a:cubicBezTo>
                      <a:pt x="4458" y="1770"/>
                      <a:pt x="4458" y="1770"/>
                      <a:pt x="4458" y="1770"/>
                    </a:cubicBezTo>
                    <a:cubicBezTo>
                      <a:pt x="4457" y="1769"/>
                      <a:pt x="4457" y="1769"/>
                      <a:pt x="4457" y="1769"/>
                    </a:cubicBezTo>
                    <a:cubicBezTo>
                      <a:pt x="4456" y="1767"/>
                      <a:pt x="4456" y="1767"/>
                      <a:pt x="4456" y="1767"/>
                    </a:cubicBezTo>
                    <a:cubicBezTo>
                      <a:pt x="4455" y="1768"/>
                      <a:pt x="4455" y="1768"/>
                      <a:pt x="4455" y="1768"/>
                    </a:cubicBezTo>
                    <a:cubicBezTo>
                      <a:pt x="4454" y="1769"/>
                      <a:pt x="4454" y="1769"/>
                      <a:pt x="4454" y="1769"/>
                    </a:cubicBezTo>
                    <a:cubicBezTo>
                      <a:pt x="4453" y="1769"/>
                      <a:pt x="4453" y="1769"/>
                      <a:pt x="4453" y="1769"/>
                    </a:cubicBezTo>
                    <a:cubicBezTo>
                      <a:pt x="4454" y="1767"/>
                      <a:pt x="4454" y="1767"/>
                      <a:pt x="4454" y="1767"/>
                    </a:cubicBezTo>
                    <a:cubicBezTo>
                      <a:pt x="4454" y="1764"/>
                      <a:pt x="4454" y="1764"/>
                      <a:pt x="4454" y="1764"/>
                    </a:cubicBezTo>
                    <a:cubicBezTo>
                      <a:pt x="4452" y="1764"/>
                      <a:pt x="4452" y="1764"/>
                      <a:pt x="4452" y="1764"/>
                    </a:cubicBezTo>
                    <a:cubicBezTo>
                      <a:pt x="4451" y="1764"/>
                      <a:pt x="4451" y="1764"/>
                      <a:pt x="4451" y="1764"/>
                    </a:cubicBezTo>
                    <a:cubicBezTo>
                      <a:pt x="4451" y="1765"/>
                      <a:pt x="4451" y="1765"/>
                      <a:pt x="4451" y="1765"/>
                    </a:cubicBezTo>
                    <a:cubicBezTo>
                      <a:pt x="4452" y="1766"/>
                      <a:pt x="4452" y="1766"/>
                      <a:pt x="4452" y="1766"/>
                    </a:cubicBezTo>
                    <a:cubicBezTo>
                      <a:pt x="4452" y="1767"/>
                      <a:pt x="4452" y="1767"/>
                      <a:pt x="4452" y="1767"/>
                    </a:cubicBezTo>
                    <a:cubicBezTo>
                      <a:pt x="4451" y="1767"/>
                      <a:pt x="4451" y="1767"/>
                      <a:pt x="4451" y="1767"/>
                    </a:cubicBezTo>
                    <a:cubicBezTo>
                      <a:pt x="4450" y="1767"/>
                      <a:pt x="4450" y="1767"/>
                      <a:pt x="4450" y="1767"/>
                    </a:cubicBezTo>
                    <a:cubicBezTo>
                      <a:pt x="4449" y="1767"/>
                      <a:pt x="4449" y="1767"/>
                      <a:pt x="4449" y="1767"/>
                    </a:cubicBezTo>
                    <a:cubicBezTo>
                      <a:pt x="4448" y="1767"/>
                      <a:pt x="4448" y="1767"/>
                      <a:pt x="4448" y="1767"/>
                    </a:cubicBezTo>
                    <a:cubicBezTo>
                      <a:pt x="4447" y="1766"/>
                      <a:pt x="4447" y="1766"/>
                      <a:pt x="4447" y="1766"/>
                    </a:cubicBezTo>
                    <a:cubicBezTo>
                      <a:pt x="4446" y="1765"/>
                      <a:pt x="4446" y="1765"/>
                      <a:pt x="4446" y="1765"/>
                    </a:cubicBezTo>
                    <a:cubicBezTo>
                      <a:pt x="4447" y="1765"/>
                      <a:pt x="4447" y="1765"/>
                      <a:pt x="4447" y="1765"/>
                    </a:cubicBezTo>
                    <a:cubicBezTo>
                      <a:pt x="4448" y="1764"/>
                      <a:pt x="4448" y="1764"/>
                      <a:pt x="4448" y="1764"/>
                    </a:cubicBezTo>
                    <a:cubicBezTo>
                      <a:pt x="4447" y="1764"/>
                      <a:pt x="4447" y="1764"/>
                      <a:pt x="4447" y="1764"/>
                    </a:cubicBezTo>
                    <a:cubicBezTo>
                      <a:pt x="4446" y="1764"/>
                      <a:pt x="4446" y="1764"/>
                      <a:pt x="4446" y="1764"/>
                    </a:cubicBezTo>
                    <a:cubicBezTo>
                      <a:pt x="4444" y="1764"/>
                      <a:pt x="4444" y="1764"/>
                      <a:pt x="4444" y="1764"/>
                    </a:cubicBezTo>
                    <a:cubicBezTo>
                      <a:pt x="4444" y="1765"/>
                      <a:pt x="4444" y="1765"/>
                      <a:pt x="4444" y="1765"/>
                    </a:cubicBezTo>
                    <a:cubicBezTo>
                      <a:pt x="4443" y="1765"/>
                      <a:pt x="4443" y="1765"/>
                      <a:pt x="4443" y="1765"/>
                    </a:cubicBezTo>
                    <a:cubicBezTo>
                      <a:pt x="4444" y="1767"/>
                      <a:pt x="4444" y="1767"/>
                      <a:pt x="4444" y="1767"/>
                    </a:cubicBezTo>
                    <a:cubicBezTo>
                      <a:pt x="4443" y="1769"/>
                      <a:pt x="4443" y="1769"/>
                      <a:pt x="4443" y="1769"/>
                    </a:cubicBezTo>
                    <a:cubicBezTo>
                      <a:pt x="4443" y="1769"/>
                      <a:pt x="4443" y="1769"/>
                      <a:pt x="4443" y="1769"/>
                    </a:cubicBezTo>
                    <a:cubicBezTo>
                      <a:pt x="4444" y="1769"/>
                      <a:pt x="4444" y="1769"/>
                      <a:pt x="4444" y="1769"/>
                    </a:cubicBezTo>
                    <a:cubicBezTo>
                      <a:pt x="4444" y="1770"/>
                      <a:pt x="4444" y="1770"/>
                      <a:pt x="4444" y="1770"/>
                    </a:cubicBezTo>
                    <a:cubicBezTo>
                      <a:pt x="4444" y="1771"/>
                      <a:pt x="4444" y="1771"/>
                      <a:pt x="4444" y="1771"/>
                    </a:cubicBezTo>
                    <a:cubicBezTo>
                      <a:pt x="4443" y="1772"/>
                      <a:pt x="4443" y="1772"/>
                      <a:pt x="4443" y="1772"/>
                    </a:cubicBezTo>
                    <a:cubicBezTo>
                      <a:pt x="4441" y="1771"/>
                      <a:pt x="4441" y="1771"/>
                      <a:pt x="4441" y="1771"/>
                    </a:cubicBezTo>
                    <a:cubicBezTo>
                      <a:pt x="4439" y="1771"/>
                      <a:pt x="4439" y="1771"/>
                      <a:pt x="4439" y="1771"/>
                    </a:cubicBezTo>
                    <a:cubicBezTo>
                      <a:pt x="4437" y="1771"/>
                      <a:pt x="4437" y="1771"/>
                      <a:pt x="4437" y="1771"/>
                    </a:cubicBezTo>
                    <a:cubicBezTo>
                      <a:pt x="4437" y="1770"/>
                      <a:pt x="4437" y="1770"/>
                      <a:pt x="4437" y="1770"/>
                    </a:cubicBezTo>
                    <a:cubicBezTo>
                      <a:pt x="4438" y="1769"/>
                      <a:pt x="4438" y="1769"/>
                      <a:pt x="4438" y="1769"/>
                    </a:cubicBezTo>
                    <a:cubicBezTo>
                      <a:pt x="4439" y="1769"/>
                      <a:pt x="4439" y="1769"/>
                      <a:pt x="4439" y="1769"/>
                    </a:cubicBezTo>
                    <a:cubicBezTo>
                      <a:pt x="4441" y="1768"/>
                      <a:pt x="4441" y="1768"/>
                      <a:pt x="4441" y="1768"/>
                    </a:cubicBezTo>
                    <a:cubicBezTo>
                      <a:pt x="4442" y="1767"/>
                      <a:pt x="4442" y="1767"/>
                      <a:pt x="4442" y="1767"/>
                    </a:cubicBezTo>
                    <a:cubicBezTo>
                      <a:pt x="4441" y="1765"/>
                      <a:pt x="4441" y="1765"/>
                      <a:pt x="4441" y="1765"/>
                    </a:cubicBezTo>
                    <a:cubicBezTo>
                      <a:pt x="4440" y="1765"/>
                      <a:pt x="4440" y="1765"/>
                      <a:pt x="4440" y="1765"/>
                    </a:cubicBezTo>
                    <a:cubicBezTo>
                      <a:pt x="4439" y="1764"/>
                      <a:pt x="4439" y="1764"/>
                      <a:pt x="4439" y="1764"/>
                    </a:cubicBezTo>
                    <a:cubicBezTo>
                      <a:pt x="4436" y="1763"/>
                      <a:pt x="4436" y="1763"/>
                      <a:pt x="4436" y="1763"/>
                    </a:cubicBezTo>
                    <a:cubicBezTo>
                      <a:pt x="4434" y="1764"/>
                      <a:pt x="4434" y="1764"/>
                      <a:pt x="4434" y="1764"/>
                    </a:cubicBezTo>
                    <a:cubicBezTo>
                      <a:pt x="4433" y="1765"/>
                      <a:pt x="4433" y="1765"/>
                      <a:pt x="4433" y="1765"/>
                    </a:cubicBezTo>
                    <a:cubicBezTo>
                      <a:pt x="4430" y="1768"/>
                      <a:pt x="4430" y="1768"/>
                      <a:pt x="4430" y="1768"/>
                    </a:cubicBezTo>
                    <a:cubicBezTo>
                      <a:pt x="4426" y="1770"/>
                      <a:pt x="4426" y="1770"/>
                      <a:pt x="4426" y="1770"/>
                    </a:cubicBezTo>
                    <a:cubicBezTo>
                      <a:pt x="4426" y="1769"/>
                      <a:pt x="4426" y="1769"/>
                      <a:pt x="4426" y="1769"/>
                    </a:cubicBezTo>
                    <a:cubicBezTo>
                      <a:pt x="4428" y="1766"/>
                      <a:pt x="4428" y="1766"/>
                      <a:pt x="4428" y="1766"/>
                    </a:cubicBezTo>
                    <a:cubicBezTo>
                      <a:pt x="4430" y="1764"/>
                      <a:pt x="4430" y="1764"/>
                      <a:pt x="4430" y="1764"/>
                    </a:cubicBezTo>
                    <a:cubicBezTo>
                      <a:pt x="4431" y="1763"/>
                      <a:pt x="4431" y="1763"/>
                      <a:pt x="4431" y="1763"/>
                    </a:cubicBezTo>
                    <a:cubicBezTo>
                      <a:pt x="4433" y="1763"/>
                      <a:pt x="4433" y="1763"/>
                      <a:pt x="4433" y="1763"/>
                    </a:cubicBezTo>
                    <a:cubicBezTo>
                      <a:pt x="4433" y="1762"/>
                      <a:pt x="4433" y="1762"/>
                      <a:pt x="4433" y="1762"/>
                    </a:cubicBezTo>
                    <a:cubicBezTo>
                      <a:pt x="4427" y="1761"/>
                      <a:pt x="4427" y="1761"/>
                      <a:pt x="4427" y="1761"/>
                    </a:cubicBezTo>
                    <a:cubicBezTo>
                      <a:pt x="4422" y="1760"/>
                      <a:pt x="4422" y="1760"/>
                      <a:pt x="4422" y="1760"/>
                    </a:cubicBezTo>
                    <a:cubicBezTo>
                      <a:pt x="4422" y="1762"/>
                      <a:pt x="4422" y="1762"/>
                      <a:pt x="4422" y="1762"/>
                    </a:cubicBezTo>
                    <a:cubicBezTo>
                      <a:pt x="4421" y="1763"/>
                      <a:pt x="4421" y="1763"/>
                      <a:pt x="4421" y="1763"/>
                    </a:cubicBezTo>
                    <a:cubicBezTo>
                      <a:pt x="4419" y="1764"/>
                      <a:pt x="4419" y="1764"/>
                      <a:pt x="4419" y="1764"/>
                    </a:cubicBezTo>
                    <a:cubicBezTo>
                      <a:pt x="4418" y="1765"/>
                      <a:pt x="4418" y="1765"/>
                      <a:pt x="4418" y="1765"/>
                    </a:cubicBezTo>
                    <a:cubicBezTo>
                      <a:pt x="4417" y="1764"/>
                      <a:pt x="4417" y="1764"/>
                      <a:pt x="4417" y="1764"/>
                    </a:cubicBezTo>
                    <a:cubicBezTo>
                      <a:pt x="4418" y="1763"/>
                      <a:pt x="4418" y="1763"/>
                      <a:pt x="4418" y="1763"/>
                    </a:cubicBezTo>
                    <a:cubicBezTo>
                      <a:pt x="4419" y="1762"/>
                      <a:pt x="4419" y="1762"/>
                      <a:pt x="4419" y="1762"/>
                    </a:cubicBezTo>
                    <a:cubicBezTo>
                      <a:pt x="4418" y="1759"/>
                      <a:pt x="4418" y="1759"/>
                      <a:pt x="4418" y="1759"/>
                    </a:cubicBezTo>
                    <a:cubicBezTo>
                      <a:pt x="4417" y="1758"/>
                      <a:pt x="4417" y="1758"/>
                      <a:pt x="4417" y="1758"/>
                    </a:cubicBezTo>
                    <a:cubicBezTo>
                      <a:pt x="4415" y="1758"/>
                      <a:pt x="4415" y="1758"/>
                      <a:pt x="4415" y="1758"/>
                    </a:cubicBezTo>
                    <a:cubicBezTo>
                      <a:pt x="4412" y="1758"/>
                      <a:pt x="4412" y="1758"/>
                      <a:pt x="4412" y="1758"/>
                    </a:cubicBezTo>
                    <a:cubicBezTo>
                      <a:pt x="4411" y="1758"/>
                      <a:pt x="4411" y="1758"/>
                      <a:pt x="4411" y="1758"/>
                    </a:cubicBezTo>
                    <a:cubicBezTo>
                      <a:pt x="4411" y="1758"/>
                      <a:pt x="4411" y="1758"/>
                      <a:pt x="4411" y="1758"/>
                    </a:cubicBezTo>
                    <a:cubicBezTo>
                      <a:pt x="4409" y="1757"/>
                      <a:pt x="4409" y="1757"/>
                      <a:pt x="4409" y="1757"/>
                    </a:cubicBezTo>
                    <a:cubicBezTo>
                      <a:pt x="4408" y="1757"/>
                      <a:pt x="4408" y="1757"/>
                      <a:pt x="4408" y="1757"/>
                    </a:cubicBezTo>
                    <a:cubicBezTo>
                      <a:pt x="4406" y="1758"/>
                      <a:pt x="4406" y="1758"/>
                      <a:pt x="4406" y="1758"/>
                    </a:cubicBezTo>
                    <a:cubicBezTo>
                      <a:pt x="4406" y="1759"/>
                      <a:pt x="4406" y="1759"/>
                      <a:pt x="4406" y="1759"/>
                    </a:cubicBezTo>
                    <a:cubicBezTo>
                      <a:pt x="4406" y="1760"/>
                      <a:pt x="4406" y="1760"/>
                      <a:pt x="4406" y="1760"/>
                    </a:cubicBezTo>
                    <a:cubicBezTo>
                      <a:pt x="4407" y="1763"/>
                      <a:pt x="4407" y="1763"/>
                      <a:pt x="4407" y="1763"/>
                    </a:cubicBezTo>
                    <a:cubicBezTo>
                      <a:pt x="4406" y="1763"/>
                      <a:pt x="4406" y="1763"/>
                      <a:pt x="4406" y="1763"/>
                    </a:cubicBezTo>
                    <a:cubicBezTo>
                      <a:pt x="4406" y="1764"/>
                      <a:pt x="4406" y="1764"/>
                      <a:pt x="4406" y="1764"/>
                    </a:cubicBezTo>
                    <a:cubicBezTo>
                      <a:pt x="4405" y="1764"/>
                      <a:pt x="4405" y="1764"/>
                      <a:pt x="4405" y="1764"/>
                    </a:cubicBezTo>
                    <a:cubicBezTo>
                      <a:pt x="4404" y="1760"/>
                      <a:pt x="4404" y="1760"/>
                      <a:pt x="4404" y="1760"/>
                    </a:cubicBezTo>
                    <a:cubicBezTo>
                      <a:pt x="4403" y="1756"/>
                      <a:pt x="4403" y="1756"/>
                      <a:pt x="4403" y="1756"/>
                    </a:cubicBezTo>
                    <a:cubicBezTo>
                      <a:pt x="4403" y="1756"/>
                      <a:pt x="4403" y="1756"/>
                      <a:pt x="4403" y="1756"/>
                    </a:cubicBezTo>
                    <a:cubicBezTo>
                      <a:pt x="4403" y="1755"/>
                      <a:pt x="4403" y="1755"/>
                      <a:pt x="4403" y="1755"/>
                    </a:cubicBezTo>
                    <a:cubicBezTo>
                      <a:pt x="4398" y="1754"/>
                      <a:pt x="4398" y="1754"/>
                      <a:pt x="4398" y="1754"/>
                    </a:cubicBezTo>
                    <a:cubicBezTo>
                      <a:pt x="4394" y="1752"/>
                      <a:pt x="4394" y="1752"/>
                      <a:pt x="4394" y="1752"/>
                    </a:cubicBezTo>
                    <a:cubicBezTo>
                      <a:pt x="4393" y="1751"/>
                      <a:pt x="4393" y="1751"/>
                      <a:pt x="4393" y="1751"/>
                    </a:cubicBezTo>
                    <a:cubicBezTo>
                      <a:pt x="4394" y="1751"/>
                      <a:pt x="4394" y="1751"/>
                      <a:pt x="4394" y="1751"/>
                    </a:cubicBezTo>
                    <a:cubicBezTo>
                      <a:pt x="4395" y="1751"/>
                      <a:pt x="4395" y="1751"/>
                      <a:pt x="4395" y="1751"/>
                    </a:cubicBezTo>
                    <a:cubicBezTo>
                      <a:pt x="4395" y="1751"/>
                      <a:pt x="4395" y="1751"/>
                      <a:pt x="4395" y="1751"/>
                    </a:cubicBezTo>
                    <a:cubicBezTo>
                      <a:pt x="4394" y="1750"/>
                      <a:pt x="4394" y="1750"/>
                      <a:pt x="4394" y="1750"/>
                    </a:cubicBezTo>
                    <a:cubicBezTo>
                      <a:pt x="4389" y="1749"/>
                      <a:pt x="4389" y="1749"/>
                      <a:pt x="4389" y="1749"/>
                    </a:cubicBezTo>
                    <a:cubicBezTo>
                      <a:pt x="4386" y="1747"/>
                      <a:pt x="4386" y="1747"/>
                      <a:pt x="4386" y="1747"/>
                    </a:cubicBezTo>
                    <a:cubicBezTo>
                      <a:pt x="4384" y="1746"/>
                      <a:pt x="4384" y="1746"/>
                      <a:pt x="4384" y="1746"/>
                    </a:cubicBezTo>
                    <a:cubicBezTo>
                      <a:pt x="4386" y="1746"/>
                      <a:pt x="4386" y="1746"/>
                      <a:pt x="4386" y="1746"/>
                    </a:cubicBezTo>
                    <a:cubicBezTo>
                      <a:pt x="4388" y="1746"/>
                      <a:pt x="4388" y="1746"/>
                      <a:pt x="4388" y="1746"/>
                    </a:cubicBezTo>
                    <a:cubicBezTo>
                      <a:pt x="4390" y="1747"/>
                      <a:pt x="4390" y="1747"/>
                      <a:pt x="4390" y="1747"/>
                    </a:cubicBezTo>
                    <a:cubicBezTo>
                      <a:pt x="4391" y="1747"/>
                      <a:pt x="4391" y="1747"/>
                      <a:pt x="4391" y="1747"/>
                    </a:cubicBezTo>
                    <a:cubicBezTo>
                      <a:pt x="4393" y="1747"/>
                      <a:pt x="4393" y="1747"/>
                      <a:pt x="4393" y="1747"/>
                    </a:cubicBezTo>
                    <a:cubicBezTo>
                      <a:pt x="4397" y="1749"/>
                      <a:pt x="4397" y="1749"/>
                      <a:pt x="4397" y="1749"/>
                    </a:cubicBezTo>
                    <a:cubicBezTo>
                      <a:pt x="4400" y="1751"/>
                      <a:pt x="4400" y="1751"/>
                      <a:pt x="4400" y="1751"/>
                    </a:cubicBezTo>
                    <a:cubicBezTo>
                      <a:pt x="4402" y="1754"/>
                      <a:pt x="4402" y="1754"/>
                      <a:pt x="4402" y="1754"/>
                    </a:cubicBezTo>
                    <a:cubicBezTo>
                      <a:pt x="4404" y="1753"/>
                      <a:pt x="4404" y="1753"/>
                      <a:pt x="4404" y="1753"/>
                    </a:cubicBezTo>
                    <a:cubicBezTo>
                      <a:pt x="4406" y="1754"/>
                      <a:pt x="4406" y="1754"/>
                      <a:pt x="4406" y="1754"/>
                    </a:cubicBezTo>
                    <a:cubicBezTo>
                      <a:pt x="4407" y="1753"/>
                      <a:pt x="4407" y="1753"/>
                      <a:pt x="4407" y="1753"/>
                    </a:cubicBezTo>
                    <a:cubicBezTo>
                      <a:pt x="4408" y="1754"/>
                      <a:pt x="4408" y="1754"/>
                      <a:pt x="4408" y="1754"/>
                    </a:cubicBezTo>
                    <a:cubicBezTo>
                      <a:pt x="4411" y="1754"/>
                      <a:pt x="4411" y="1754"/>
                      <a:pt x="4411" y="1754"/>
                    </a:cubicBezTo>
                    <a:cubicBezTo>
                      <a:pt x="4413" y="1755"/>
                      <a:pt x="4413" y="1755"/>
                      <a:pt x="4413" y="1755"/>
                    </a:cubicBezTo>
                    <a:cubicBezTo>
                      <a:pt x="4413" y="1754"/>
                      <a:pt x="4413" y="1754"/>
                      <a:pt x="4413" y="1754"/>
                    </a:cubicBezTo>
                    <a:cubicBezTo>
                      <a:pt x="4414" y="1754"/>
                      <a:pt x="4414" y="1754"/>
                      <a:pt x="4414" y="1754"/>
                    </a:cubicBezTo>
                    <a:cubicBezTo>
                      <a:pt x="4415" y="1754"/>
                      <a:pt x="4415" y="1754"/>
                      <a:pt x="4415" y="1754"/>
                    </a:cubicBezTo>
                    <a:cubicBezTo>
                      <a:pt x="4416" y="1754"/>
                      <a:pt x="4416" y="1754"/>
                      <a:pt x="4416" y="1754"/>
                    </a:cubicBezTo>
                    <a:cubicBezTo>
                      <a:pt x="4416" y="1754"/>
                      <a:pt x="4416" y="1754"/>
                      <a:pt x="4416" y="1754"/>
                    </a:cubicBezTo>
                    <a:cubicBezTo>
                      <a:pt x="4417" y="1755"/>
                      <a:pt x="4417" y="1755"/>
                      <a:pt x="4417" y="1755"/>
                    </a:cubicBezTo>
                    <a:cubicBezTo>
                      <a:pt x="4417" y="1754"/>
                      <a:pt x="4417" y="1754"/>
                      <a:pt x="4417" y="1754"/>
                    </a:cubicBezTo>
                    <a:cubicBezTo>
                      <a:pt x="4418" y="1754"/>
                      <a:pt x="4418" y="1754"/>
                      <a:pt x="4418" y="1754"/>
                    </a:cubicBezTo>
                    <a:cubicBezTo>
                      <a:pt x="4418" y="1752"/>
                      <a:pt x="4418" y="1752"/>
                      <a:pt x="4418" y="1752"/>
                    </a:cubicBezTo>
                    <a:cubicBezTo>
                      <a:pt x="4419" y="1751"/>
                      <a:pt x="4419" y="1751"/>
                      <a:pt x="4419" y="1751"/>
                    </a:cubicBezTo>
                    <a:cubicBezTo>
                      <a:pt x="4420" y="1751"/>
                      <a:pt x="4420" y="1751"/>
                      <a:pt x="4420" y="1751"/>
                    </a:cubicBezTo>
                    <a:cubicBezTo>
                      <a:pt x="4421" y="1751"/>
                      <a:pt x="4421" y="1751"/>
                      <a:pt x="4421" y="1751"/>
                    </a:cubicBezTo>
                    <a:cubicBezTo>
                      <a:pt x="4422" y="1751"/>
                      <a:pt x="4422" y="1751"/>
                      <a:pt x="4422" y="1751"/>
                    </a:cubicBezTo>
                    <a:cubicBezTo>
                      <a:pt x="4422" y="1751"/>
                      <a:pt x="4422" y="1751"/>
                      <a:pt x="4422" y="1751"/>
                    </a:cubicBezTo>
                    <a:cubicBezTo>
                      <a:pt x="4421" y="1752"/>
                      <a:pt x="4421" y="1752"/>
                      <a:pt x="4421" y="1752"/>
                    </a:cubicBezTo>
                    <a:cubicBezTo>
                      <a:pt x="4419" y="1752"/>
                      <a:pt x="4419" y="1752"/>
                      <a:pt x="4419" y="1752"/>
                    </a:cubicBezTo>
                    <a:cubicBezTo>
                      <a:pt x="4419" y="1754"/>
                      <a:pt x="4419" y="1754"/>
                      <a:pt x="4419" y="1754"/>
                    </a:cubicBezTo>
                    <a:cubicBezTo>
                      <a:pt x="4419" y="1755"/>
                      <a:pt x="4419" y="1755"/>
                      <a:pt x="4419" y="1755"/>
                    </a:cubicBezTo>
                    <a:cubicBezTo>
                      <a:pt x="4420" y="1756"/>
                      <a:pt x="4420" y="1756"/>
                      <a:pt x="4420" y="1756"/>
                    </a:cubicBezTo>
                    <a:cubicBezTo>
                      <a:pt x="4422" y="1756"/>
                      <a:pt x="4422" y="1756"/>
                      <a:pt x="4422" y="1756"/>
                    </a:cubicBezTo>
                    <a:cubicBezTo>
                      <a:pt x="4423" y="1755"/>
                      <a:pt x="4423" y="1755"/>
                      <a:pt x="4423" y="1755"/>
                    </a:cubicBezTo>
                    <a:cubicBezTo>
                      <a:pt x="4424" y="1755"/>
                      <a:pt x="4424" y="1755"/>
                      <a:pt x="4424" y="1755"/>
                    </a:cubicBezTo>
                    <a:cubicBezTo>
                      <a:pt x="4425" y="1756"/>
                      <a:pt x="4425" y="1756"/>
                      <a:pt x="4425" y="1756"/>
                    </a:cubicBezTo>
                    <a:cubicBezTo>
                      <a:pt x="4424" y="1756"/>
                      <a:pt x="4424" y="1756"/>
                      <a:pt x="4424" y="1756"/>
                    </a:cubicBezTo>
                    <a:cubicBezTo>
                      <a:pt x="4425" y="1757"/>
                      <a:pt x="4425" y="1757"/>
                      <a:pt x="4425" y="1757"/>
                    </a:cubicBezTo>
                    <a:cubicBezTo>
                      <a:pt x="4428" y="1755"/>
                      <a:pt x="4428" y="1755"/>
                      <a:pt x="4428" y="1755"/>
                    </a:cubicBezTo>
                    <a:cubicBezTo>
                      <a:pt x="4429" y="1754"/>
                      <a:pt x="4429" y="1754"/>
                      <a:pt x="4429" y="1754"/>
                    </a:cubicBezTo>
                    <a:cubicBezTo>
                      <a:pt x="4431" y="1755"/>
                      <a:pt x="4431" y="1755"/>
                      <a:pt x="4431" y="1755"/>
                    </a:cubicBezTo>
                    <a:cubicBezTo>
                      <a:pt x="4433" y="1756"/>
                      <a:pt x="4433" y="1756"/>
                      <a:pt x="4433" y="1756"/>
                    </a:cubicBezTo>
                    <a:cubicBezTo>
                      <a:pt x="4434" y="1755"/>
                      <a:pt x="4434" y="1755"/>
                      <a:pt x="4434" y="1755"/>
                    </a:cubicBezTo>
                    <a:cubicBezTo>
                      <a:pt x="4434" y="1754"/>
                      <a:pt x="4434" y="1754"/>
                      <a:pt x="4434" y="1754"/>
                    </a:cubicBezTo>
                    <a:cubicBezTo>
                      <a:pt x="4433" y="1754"/>
                      <a:pt x="4433" y="1754"/>
                      <a:pt x="4433" y="1754"/>
                    </a:cubicBezTo>
                    <a:cubicBezTo>
                      <a:pt x="4433" y="1752"/>
                      <a:pt x="4433" y="1752"/>
                      <a:pt x="4433" y="1752"/>
                    </a:cubicBezTo>
                    <a:cubicBezTo>
                      <a:pt x="4434" y="1751"/>
                      <a:pt x="4434" y="1751"/>
                      <a:pt x="4434" y="1751"/>
                    </a:cubicBezTo>
                    <a:cubicBezTo>
                      <a:pt x="4435" y="1751"/>
                      <a:pt x="4435" y="1751"/>
                      <a:pt x="4435" y="1751"/>
                    </a:cubicBezTo>
                    <a:cubicBezTo>
                      <a:pt x="4437" y="1752"/>
                      <a:pt x="4437" y="1752"/>
                      <a:pt x="4437" y="1752"/>
                    </a:cubicBezTo>
                    <a:cubicBezTo>
                      <a:pt x="4438" y="1754"/>
                      <a:pt x="4438" y="1754"/>
                      <a:pt x="4438" y="1754"/>
                    </a:cubicBezTo>
                    <a:cubicBezTo>
                      <a:pt x="4437" y="1754"/>
                      <a:pt x="4437" y="1754"/>
                      <a:pt x="4437" y="1754"/>
                    </a:cubicBezTo>
                    <a:cubicBezTo>
                      <a:pt x="4436" y="1754"/>
                      <a:pt x="4436" y="1754"/>
                      <a:pt x="4436" y="1754"/>
                    </a:cubicBezTo>
                    <a:cubicBezTo>
                      <a:pt x="4435" y="1755"/>
                      <a:pt x="4435" y="1755"/>
                      <a:pt x="4435" y="1755"/>
                    </a:cubicBezTo>
                    <a:cubicBezTo>
                      <a:pt x="4435" y="1756"/>
                      <a:pt x="4435" y="1756"/>
                      <a:pt x="4435" y="1756"/>
                    </a:cubicBezTo>
                    <a:cubicBezTo>
                      <a:pt x="4439" y="1757"/>
                      <a:pt x="4439" y="1757"/>
                      <a:pt x="4439" y="1757"/>
                    </a:cubicBezTo>
                    <a:cubicBezTo>
                      <a:pt x="4444" y="1757"/>
                      <a:pt x="4444" y="1757"/>
                      <a:pt x="4444" y="1757"/>
                    </a:cubicBezTo>
                    <a:cubicBezTo>
                      <a:pt x="4444" y="1756"/>
                      <a:pt x="4444" y="1756"/>
                      <a:pt x="4444" y="1756"/>
                    </a:cubicBezTo>
                    <a:cubicBezTo>
                      <a:pt x="4443" y="1754"/>
                      <a:pt x="4443" y="1754"/>
                      <a:pt x="4443" y="1754"/>
                    </a:cubicBezTo>
                    <a:cubicBezTo>
                      <a:pt x="4442" y="1754"/>
                      <a:pt x="4442" y="1754"/>
                      <a:pt x="4442" y="1754"/>
                    </a:cubicBezTo>
                    <a:cubicBezTo>
                      <a:pt x="4441" y="1755"/>
                      <a:pt x="4441" y="1755"/>
                      <a:pt x="4441" y="1755"/>
                    </a:cubicBezTo>
                    <a:cubicBezTo>
                      <a:pt x="4440" y="1755"/>
                      <a:pt x="4440" y="1755"/>
                      <a:pt x="4440" y="1755"/>
                    </a:cubicBezTo>
                    <a:cubicBezTo>
                      <a:pt x="4439" y="1754"/>
                      <a:pt x="4439" y="1754"/>
                      <a:pt x="4439" y="1754"/>
                    </a:cubicBezTo>
                    <a:cubicBezTo>
                      <a:pt x="4441" y="1753"/>
                      <a:pt x="4441" y="1753"/>
                      <a:pt x="4441" y="1753"/>
                    </a:cubicBezTo>
                    <a:cubicBezTo>
                      <a:pt x="4442" y="1752"/>
                      <a:pt x="4442" y="1752"/>
                      <a:pt x="4442" y="1752"/>
                    </a:cubicBezTo>
                    <a:cubicBezTo>
                      <a:pt x="4439" y="1751"/>
                      <a:pt x="4439" y="1751"/>
                      <a:pt x="4439" y="1751"/>
                    </a:cubicBezTo>
                    <a:cubicBezTo>
                      <a:pt x="4437" y="1749"/>
                      <a:pt x="4437" y="1749"/>
                      <a:pt x="4437" y="1749"/>
                    </a:cubicBezTo>
                    <a:cubicBezTo>
                      <a:pt x="4439" y="1749"/>
                      <a:pt x="4439" y="1749"/>
                      <a:pt x="4439" y="1749"/>
                    </a:cubicBezTo>
                    <a:cubicBezTo>
                      <a:pt x="4439" y="1749"/>
                      <a:pt x="4439" y="1749"/>
                      <a:pt x="4439" y="1749"/>
                    </a:cubicBezTo>
                    <a:cubicBezTo>
                      <a:pt x="4439" y="1748"/>
                      <a:pt x="4439" y="1748"/>
                      <a:pt x="4439" y="1748"/>
                    </a:cubicBezTo>
                    <a:cubicBezTo>
                      <a:pt x="4439" y="1747"/>
                      <a:pt x="4439" y="1747"/>
                      <a:pt x="4439" y="1747"/>
                    </a:cubicBezTo>
                    <a:cubicBezTo>
                      <a:pt x="4438" y="1745"/>
                      <a:pt x="4438" y="1745"/>
                      <a:pt x="4438" y="1745"/>
                    </a:cubicBezTo>
                    <a:cubicBezTo>
                      <a:pt x="4437" y="1745"/>
                      <a:pt x="4437" y="1745"/>
                      <a:pt x="4437" y="1745"/>
                    </a:cubicBezTo>
                    <a:cubicBezTo>
                      <a:pt x="4435" y="1746"/>
                      <a:pt x="4435" y="1746"/>
                      <a:pt x="4435" y="1746"/>
                    </a:cubicBezTo>
                    <a:cubicBezTo>
                      <a:pt x="4431" y="1747"/>
                      <a:pt x="4431" y="1747"/>
                      <a:pt x="4431" y="1747"/>
                    </a:cubicBezTo>
                    <a:cubicBezTo>
                      <a:pt x="4431" y="1747"/>
                      <a:pt x="4431" y="1747"/>
                      <a:pt x="4431" y="1747"/>
                    </a:cubicBezTo>
                    <a:cubicBezTo>
                      <a:pt x="4431" y="1746"/>
                      <a:pt x="4431" y="1746"/>
                      <a:pt x="4431" y="1746"/>
                    </a:cubicBezTo>
                    <a:cubicBezTo>
                      <a:pt x="4433" y="1744"/>
                      <a:pt x="4433" y="1744"/>
                      <a:pt x="4433" y="1744"/>
                    </a:cubicBezTo>
                    <a:cubicBezTo>
                      <a:pt x="4436" y="1743"/>
                      <a:pt x="4436" y="1743"/>
                      <a:pt x="4436" y="1743"/>
                    </a:cubicBezTo>
                    <a:cubicBezTo>
                      <a:pt x="4434" y="1740"/>
                      <a:pt x="4434" y="1740"/>
                      <a:pt x="4434" y="1740"/>
                    </a:cubicBezTo>
                    <a:cubicBezTo>
                      <a:pt x="4431" y="1740"/>
                      <a:pt x="4431" y="1740"/>
                      <a:pt x="4431" y="1740"/>
                    </a:cubicBezTo>
                    <a:cubicBezTo>
                      <a:pt x="4431" y="1738"/>
                      <a:pt x="4431" y="1738"/>
                      <a:pt x="4431" y="1738"/>
                    </a:cubicBezTo>
                    <a:cubicBezTo>
                      <a:pt x="4432" y="1737"/>
                      <a:pt x="4432" y="1737"/>
                      <a:pt x="4432" y="1737"/>
                    </a:cubicBezTo>
                    <a:cubicBezTo>
                      <a:pt x="4435" y="1738"/>
                      <a:pt x="4435" y="1738"/>
                      <a:pt x="4435" y="1738"/>
                    </a:cubicBezTo>
                    <a:cubicBezTo>
                      <a:pt x="4437" y="1740"/>
                      <a:pt x="4437" y="1740"/>
                      <a:pt x="4437" y="1740"/>
                    </a:cubicBezTo>
                    <a:cubicBezTo>
                      <a:pt x="4438" y="1740"/>
                      <a:pt x="4438" y="1740"/>
                      <a:pt x="4438" y="1740"/>
                    </a:cubicBezTo>
                    <a:cubicBezTo>
                      <a:pt x="4439" y="1739"/>
                      <a:pt x="4439" y="1739"/>
                      <a:pt x="4439" y="1739"/>
                    </a:cubicBezTo>
                    <a:cubicBezTo>
                      <a:pt x="4441" y="1739"/>
                      <a:pt x="4441" y="1739"/>
                      <a:pt x="4441" y="1739"/>
                    </a:cubicBezTo>
                    <a:cubicBezTo>
                      <a:pt x="4442" y="1740"/>
                      <a:pt x="4442" y="1740"/>
                      <a:pt x="4442" y="1740"/>
                    </a:cubicBezTo>
                    <a:cubicBezTo>
                      <a:pt x="4444" y="1740"/>
                      <a:pt x="4444" y="1740"/>
                      <a:pt x="4444" y="1740"/>
                    </a:cubicBezTo>
                    <a:cubicBezTo>
                      <a:pt x="4444" y="1739"/>
                      <a:pt x="4444" y="1739"/>
                      <a:pt x="4444" y="1739"/>
                    </a:cubicBezTo>
                    <a:cubicBezTo>
                      <a:pt x="4446" y="1739"/>
                      <a:pt x="4446" y="1739"/>
                      <a:pt x="4446" y="1739"/>
                    </a:cubicBezTo>
                    <a:cubicBezTo>
                      <a:pt x="4447" y="1739"/>
                      <a:pt x="4447" y="1739"/>
                      <a:pt x="4447" y="1739"/>
                    </a:cubicBezTo>
                    <a:cubicBezTo>
                      <a:pt x="4449" y="1738"/>
                      <a:pt x="4449" y="1738"/>
                      <a:pt x="4449" y="1738"/>
                    </a:cubicBezTo>
                    <a:cubicBezTo>
                      <a:pt x="4449" y="1736"/>
                      <a:pt x="4449" y="1736"/>
                      <a:pt x="4449" y="1736"/>
                    </a:cubicBezTo>
                    <a:cubicBezTo>
                      <a:pt x="4449" y="1736"/>
                      <a:pt x="4449" y="1736"/>
                      <a:pt x="4449" y="1736"/>
                    </a:cubicBezTo>
                    <a:cubicBezTo>
                      <a:pt x="4447" y="1734"/>
                      <a:pt x="4447" y="1734"/>
                      <a:pt x="4447" y="1734"/>
                    </a:cubicBezTo>
                    <a:cubicBezTo>
                      <a:pt x="4445" y="1733"/>
                      <a:pt x="4445" y="1733"/>
                      <a:pt x="4445" y="1733"/>
                    </a:cubicBezTo>
                    <a:cubicBezTo>
                      <a:pt x="4446" y="1732"/>
                      <a:pt x="4446" y="1732"/>
                      <a:pt x="4446" y="1732"/>
                    </a:cubicBezTo>
                    <a:cubicBezTo>
                      <a:pt x="4448" y="1733"/>
                      <a:pt x="4448" y="1733"/>
                      <a:pt x="4448" y="1733"/>
                    </a:cubicBezTo>
                    <a:cubicBezTo>
                      <a:pt x="4449" y="1734"/>
                      <a:pt x="4449" y="1734"/>
                      <a:pt x="4449" y="1734"/>
                    </a:cubicBezTo>
                    <a:cubicBezTo>
                      <a:pt x="4450" y="1734"/>
                      <a:pt x="4450" y="1734"/>
                      <a:pt x="4450" y="1734"/>
                    </a:cubicBezTo>
                    <a:cubicBezTo>
                      <a:pt x="4451" y="1734"/>
                      <a:pt x="4451" y="1734"/>
                      <a:pt x="4451" y="1734"/>
                    </a:cubicBezTo>
                    <a:cubicBezTo>
                      <a:pt x="4451" y="1734"/>
                      <a:pt x="4451" y="1734"/>
                      <a:pt x="4451" y="1734"/>
                    </a:cubicBezTo>
                    <a:cubicBezTo>
                      <a:pt x="4453" y="1734"/>
                      <a:pt x="4453" y="1734"/>
                      <a:pt x="4453" y="1734"/>
                    </a:cubicBezTo>
                    <a:cubicBezTo>
                      <a:pt x="4453" y="1734"/>
                      <a:pt x="4453" y="1734"/>
                      <a:pt x="4453" y="1734"/>
                    </a:cubicBezTo>
                    <a:cubicBezTo>
                      <a:pt x="4452" y="1736"/>
                      <a:pt x="4452" y="1736"/>
                      <a:pt x="4452" y="1736"/>
                    </a:cubicBezTo>
                    <a:cubicBezTo>
                      <a:pt x="4451" y="1737"/>
                      <a:pt x="4451" y="1737"/>
                      <a:pt x="4451" y="1737"/>
                    </a:cubicBezTo>
                    <a:cubicBezTo>
                      <a:pt x="4451" y="1738"/>
                      <a:pt x="4451" y="1738"/>
                      <a:pt x="4451" y="1738"/>
                    </a:cubicBezTo>
                    <a:cubicBezTo>
                      <a:pt x="4451" y="1739"/>
                      <a:pt x="4451" y="1739"/>
                      <a:pt x="4451" y="1739"/>
                    </a:cubicBezTo>
                    <a:cubicBezTo>
                      <a:pt x="4450" y="1740"/>
                      <a:pt x="4450" y="1740"/>
                      <a:pt x="4450" y="1740"/>
                    </a:cubicBezTo>
                    <a:cubicBezTo>
                      <a:pt x="4451" y="1742"/>
                      <a:pt x="4451" y="1742"/>
                      <a:pt x="4451" y="1742"/>
                    </a:cubicBezTo>
                    <a:cubicBezTo>
                      <a:pt x="4450" y="1743"/>
                      <a:pt x="4450" y="1743"/>
                      <a:pt x="4450" y="1743"/>
                    </a:cubicBezTo>
                    <a:cubicBezTo>
                      <a:pt x="4448" y="1743"/>
                      <a:pt x="4448" y="1743"/>
                      <a:pt x="4448" y="1743"/>
                    </a:cubicBezTo>
                    <a:cubicBezTo>
                      <a:pt x="4446" y="1741"/>
                      <a:pt x="4446" y="1741"/>
                      <a:pt x="4446" y="1741"/>
                    </a:cubicBezTo>
                    <a:cubicBezTo>
                      <a:pt x="4444" y="1742"/>
                      <a:pt x="4444" y="1742"/>
                      <a:pt x="4444" y="1742"/>
                    </a:cubicBezTo>
                    <a:cubicBezTo>
                      <a:pt x="4441" y="1743"/>
                      <a:pt x="4441" y="1743"/>
                      <a:pt x="4441" y="1743"/>
                    </a:cubicBezTo>
                    <a:cubicBezTo>
                      <a:pt x="4442" y="1745"/>
                      <a:pt x="4442" y="1745"/>
                      <a:pt x="4442" y="1745"/>
                    </a:cubicBezTo>
                    <a:cubicBezTo>
                      <a:pt x="4444" y="1747"/>
                      <a:pt x="4444" y="1747"/>
                      <a:pt x="4444" y="1747"/>
                    </a:cubicBezTo>
                    <a:cubicBezTo>
                      <a:pt x="4445" y="1745"/>
                      <a:pt x="4445" y="1745"/>
                      <a:pt x="4445" y="1745"/>
                    </a:cubicBezTo>
                    <a:cubicBezTo>
                      <a:pt x="4446" y="1745"/>
                      <a:pt x="4446" y="1745"/>
                      <a:pt x="4446" y="1745"/>
                    </a:cubicBezTo>
                    <a:cubicBezTo>
                      <a:pt x="4447" y="1745"/>
                      <a:pt x="4447" y="1745"/>
                      <a:pt x="4447" y="1745"/>
                    </a:cubicBezTo>
                    <a:cubicBezTo>
                      <a:pt x="4448" y="1745"/>
                      <a:pt x="4448" y="1745"/>
                      <a:pt x="4448" y="1745"/>
                    </a:cubicBezTo>
                    <a:cubicBezTo>
                      <a:pt x="4450" y="1746"/>
                      <a:pt x="4450" y="1746"/>
                      <a:pt x="4450" y="1746"/>
                    </a:cubicBezTo>
                    <a:cubicBezTo>
                      <a:pt x="4451" y="1747"/>
                      <a:pt x="4451" y="1747"/>
                      <a:pt x="4451" y="1747"/>
                    </a:cubicBezTo>
                    <a:cubicBezTo>
                      <a:pt x="4447" y="1748"/>
                      <a:pt x="4447" y="1748"/>
                      <a:pt x="4447" y="1748"/>
                    </a:cubicBezTo>
                    <a:cubicBezTo>
                      <a:pt x="4444" y="1749"/>
                      <a:pt x="4444" y="1749"/>
                      <a:pt x="4444" y="1749"/>
                    </a:cubicBezTo>
                    <a:cubicBezTo>
                      <a:pt x="4445" y="1751"/>
                      <a:pt x="4445" y="1751"/>
                      <a:pt x="4445" y="1751"/>
                    </a:cubicBezTo>
                    <a:cubicBezTo>
                      <a:pt x="4446" y="1751"/>
                      <a:pt x="4446" y="1751"/>
                      <a:pt x="4446" y="1751"/>
                    </a:cubicBezTo>
                    <a:cubicBezTo>
                      <a:pt x="4447" y="1750"/>
                      <a:pt x="4447" y="1750"/>
                      <a:pt x="4447" y="1750"/>
                    </a:cubicBezTo>
                    <a:cubicBezTo>
                      <a:pt x="4448" y="1749"/>
                      <a:pt x="4448" y="1749"/>
                      <a:pt x="4448" y="1749"/>
                    </a:cubicBezTo>
                    <a:cubicBezTo>
                      <a:pt x="4449" y="1750"/>
                      <a:pt x="4449" y="1750"/>
                      <a:pt x="4449" y="1750"/>
                    </a:cubicBezTo>
                    <a:cubicBezTo>
                      <a:pt x="4451" y="1751"/>
                      <a:pt x="4451" y="1751"/>
                      <a:pt x="4451" y="1751"/>
                    </a:cubicBezTo>
                    <a:cubicBezTo>
                      <a:pt x="4451" y="1751"/>
                      <a:pt x="4451" y="1751"/>
                      <a:pt x="4451" y="1751"/>
                    </a:cubicBezTo>
                    <a:cubicBezTo>
                      <a:pt x="4450" y="1752"/>
                      <a:pt x="4450" y="1752"/>
                      <a:pt x="4450" y="1752"/>
                    </a:cubicBezTo>
                    <a:cubicBezTo>
                      <a:pt x="4448" y="1751"/>
                      <a:pt x="4448" y="1751"/>
                      <a:pt x="4448" y="1751"/>
                    </a:cubicBezTo>
                    <a:cubicBezTo>
                      <a:pt x="4448" y="1752"/>
                      <a:pt x="4448" y="1752"/>
                      <a:pt x="4448" y="1752"/>
                    </a:cubicBezTo>
                    <a:cubicBezTo>
                      <a:pt x="4447" y="1753"/>
                      <a:pt x="4447" y="1753"/>
                      <a:pt x="4447" y="1753"/>
                    </a:cubicBezTo>
                    <a:cubicBezTo>
                      <a:pt x="4447" y="1754"/>
                      <a:pt x="4447" y="1754"/>
                      <a:pt x="4447" y="1754"/>
                    </a:cubicBezTo>
                    <a:cubicBezTo>
                      <a:pt x="4448" y="1755"/>
                      <a:pt x="4448" y="1755"/>
                      <a:pt x="4448" y="1755"/>
                    </a:cubicBezTo>
                    <a:cubicBezTo>
                      <a:pt x="4450" y="1755"/>
                      <a:pt x="4450" y="1755"/>
                      <a:pt x="4450" y="1755"/>
                    </a:cubicBezTo>
                    <a:cubicBezTo>
                      <a:pt x="4451" y="1754"/>
                      <a:pt x="4451" y="1754"/>
                      <a:pt x="4451" y="1754"/>
                    </a:cubicBezTo>
                    <a:cubicBezTo>
                      <a:pt x="4451" y="1754"/>
                      <a:pt x="4451" y="1754"/>
                      <a:pt x="4451" y="1754"/>
                    </a:cubicBezTo>
                    <a:cubicBezTo>
                      <a:pt x="4452" y="1756"/>
                      <a:pt x="4452" y="1756"/>
                      <a:pt x="4452" y="1756"/>
                    </a:cubicBezTo>
                    <a:cubicBezTo>
                      <a:pt x="4452" y="1757"/>
                      <a:pt x="4452" y="1757"/>
                      <a:pt x="4452" y="1757"/>
                    </a:cubicBezTo>
                    <a:cubicBezTo>
                      <a:pt x="4453" y="1758"/>
                      <a:pt x="4453" y="1758"/>
                      <a:pt x="4453" y="1758"/>
                    </a:cubicBezTo>
                    <a:cubicBezTo>
                      <a:pt x="4455" y="1757"/>
                      <a:pt x="4455" y="1757"/>
                      <a:pt x="4455" y="1757"/>
                    </a:cubicBezTo>
                    <a:cubicBezTo>
                      <a:pt x="4454" y="1756"/>
                      <a:pt x="4454" y="1756"/>
                      <a:pt x="4454" y="1756"/>
                    </a:cubicBezTo>
                    <a:cubicBezTo>
                      <a:pt x="4453" y="1754"/>
                      <a:pt x="4453" y="1754"/>
                      <a:pt x="4453" y="1754"/>
                    </a:cubicBezTo>
                    <a:cubicBezTo>
                      <a:pt x="4453" y="1753"/>
                      <a:pt x="4453" y="1753"/>
                      <a:pt x="4453" y="1753"/>
                    </a:cubicBezTo>
                    <a:cubicBezTo>
                      <a:pt x="4455" y="1752"/>
                      <a:pt x="4455" y="1752"/>
                      <a:pt x="4455" y="1752"/>
                    </a:cubicBezTo>
                    <a:cubicBezTo>
                      <a:pt x="4454" y="1751"/>
                      <a:pt x="4454" y="1751"/>
                      <a:pt x="4454" y="1751"/>
                    </a:cubicBezTo>
                    <a:cubicBezTo>
                      <a:pt x="4453" y="1751"/>
                      <a:pt x="4453" y="1751"/>
                      <a:pt x="4453" y="1751"/>
                    </a:cubicBezTo>
                    <a:cubicBezTo>
                      <a:pt x="4453" y="1749"/>
                      <a:pt x="4453" y="1749"/>
                      <a:pt x="4453" y="1749"/>
                    </a:cubicBezTo>
                    <a:cubicBezTo>
                      <a:pt x="4455" y="1749"/>
                      <a:pt x="4455" y="1749"/>
                      <a:pt x="4455" y="1749"/>
                    </a:cubicBezTo>
                    <a:cubicBezTo>
                      <a:pt x="4455" y="1754"/>
                      <a:pt x="4455" y="1754"/>
                      <a:pt x="4455" y="1754"/>
                    </a:cubicBezTo>
                    <a:cubicBezTo>
                      <a:pt x="4457" y="1754"/>
                      <a:pt x="4457" y="1754"/>
                      <a:pt x="4457" y="1754"/>
                    </a:cubicBezTo>
                    <a:cubicBezTo>
                      <a:pt x="4458" y="1750"/>
                      <a:pt x="4458" y="1750"/>
                      <a:pt x="4458" y="1750"/>
                    </a:cubicBezTo>
                    <a:cubicBezTo>
                      <a:pt x="4457" y="1749"/>
                      <a:pt x="4457" y="1749"/>
                      <a:pt x="4457" y="1749"/>
                    </a:cubicBezTo>
                    <a:cubicBezTo>
                      <a:pt x="4459" y="1749"/>
                      <a:pt x="4459" y="1749"/>
                      <a:pt x="4459" y="1749"/>
                    </a:cubicBezTo>
                    <a:cubicBezTo>
                      <a:pt x="4456" y="1748"/>
                      <a:pt x="4456" y="1748"/>
                      <a:pt x="4456" y="1748"/>
                    </a:cubicBezTo>
                    <a:cubicBezTo>
                      <a:pt x="4457" y="1745"/>
                      <a:pt x="4457" y="1745"/>
                      <a:pt x="4457" y="1745"/>
                    </a:cubicBezTo>
                    <a:cubicBezTo>
                      <a:pt x="4459" y="1745"/>
                      <a:pt x="4459" y="1745"/>
                      <a:pt x="4459" y="1745"/>
                    </a:cubicBezTo>
                    <a:cubicBezTo>
                      <a:pt x="4459" y="1747"/>
                      <a:pt x="4459" y="1747"/>
                      <a:pt x="4459" y="1747"/>
                    </a:cubicBezTo>
                    <a:cubicBezTo>
                      <a:pt x="4462" y="1749"/>
                      <a:pt x="4462" y="1749"/>
                      <a:pt x="4462" y="1749"/>
                    </a:cubicBezTo>
                    <a:cubicBezTo>
                      <a:pt x="4462" y="1751"/>
                      <a:pt x="4462" y="1751"/>
                      <a:pt x="4462" y="1751"/>
                    </a:cubicBezTo>
                    <a:cubicBezTo>
                      <a:pt x="4461" y="1751"/>
                      <a:pt x="4461" y="1751"/>
                      <a:pt x="4461" y="1751"/>
                    </a:cubicBezTo>
                    <a:cubicBezTo>
                      <a:pt x="4464" y="1755"/>
                      <a:pt x="4464" y="1755"/>
                      <a:pt x="4464" y="1755"/>
                    </a:cubicBezTo>
                    <a:cubicBezTo>
                      <a:pt x="4459" y="1756"/>
                      <a:pt x="4459" y="1756"/>
                      <a:pt x="4459" y="1756"/>
                    </a:cubicBezTo>
                    <a:cubicBezTo>
                      <a:pt x="4461" y="1757"/>
                      <a:pt x="4461" y="1757"/>
                      <a:pt x="4461" y="1757"/>
                    </a:cubicBezTo>
                    <a:cubicBezTo>
                      <a:pt x="4462" y="1757"/>
                      <a:pt x="4462" y="1757"/>
                      <a:pt x="4462" y="1757"/>
                    </a:cubicBezTo>
                    <a:cubicBezTo>
                      <a:pt x="4468" y="1756"/>
                      <a:pt x="4468" y="1756"/>
                      <a:pt x="4468" y="1756"/>
                    </a:cubicBezTo>
                    <a:cubicBezTo>
                      <a:pt x="4466" y="1756"/>
                      <a:pt x="4466" y="1756"/>
                      <a:pt x="4466" y="1756"/>
                    </a:cubicBezTo>
                    <a:cubicBezTo>
                      <a:pt x="4465" y="1751"/>
                      <a:pt x="4465" y="1751"/>
                      <a:pt x="4465" y="1751"/>
                    </a:cubicBezTo>
                    <a:cubicBezTo>
                      <a:pt x="4464" y="1750"/>
                      <a:pt x="4464" y="1750"/>
                      <a:pt x="4464" y="1750"/>
                    </a:cubicBezTo>
                    <a:cubicBezTo>
                      <a:pt x="4464" y="1749"/>
                      <a:pt x="4464" y="1749"/>
                      <a:pt x="4464" y="1749"/>
                    </a:cubicBezTo>
                    <a:cubicBezTo>
                      <a:pt x="4467" y="1751"/>
                      <a:pt x="4467" y="1751"/>
                      <a:pt x="4467" y="1751"/>
                    </a:cubicBezTo>
                    <a:cubicBezTo>
                      <a:pt x="4469" y="1751"/>
                      <a:pt x="4469" y="1751"/>
                      <a:pt x="4469" y="1751"/>
                    </a:cubicBezTo>
                    <a:cubicBezTo>
                      <a:pt x="4468" y="1753"/>
                      <a:pt x="4468" y="1753"/>
                      <a:pt x="4468" y="1753"/>
                    </a:cubicBezTo>
                    <a:cubicBezTo>
                      <a:pt x="4472" y="1754"/>
                      <a:pt x="4472" y="1754"/>
                      <a:pt x="4472" y="1754"/>
                    </a:cubicBezTo>
                    <a:cubicBezTo>
                      <a:pt x="4471" y="1755"/>
                      <a:pt x="4471" y="1755"/>
                      <a:pt x="4471" y="1755"/>
                    </a:cubicBezTo>
                    <a:cubicBezTo>
                      <a:pt x="4475" y="1756"/>
                      <a:pt x="4475" y="1756"/>
                      <a:pt x="4475" y="1756"/>
                    </a:cubicBezTo>
                    <a:cubicBezTo>
                      <a:pt x="4475" y="1749"/>
                      <a:pt x="4475" y="1749"/>
                      <a:pt x="4475" y="1749"/>
                    </a:cubicBezTo>
                    <a:cubicBezTo>
                      <a:pt x="4479" y="1754"/>
                      <a:pt x="4479" y="1754"/>
                      <a:pt x="4479" y="1754"/>
                    </a:cubicBezTo>
                    <a:cubicBezTo>
                      <a:pt x="4480" y="1755"/>
                      <a:pt x="4480" y="1755"/>
                      <a:pt x="4480" y="1755"/>
                    </a:cubicBezTo>
                    <a:cubicBezTo>
                      <a:pt x="4484" y="1754"/>
                      <a:pt x="4484" y="1754"/>
                      <a:pt x="4484" y="1754"/>
                    </a:cubicBezTo>
                    <a:cubicBezTo>
                      <a:pt x="4485" y="1754"/>
                      <a:pt x="4485" y="1754"/>
                      <a:pt x="4485" y="1754"/>
                    </a:cubicBezTo>
                    <a:cubicBezTo>
                      <a:pt x="4488" y="1751"/>
                      <a:pt x="4488" y="1751"/>
                      <a:pt x="4488" y="1751"/>
                    </a:cubicBezTo>
                    <a:cubicBezTo>
                      <a:pt x="4491" y="1750"/>
                      <a:pt x="4491" y="1750"/>
                      <a:pt x="4491" y="1750"/>
                    </a:cubicBezTo>
                    <a:cubicBezTo>
                      <a:pt x="4493" y="1748"/>
                      <a:pt x="4493" y="1748"/>
                      <a:pt x="4493" y="1748"/>
                    </a:cubicBezTo>
                    <a:cubicBezTo>
                      <a:pt x="4493" y="1747"/>
                      <a:pt x="4493" y="1747"/>
                      <a:pt x="4493" y="1747"/>
                    </a:cubicBezTo>
                    <a:cubicBezTo>
                      <a:pt x="4492" y="1746"/>
                      <a:pt x="4492" y="1746"/>
                      <a:pt x="4492" y="1746"/>
                    </a:cubicBezTo>
                    <a:cubicBezTo>
                      <a:pt x="4491" y="1746"/>
                      <a:pt x="4491" y="1746"/>
                      <a:pt x="4491" y="1746"/>
                    </a:cubicBezTo>
                    <a:cubicBezTo>
                      <a:pt x="4491" y="1745"/>
                      <a:pt x="4491" y="1745"/>
                      <a:pt x="4491" y="1745"/>
                    </a:cubicBezTo>
                    <a:cubicBezTo>
                      <a:pt x="4491" y="1744"/>
                      <a:pt x="4491" y="1744"/>
                      <a:pt x="4491" y="1744"/>
                    </a:cubicBezTo>
                    <a:cubicBezTo>
                      <a:pt x="4491" y="1741"/>
                      <a:pt x="4491" y="1741"/>
                      <a:pt x="4491" y="1741"/>
                    </a:cubicBezTo>
                    <a:cubicBezTo>
                      <a:pt x="4493" y="1740"/>
                      <a:pt x="4493" y="1740"/>
                      <a:pt x="4493" y="1740"/>
                    </a:cubicBezTo>
                    <a:cubicBezTo>
                      <a:pt x="4495" y="1740"/>
                      <a:pt x="4495" y="1740"/>
                      <a:pt x="4495" y="1740"/>
                    </a:cubicBezTo>
                    <a:cubicBezTo>
                      <a:pt x="4495" y="1743"/>
                      <a:pt x="4495" y="1743"/>
                      <a:pt x="4495" y="1743"/>
                    </a:cubicBezTo>
                    <a:cubicBezTo>
                      <a:pt x="4495" y="1743"/>
                      <a:pt x="4495" y="1743"/>
                      <a:pt x="4495" y="1743"/>
                    </a:cubicBezTo>
                    <a:cubicBezTo>
                      <a:pt x="4496" y="1741"/>
                      <a:pt x="4496" y="1741"/>
                      <a:pt x="4496" y="1741"/>
                    </a:cubicBezTo>
                    <a:cubicBezTo>
                      <a:pt x="4497" y="1739"/>
                      <a:pt x="4497" y="1739"/>
                      <a:pt x="4497" y="1739"/>
                    </a:cubicBezTo>
                    <a:cubicBezTo>
                      <a:pt x="4498" y="1738"/>
                      <a:pt x="4498" y="1738"/>
                      <a:pt x="4498" y="1738"/>
                    </a:cubicBezTo>
                    <a:cubicBezTo>
                      <a:pt x="4497" y="1736"/>
                      <a:pt x="4497" y="1736"/>
                      <a:pt x="4497" y="1736"/>
                    </a:cubicBezTo>
                    <a:cubicBezTo>
                      <a:pt x="4496" y="1735"/>
                      <a:pt x="4496" y="1735"/>
                      <a:pt x="4496" y="1735"/>
                    </a:cubicBezTo>
                    <a:cubicBezTo>
                      <a:pt x="4496" y="1734"/>
                      <a:pt x="4496" y="1734"/>
                      <a:pt x="4496" y="1734"/>
                    </a:cubicBezTo>
                    <a:cubicBezTo>
                      <a:pt x="4496" y="1732"/>
                      <a:pt x="4496" y="1732"/>
                      <a:pt x="4496" y="1732"/>
                    </a:cubicBezTo>
                    <a:cubicBezTo>
                      <a:pt x="4497" y="1730"/>
                      <a:pt x="4497" y="1730"/>
                      <a:pt x="4497" y="1730"/>
                    </a:cubicBezTo>
                    <a:cubicBezTo>
                      <a:pt x="4498" y="1728"/>
                      <a:pt x="4498" y="1728"/>
                      <a:pt x="4498" y="1728"/>
                    </a:cubicBezTo>
                    <a:cubicBezTo>
                      <a:pt x="4499" y="1727"/>
                      <a:pt x="4499" y="1727"/>
                      <a:pt x="4499" y="1727"/>
                    </a:cubicBezTo>
                    <a:cubicBezTo>
                      <a:pt x="4501" y="1727"/>
                      <a:pt x="4501" y="1727"/>
                      <a:pt x="4501" y="1727"/>
                    </a:cubicBezTo>
                    <a:cubicBezTo>
                      <a:pt x="4502" y="1727"/>
                      <a:pt x="4502" y="1727"/>
                      <a:pt x="4502" y="1727"/>
                    </a:cubicBezTo>
                    <a:cubicBezTo>
                      <a:pt x="4504" y="1725"/>
                      <a:pt x="4504" y="1725"/>
                      <a:pt x="4504" y="1725"/>
                    </a:cubicBezTo>
                    <a:cubicBezTo>
                      <a:pt x="4502" y="1725"/>
                      <a:pt x="4502" y="1725"/>
                      <a:pt x="4502" y="1725"/>
                    </a:cubicBezTo>
                    <a:cubicBezTo>
                      <a:pt x="4502" y="1724"/>
                      <a:pt x="4502" y="1724"/>
                      <a:pt x="4502" y="1724"/>
                    </a:cubicBezTo>
                    <a:cubicBezTo>
                      <a:pt x="4504" y="1723"/>
                      <a:pt x="4504" y="1723"/>
                      <a:pt x="4504" y="1723"/>
                    </a:cubicBezTo>
                    <a:cubicBezTo>
                      <a:pt x="4505" y="1720"/>
                      <a:pt x="4505" y="1720"/>
                      <a:pt x="4505" y="1720"/>
                    </a:cubicBezTo>
                    <a:cubicBezTo>
                      <a:pt x="4504" y="1719"/>
                      <a:pt x="4504" y="1719"/>
                      <a:pt x="4504" y="1719"/>
                    </a:cubicBezTo>
                    <a:cubicBezTo>
                      <a:pt x="4504" y="1718"/>
                      <a:pt x="4504" y="1718"/>
                      <a:pt x="4504" y="1718"/>
                    </a:cubicBezTo>
                    <a:cubicBezTo>
                      <a:pt x="4503" y="1716"/>
                      <a:pt x="4503" y="1716"/>
                      <a:pt x="4503" y="1716"/>
                    </a:cubicBezTo>
                    <a:cubicBezTo>
                      <a:pt x="4504" y="1714"/>
                      <a:pt x="4504" y="1714"/>
                      <a:pt x="4504" y="1714"/>
                    </a:cubicBezTo>
                    <a:cubicBezTo>
                      <a:pt x="4505" y="1714"/>
                      <a:pt x="4505" y="1714"/>
                      <a:pt x="4505" y="1714"/>
                    </a:cubicBezTo>
                    <a:cubicBezTo>
                      <a:pt x="4506" y="1714"/>
                      <a:pt x="4506" y="1714"/>
                      <a:pt x="4506" y="1714"/>
                    </a:cubicBezTo>
                    <a:cubicBezTo>
                      <a:pt x="4506" y="1716"/>
                      <a:pt x="4506" y="1716"/>
                      <a:pt x="4506" y="1716"/>
                    </a:cubicBezTo>
                    <a:cubicBezTo>
                      <a:pt x="4508" y="1718"/>
                      <a:pt x="4508" y="1718"/>
                      <a:pt x="4508" y="1718"/>
                    </a:cubicBezTo>
                    <a:cubicBezTo>
                      <a:pt x="4510" y="1718"/>
                      <a:pt x="4510" y="1718"/>
                      <a:pt x="4510" y="1718"/>
                    </a:cubicBezTo>
                    <a:cubicBezTo>
                      <a:pt x="4511" y="1717"/>
                      <a:pt x="4511" y="1717"/>
                      <a:pt x="4511" y="1717"/>
                    </a:cubicBezTo>
                    <a:cubicBezTo>
                      <a:pt x="4511" y="1720"/>
                      <a:pt x="4511" y="1720"/>
                      <a:pt x="4511" y="1720"/>
                    </a:cubicBezTo>
                    <a:cubicBezTo>
                      <a:pt x="4515" y="1719"/>
                      <a:pt x="4515" y="1719"/>
                      <a:pt x="4515" y="1719"/>
                    </a:cubicBezTo>
                    <a:cubicBezTo>
                      <a:pt x="4515" y="1716"/>
                      <a:pt x="4515" y="1716"/>
                      <a:pt x="4515" y="1716"/>
                    </a:cubicBezTo>
                    <a:cubicBezTo>
                      <a:pt x="4519" y="1712"/>
                      <a:pt x="4519" y="1712"/>
                      <a:pt x="4519" y="1712"/>
                    </a:cubicBezTo>
                    <a:cubicBezTo>
                      <a:pt x="4513" y="1706"/>
                      <a:pt x="4513" y="1706"/>
                      <a:pt x="4513" y="1706"/>
                    </a:cubicBezTo>
                    <a:cubicBezTo>
                      <a:pt x="4515" y="1703"/>
                      <a:pt x="4515" y="1703"/>
                      <a:pt x="4515" y="1703"/>
                    </a:cubicBezTo>
                    <a:cubicBezTo>
                      <a:pt x="4517" y="1705"/>
                      <a:pt x="4517" y="1705"/>
                      <a:pt x="4517" y="1705"/>
                    </a:cubicBezTo>
                    <a:cubicBezTo>
                      <a:pt x="4519" y="1703"/>
                      <a:pt x="4519" y="1703"/>
                      <a:pt x="4519" y="1703"/>
                    </a:cubicBezTo>
                    <a:cubicBezTo>
                      <a:pt x="4515" y="1695"/>
                      <a:pt x="4515" y="1695"/>
                      <a:pt x="4515" y="1695"/>
                    </a:cubicBezTo>
                    <a:cubicBezTo>
                      <a:pt x="4515" y="1691"/>
                      <a:pt x="4515" y="1691"/>
                      <a:pt x="4515" y="1691"/>
                    </a:cubicBezTo>
                    <a:cubicBezTo>
                      <a:pt x="4511" y="1686"/>
                      <a:pt x="4511" y="1686"/>
                      <a:pt x="4511" y="1686"/>
                    </a:cubicBezTo>
                    <a:cubicBezTo>
                      <a:pt x="4511" y="1681"/>
                      <a:pt x="4511" y="1681"/>
                      <a:pt x="4511" y="1681"/>
                    </a:cubicBezTo>
                    <a:cubicBezTo>
                      <a:pt x="4506" y="1676"/>
                      <a:pt x="4506" y="1676"/>
                      <a:pt x="4506" y="1676"/>
                    </a:cubicBezTo>
                    <a:cubicBezTo>
                      <a:pt x="4503" y="1676"/>
                      <a:pt x="4503" y="1676"/>
                      <a:pt x="4503" y="1676"/>
                    </a:cubicBezTo>
                    <a:cubicBezTo>
                      <a:pt x="4503" y="1674"/>
                      <a:pt x="4503" y="1674"/>
                      <a:pt x="4503" y="1674"/>
                    </a:cubicBezTo>
                    <a:cubicBezTo>
                      <a:pt x="4499" y="1672"/>
                      <a:pt x="4499" y="1672"/>
                      <a:pt x="4499" y="1672"/>
                    </a:cubicBezTo>
                    <a:cubicBezTo>
                      <a:pt x="4499" y="1676"/>
                      <a:pt x="4499" y="1676"/>
                      <a:pt x="4499" y="1676"/>
                    </a:cubicBezTo>
                    <a:cubicBezTo>
                      <a:pt x="4498" y="1678"/>
                      <a:pt x="4498" y="1678"/>
                      <a:pt x="4498" y="1678"/>
                    </a:cubicBezTo>
                    <a:cubicBezTo>
                      <a:pt x="4500" y="1676"/>
                      <a:pt x="4500" y="1676"/>
                      <a:pt x="4500" y="1676"/>
                    </a:cubicBezTo>
                    <a:cubicBezTo>
                      <a:pt x="4504" y="1678"/>
                      <a:pt x="4504" y="1678"/>
                      <a:pt x="4504" y="1678"/>
                    </a:cubicBezTo>
                    <a:cubicBezTo>
                      <a:pt x="4494" y="1680"/>
                      <a:pt x="4494" y="1680"/>
                      <a:pt x="4494" y="1680"/>
                    </a:cubicBezTo>
                    <a:cubicBezTo>
                      <a:pt x="4497" y="1683"/>
                      <a:pt x="4497" y="1683"/>
                      <a:pt x="4497" y="1683"/>
                    </a:cubicBezTo>
                    <a:cubicBezTo>
                      <a:pt x="4501" y="1683"/>
                      <a:pt x="4501" y="1683"/>
                      <a:pt x="4501" y="1683"/>
                    </a:cubicBezTo>
                    <a:cubicBezTo>
                      <a:pt x="4500" y="1685"/>
                      <a:pt x="4500" y="1685"/>
                      <a:pt x="4500" y="1685"/>
                    </a:cubicBezTo>
                    <a:cubicBezTo>
                      <a:pt x="4497" y="1684"/>
                      <a:pt x="4497" y="1684"/>
                      <a:pt x="4497" y="1684"/>
                    </a:cubicBezTo>
                    <a:cubicBezTo>
                      <a:pt x="4496" y="1685"/>
                      <a:pt x="4496" y="1685"/>
                      <a:pt x="4496" y="1685"/>
                    </a:cubicBezTo>
                    <a:cubicBezTo>
                      <a:pt x="4495" y="1682"/>
                      <a:pt x="4495" y="1682"/>
                      <a:pt x="4495" y="1682"/>
                    </a:cubicBezTo>
                    <a:cubicBezTo>
                      <a:pt x="4493" y="1682"/>
                      <a:pt x="4493" y="1682"/>
                      <a:pt x="4493" y="1682"/>
                    </a:cubicBezTo>
                    <a:cubicBezTo>
                      <a:pt x="4493" y="1680"/>
                      <a:pt x="4493" y="1680"/>
                      <a:pt x="4493" y="1680"/>
                    </a:cubicBezTo>
                    <a:cubicBezTo>
                      <a:pt x="4488" y="1685"/>
                      <a:pt x="4488" y="1685"/>
                      <a:pt x="4488" y="1685"/>
                    </a:cubicBezTo>
                    <a:cubicBezTo>
                      <a:pt x="4491" y="1700"/>
                      <a:pt x="4491" y="1700"/>
                      <a:pt x="4491" y="1700"/>
                    </a:cubicBezTo>
                    <a:cubicBezTo>
                      <a:pt x="4490" y="1709"/>
                      <a:pt x="4490" y="1709"/>
                      <a:pt x="4490" y="1709"/>
                    </a:cubicBezTo>
                    <a:cubicBezTo>
                      <a:pt x="4490" y="1713"/>
                      <a:pt x="4490" y="1713"/>
                      <a:pt x="4490" y="1713"/>
                    </a:cubicBezTo>
                    <a:cubicBezTo>
                      <a:pt x="4490" y="1714"/>
                      <a:pt x="4490" y="1714"/>
                      <a:pt x="4490" y="1714"/>
                    </a:cubicBezTo>
                    <a:cubicBezTo>
                      <a:pt x="4488" y="1714"/>
                      <a:pt x="4488" y="1714"/>
                      <a:pt x="4488" y="1714"/>
                    </a:cubicBezTo>
                    <a:cubicBezTo>
                      <a:pt x="4484" y="1714"/>
                      <a:pt x="4484" y="1714"/>
                      <a:pt x="4484" y="1714"/>
                    </a:cubicBezTo>
                    <a:cubicBezTo>
                      <a:pt x="4482" y="1714"/>
                      <a:pt x="4482" y="1714"/>
                      <a:pt x="4482" y="1714"/>
                    </a:cubicBezTo>
                    <a:cubicBezTo>
                      <a:pt x="4481" y="1714"/>
                      <a:pt x="4481" y="1714"/>
                      <a:pt x="4481" y="1714"/>
                    </a:cubicBezTo>
                    <a:cubicBezTo>
                      <a:pt x="4479" y="1713"/>
                      <a:pt x="4479" y="1713"/>
                      <a:pt x="4479" y="1713"/>
                    </a:cubicBezTo>
                    <a:cubicBezTo>
                      <a:pt x="4478" y="1712"/>
                      <a:pt x="4478" y="1712"/>
                      <a:pt x="4478" y="1712"/>
                    </a:cubicBezTo>
                    <a:cubicBezTo>
                      <a:pt x="4477" y="1711"/>
                      <a:pt x="4477" y="1711"/>
                      <a:pt x="4477" y="1711"/>
                    </a:cubicBezTo>
                    <a:cubicBezTo>
                      <a:pt x="4477" y="1711"/>
                      <a:pt x="4477" y="1711"/>
                      <a:pt x="4477" y="1711"/>
                    </a:cubicBezTo>
                    <a:cubicBezTo>
                      <a:pt x="4475" y="1711"/>
                      <a:pt x="4475" y="1711"/>
                      <a:pt x="4475" y="1711"/>
                    </a:cubicBezTo>
                    <a:cubicBezTo>
                      <a:pt x="4475" y="1711"/>
                      <a:pt x="4475" y="1711"/>
                      <a:pt x="4475" y="1711"/>
                    </a:cubicBezTo>
                    <a:cubicBezTo>
                      <a:pt x="4476" y="1710"/>
                      <a:pt x="4476" y="1710"/>
                      <a:pt x="4476" y="1710"/>
                    </a:cubicBezTo>
                    <a:cubicBezTo>
                      <a:pt x="4477" y="1710"/>
                      <a:pt x="4477" y="1710"/>
                      <a:pt x="4477" y="1710"/>
                    </a:cubicBezTo>
                    <a:cubicBezTo>
                      <a:pt x="4478" y="1710"/>
                      <a:pt x="4478" y="1710"/>
                      <a:pt x="4478" y="1710"/>
                    </a:cubicBezTo>
                    <a:cubicBezTo>
                      <a:pt x="4481" y="1711"/>
                      <a:pt x="4481" y="1711"/>
                      <a:pt x="4481" y="1711"/>
                    </a:cubicBezTo>
                    <a:cubicBezTo>
                      <a:pt x="4482" y="1711"/>
                      <a:pt x="4482" y="1711"/>
                      <a:pt x="4482" y="1711"/>
                    </a:cubicBezTo>
                    <a:cubicBezTo>
                      <a:pt x="4483" y="1712"/>
                      <a:pt x="4483" y="1712"/>
                      <a:pt x="4483" y="1712"/>
                    </a:cubicBezTo>
                    <a:cubicBezTo>
                      <a:pt x="4484" y="1711"/>
                      <a:pt x="4484" y="1711"/>
                      <a:pt x="4484" y="1711"/>
                    </a:cubicBezTo>
                    <a:cubicBezTo>
                      <a:pt x="4485" y="1709"/>
                      <a:pt x="4485" y="1709"/>
                      <a:pt x="4485" y="1709"/>
                    </a:cubicBezTo>
                    <a:cubicBezTo>
                      <a:pt x="4485" y="1705"/>
                      <a:pt x="4485" y="1705"/>
                      <a:pt x="4485" y="1705"/>
                    </a:cubicBezTo>
                    <a:cubicBezTo>
                      <a:pt x="4484" y="1702"/>
                      <a:pt x="4484" y="1702"/>
                      <a:pt x="4484" y="1702"/>
                    </a:cubicBezTo>
                    <a:cubicBezTo>
                      <a:pt x="4482" y="1703"/>
                      <a:pt x="4482" y="1703"/>
                      <a:pt x="4482" y="1703"/>
                    </a:cubicBezTo>
                    <a:cubicBezTo>
                      <a:pt x="4477" y="1700"/>
                      <a:pt x="4477" y="1700"/>
                      <a:pt x="4477" y="1700"/>
                    </a:cubicBezTo>
                    <a:cubicBezTo>
                      <a:pt x="4484" y="1701"/>
                      <a:pt x="4484" y="1701"/>
                      <a:pt x="4484" y="1701"/>
                    </a:cubicBezTo>
                    <a:cubicBezTo>
                      <a:pt x="4482" y="1692"/>
                      <a:pt x="4482" y="1692"/>
                      <a:pt x="4482" y="1692"/>
                    </a:cubicBezTo>
                    <a:cubicBezTo>
                      <a:pt x="4481" y="1691"/>
                      <a:pt x="4481" y="1691"/>
                      <a:pt x="4481" y="1691"/>
                    </a:cubicBezTo>
                    <a:cubicBezTo>
                      <a:pt x="4479" y="1690"/>
                      <a:pt x="4479" y="1690"/>
                      <a:pt x="4479" y="1690"/>
                    </a:cubicBezTo>
                    <a:cubicBezTo>
                      <a:pt x="4479" y="1689"/>
                      <a:pt x="4479" y="1689"/>
                      <a:pt x="4479" y="1689"/>
                    </a:cubicBezTo>
                    <a:cubicBezTo>
                      <a:pt x="4482" y="1689"/>
                      <a:pt x="4482" y="1689"/>
                      <a:pt x="4482" y="1689"/>
                    </a:cubicBezTo>
                    <a:cubicBezTo>
                      <a:pt x="4482" y="1689"/>
                      <a:pt x="4482" y="1689"/>
                      <a:pt x="4482" y="1689"/>
                    </a:cubicBezTo>
                    <a:cubicBezTo>
                      <a:pt x="4483" y="1689"/>
                      <a:pt x="4483" y="1689"/>
                      <a:pt x="4483" y="1689"/>
                    </a:cubicBezTo>
                    <a:cubicBezTo>
                      <a:pt x="4483" y="1687"/>
                      <a:pt x="4483" y="1687"/>
                      <a:pt x="4483" y="1687"/>
                    </a:cubicBezTo>
                    <a:cubicBezTo>
                      <a:pt x="4484" y="1684"/>
                      <a:pt x="4484" y="1684"/>
                      <a:pt x="4484" y="1684"/>
                    </a:cubicBezTo>
                    <a:cubicBezTo>
                      <a:pt x="4484" y="1681"/>
                      <a:pt x="4484" y="1681"/>
                      <a:pt x="4484" y="1681"/>
                    </a:cubicBezTo>
                    <a:cubicBezTo>
                      <a:pt x="4484" y="1680"/>
                      <a:pt x="4484" y="1680"/>
                      <a:pt x="4484" y="1680"/>
                    </a:cubicBezTo>
                    <a:cubicBezTo>
                      <a:pt x="4481" y="1683"/>
                      <a:pt x="4481" y="1683"/>
                      <a:pt x="4481" y="1683"/>
                    </a:cubicBezTo>
                    <a:cubicBezTo>
                      <a:pt x="4479" y="1685"/>
                      <a:pt x="4479" y="1685"/>
                      <a:pt x="4479" y="1685"/>
                    </a:cubicBezTo>
                    <a:cubicBezTo>
                      <a:pt x="4479" y="1685"/>
                      <a:pt x="4479" y="1685"/>
                      <a:pt x="4479" y="1685"/>
                    </a:cubicBezTo>
                    <a:cubicBezTo>
                      <a:pt x="4477" y="1684"/>
                      <a:pt x="4477" y="1684"/>
                      <a:pt x="4477" y="1684"/>
                    </a:cubicBezTo>
                    <a:cubicBezTo>
                      <a:pt x="4476" y="1683"/>
                      <a:pt x="4476" y="1683"/>
                      <a:pt x="4476" y="1683"/>
                    </a:cubicBezTo>
                    <a:cubicBezTo>
                      <a:pt x="4475" y="1682"/>
                      <a:pt x="4475" y="1682"/>
                      <a:pt x="4475" y="1682"/>
                    </a:cubicBezTo>
                    <a:cubicBezTo>
                      <a:pt x="4473" y="1680"/>
                      <a:pt x="4473" y="1680"/>
                      <a:pt x="4473" y="1680"/>
                    </a:cubicBezTo>
                    <a:cubicBezTo>
                      <a:pt x="4475" y="1680"/>
                      <a:pt x="4475" y="1680"/>
                      <a:pt x="4475" y="1680"/>
                    </a:cubicBezTo>
                    <a:cubicBezTo>
                      <a:pt x="4478" y="1679"/>
                      <a:pt x="4478" y="1679"/>
                      <a:pt x="4478" y="1679"/>
                    </a:cubicBezTo>
                    <a:cubicBezTo>
                      <a:pt x="4479" y="1679"/>
                      <a:pt x="4479" y="1679"/>
                      <a:pt x="4479" y="1679"/>
                    </a:cubicBezTo>
                    <a:cubicBezTo>
                      <a:pt x="4479" y="1680"/>
                      <a:pt x="4479" y="1680"/>
                      <a:pt x="4479" y="1680"/>
                    </a:cubicBezTo>
                    <a:cubicBezTo>
                      <a:pt x="4482" y="1680"/>
                      <a:pt x="4482" y="1680"/>
                      <a:pt x="4482" y="1680"/>
                    </a:cubicBezTo>
                    <a:cubicBezTo>
                      <a:pt x="4482" y="1679"/>
                      <a:pt x="4482" y="1679"/>
                      <a:pt x="4482" y="1679"/>
                    </a:cubicBezTo>
                    <a:cubicBezTo>
                      <a:pt x="4482" y="1678"/>
                      <a:pt x="4482" y="1678"/>
                      <a:pt x="4482" y="1678"/>
                    </a:cubicBezTo>
                    <a:cubicBezTo>
                      <a:pt x="4482" y="1677"/>
                      <a:pt x="4482" y="1677"/>
                      <a:pt x="4482" y="1677"/>
                    </a:cubicBezTo>
                    <a:cubicBezTo>
                      <a:pt x="4480" y="1676"/>
                      <a:pt x="4480" y="1676"/>
                      <a:pt x="4480" y="1676"/>
                    </a:cubicBezTo>
                    <a:cubicBezTo>
                      <a:pt x="4478" y="1675"/>
                      <a:pt x="4478" y="1675"/>
                      <a:pt x="4478" y="1675"/>
                    </a:cubicBezTo>
                    <a:cubicBezTo>
                      <a:pt x="4473" y="1676"/>
                      <a:pt x="4473" y="1676"/>
                      <a:pt x="4473" y="1676"/>
                    </a:cubicBezTo>
                    <a:cubicBezTo>
                      <a:pt x="4468" y="1676"/>
                      <a:pt x="4468" y="1676"/>
                      <a:pt x="4468" y="1676"/>
                    </a:cubicBezTo>
                    <a:cubicBezTo>
                      <a:pt x="4462" y="1679"/>
                      <a:pt x="4462" y="1679"/>
                      <a:pt x="4462" y="1679"/>
                    </a:cubicBezTo>
                    <a:cubicBezTo>
                      <a:pt x="4456" y="1683"/>
                      <a:pt x="4456" y="1683"/>
                      <a:pt x="4456" y="1683"/>
                    </a:cubicBezTo>
                    <a:cubicBezTo>
                      <a:pt x="4456" y="1683"/>
                      <a:pt x="4456" y="1683"/>
                      <a:pt x="4456" y="1683"/>
                    </a:cubicBezTo>
                    <a:cubicBezTo>
                      <a:pt x="4456" y="1684"/>
                      <a:pt x="4456" y="1684"/>
                      <a:pt x="4456" y="1684"/>
                    </a:cubicBezTo>
                    <a:cubicBezTo>
                      <a:pt x="4455" y="1685"/>
                      <a:pt x="4455" y="1685"/>
                      <a:pt x="4455" y="1685"/>
                    </a:cubicBezTo>
                    <a:cubicBezTo>
                      <a:pt x="4454" y="1685"/>
                      <a:pt x="4454" y="1685"/>
                      <a:pt x="4454" y="1685"/>
                    </a:cubicBezTo>
                    <a:cubicBezTo>
                      <a:pt x="4452" y="1687"/>
                      <a:pt x="4452" y="1687"/>
                      <a:pt x="4452" y="1687"/>
                    </a:cubicBezTo>
                    <a:cubicBezTo>
                      <a:pt x="4451" y="1687"/>
                      <a:pt x="4451" y="1687"/>
                      <a:pt x="4451" y="1687"/>
                    </a:cubicBezTo>
                    <a:cubicBezTo>
                      <a:pt x="4449" y="1688"/>
                      <a:pt x="4449" y="1688"/>
                      <a:pt x="4449" y="1688"/>
                    </a:cubicBezTo>
                    <a:cubicBezTo>
                      <a:pt x="4448" y="1688"/>
                      <a:pt x="4448" y="1688"/>
                      <a:pt x="4448" y="1688"/>
                    </a:cubicBezTo>
                    <a:cubicBezTo>
                      <a:pt x="4448" y="1685"/>
                      <a:pt x="4448" y="1685"/>
                      <a:pt x="4448" y="1685"/>
                    </a:cubicBezTo>
                    <a:cubicBezTo>
                      <a:pt x="4449" y="1685"/>
                      <a:pt x="4449" y="1685"/>
                      <a:pt x="4449" y="1685"/>
                    </a:cubicBezTo>
                    <a:cubicBezTo>
                      <a:pt x="4448" y="1683"/>
                      <a:pt x="4448" y="1683"/>
                      <a:pt x="4448" y="1683"/>
                    </a:cubicBezTo>
                    <a:cubicBezTo>
                      <a:pt x="4446" y="1683"/>
                      <a:pt x="4446" y="1683"/>
                      <a:pt x="4446" y="1683"/>
                    </a:cubicBezTo>
                    <a:cubicBezTo>
                      <a:pt x="4446" y="1683"/>
                      <a:pt x="4446" y="1683"/>
                      <a:pt x="4446" y="1683"/>
                    </a:cubicBezTo>
                    <a:cubicBezTo>
                      <a:pt x="4443" y="1684"/>
                      <a:pt x="4443" y="1684"/>
                      <a:pt x="4443" y="1684"/>
                    </a:cubicBezTo>
                    <a:cubicBezTo>
                      <a:pt x="4439" y="1686"/>
                      <a:pt x="4439" y="1686"/>
                      <a:pt x="4439" y="1686"/>
                    </a:cubicBezTo>
                    <a:cubicBezTo>
                      <a:pt x="4434" y="1689"/>
                      <a:pt x="4434" y="1689"/>
                      <a:pt x="4434" y="1689"/>
                    </a:cubicBezTo>
                    <a:cubicBezTo>
                      <a:pt x="4433" y="1690"/>
                      <a:pt x="4433" y="1690"/>
                      <a:pt x="4433" y="1690"/>
                    </a:cubicBezTo>
                    <a:cubicBezTo>
                      <a:pt x="4427" y="1692"/>
                      <a:pt x="4427" y="1692"/>
                      <a:pt x="4427" y="1692"/>
                    </a:cubicBezTo>
                    <a:cubicBezTo>
                      <a:pt x="4422" y="1694"/>
                      <a:pt x="4422" y="1694"/>
                      <a:pt x="4422" y="1694"/>
                    </a:cubicBezTo>
                    <a:cubicBezTo>
                      <a:pt x="4422" y="1694"/>
                      <a:pt x="4422" y="1694"/>
                      <a:pt x="4422" y="1694"/>
                    </a:cubicBezTo>
                    <a:cubicBezTo>
                      <a:pt x="4420" y="1693"/>
                      <a:pt x="4420" y="1693"/>
                      <a:pt x="4420" y="1693"/>
                    </a:cubicBezTo>
                    <a:cubicBezTo>
                      <a:pt x="4418" y="1693"/>
                      <a:pt x="4418" y="1693"/>
                      <a:pt x="4418" y="1693"/>
                    </a:cubicBezTo>
                    <a:cubicBezTo>
                      <a:pt x="4417" y="1693"/>
                      <a:pt x="4417" y="1693"/>
                      <a:pt x="4417" y="1693"/>
                    </a:cubicBezTo>
                    <a:cubicBezTo>
                      <a:pt x="4417" y="1692"/>
                      <a:pt x="4417" y="1692"/>
                      <a:pt x="4417" y="1692"/>
                    </a:cubicBezTo>
                    <a:cubicBezTo>
                      <a:pt x="4416" y="1691"/>
                      <a:pt x="4416" y="1691"/>
                      <a:pt x="4416" y="1691"/>
                    </a:cubicBezTo>
                    <a:cubicBezTo>
                      <a:pt x="4416" y="1688"/>
                      <a:pt x="4416" y="1688"/>
                      <a:pt x="4416" y="1688"/>
                    </a:cubicBezTo>
                    <a:cubicBezTo>
                      <a:pt x="4416" y="1687"/>
                      <a:pt x="4416" y="1687"/>
                      <a:pt x="4416" y="1687"/>
                    </a:cubicBezTo>
                    <a:cubicBezTo>
                      <a:pt x="4414" y="1682"/>
                      <a:pt x="4414" y="1682"/>
                      <a:pt x="4414" y="1682"/>
                    </a:cubicBezTo>
                    <a:cubicBezTo>
                      <a:pt x="4412" y="1678"/>
                      <a:pt x="4412" y="1678"/>
                      <a:pt x="4412" y="1678"/>
                    </a:cubicBezTo>
                    <a:cubicBezTo>
                      <a:pt x="4411" y="1676"/>
                      <a:pt x="4411" y="1676"/>
                      <a:pt x="4411" y="1676"/>
                    </a:cubicBezTo>
                    <a:cubicBezTo>
                      <a:pt x="4409" y="1672"/>
                      <a:pt x="4409" y="1672"/>
                      <a:pt x="4409" y="1672"/>
                    </a:cubicBezTo>
                    <a:cubicBezTo>
                      <a:pt x="4408" y="1669"/>
                      <a:pt x="4408" y="1669"/>
                      <a:pt x="4408" y="1669"/>
                    </a:cubicBezTo>
                    <a:cubicBezTo>
                      <a:pt x="4407" y="1665"/>
                      <a:pt x="4407" y="1665"/>
                      <a:pt x="4407" y="1665"/>
                    </a:cubicBezTo>
                    <a:cubicBezTo>
                      <a:pt x="4407" y="1662"/>
                      <a:pt x="4407" y="1662"/>
                      <a:pt x="4407" y="1662"/>
                    </a:cubicBezTo>
                    <a:cubicBezTo>
                      <a:pt x="4407" y="1659"/>
                      <a:pt x="4407" y="1659"/>
                      <a:pt x="4407" y="1659"/>
                    </a:cubicBezTo>
                    <a:cubicBezTo>
                      <a:pt x="4408" y="1657"/>
                      <a:pt x="4408" y="1657"/>
                      <a:pt x="4408" y="1657"/>
                    </a:cubicBezTo>
                    <a:cubicBezTo>
                      <a:pt x="4410" y="1656"/>
                      <a:pt x="4410" y="1656"/>
                      <a:pt x="4410" y="1656"/>
                    </a:cubicBezTo>
                    <a:cubicBezTo>
                      <a:pt x="4410" y="1655"/>
                      <a:pt x="4410" y="1655"/>
                      <a:pt x="4410" y="1655"/>
                    </a:cubicBezTo>
                    <a:cubicBezTo>
                      <a:pt x="4410" y="1654"/>
                      <a:pt x="4410" y="1654"/>
                      <a:pt x="4410" y="1654"/>
                    </a:cubicBezTo>
                    <a:cubicBezTo>
                      <a:pt x="4410" y="1653"/>
                      <a:pt x="4410" y="1653"/>
                      <a:pt x="4410" y="1653"/>
                    </a:cubicBezTo>
                    <a:cubicBezTo>
                      <a:pt x="4409" y="1652"/>
                      <a:pt x="4409" y="1652"/>
                      <a:pt x="4409" y="1652"/>
                    </a:cubicBezTo>
                    <a:cubicBezTo>
                      <a:pt x="4405" y="1649"/>
                      <a:pt x="4405" y="1649"/>
                      <a:pt x="4405" y="1649"/>
                    </a:cubicBezTo>
                    <a:cubicBezTo>
                      <a:pt x="4402" y="1647"/>
                      <a:pt x="4402" y="1647"/>
                      <a:pt x="4402" y="1647"/>
                    </a:cubicBezTo>
                    <a:cubicBezTo>
                      <a:pt x="4402" y="1646"/>
                      <a:pt x="4402" y="1646"/>
                      <a:pt x="4402" y="1646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7" y="1648"/>
                      <a:pt x="4407" y="1648"/>
                      <a:pt x="4407" y="1648"/>
                    </a:cubicBezTo>
                    <a:cubicBezTo>
                      <a:pt x="4412" y="1651"/>
                      <a:pt x="4412" y="1651"/>
                      <a:pt x="4412" y="1651"/>
                    </a:cubicBezTo>
                    <a:cubicBezTo>
                      <a:pt x="4413" y="1651"/>
                      <a:pt x="4413" y="1651"/>
                      <a:pt x="4413" y="1651"/>
                    </a:cubicBezTo>
                    <a:cubicBezTo>
                      <a:pt x="4413" y="1652"/>
                      <a:pt x="4413" y="1652"/>
                      <a:pt x="4413" y="1652"/>
                    </a:cubicBezTo>
                    <a:cubicBezTo>
                      <a:pt x="4413" y="1654"/>
                      <a:pt x="4413" y="1654"/>
                      <a:pt x="4413" y="1654"/>
                    </a:cubicBezTo>
                    <a:cubicBezTo>
                      <a:pt x="4412" y="1657"/>
                      <a:pt x="4412" y="1657"/>
                      <a:pt x="4412" y="1657"/>
                    </a:cubicBezTo>
                    <a:cubicBezTo>
                      <a:pt x="4411" y="1659"/>
                      <a:pt x="4411" y="1659"/>
                      <a:pt x="4411" y="1659"/>
                    </a:cubicBezTo>
                    <a:cubicBezTo>
                      <a:pt x="4411" y="1663"/>
                      <a:pt x="4411" y="1663"/>
                      <a:pt x="4411" y="1663"/>
                    </a:cubicBezTo>
                    <a:cubicBezTo>
                      <a:pt x="4411" y="1666"/>
                      <a:pt x="4411" y="1666"/>
                      <a:pt x="4411" y="1666"/>
                    </a:cubicBezTo>
                    <a:cubicBezTo>
                      <a:pt x="4412" y="1670"/>
                      <a:pt x="4412" y="1670"/>
                      <a:pt x="4412" y="1670"/>
                    </a:cubicBezTo>
                    <a:cubicBezTo>
                      <a:pt x="4413" y="1671"/>
                      <a:pt x="4413" y="1671"/>
                      <a:pt x="4413" y="1671"/>
                    </a:cubicBezTo>
                    <a:cubicBezTo>
                      <a:pt x="4413" y="1673"/>
                      <a:pt x="4413" y="1673"/>
                      <a:pt x="4413" y="1673"/>
                    </a:cubicBezTo>
                    <a:cubicBezTo>
                      <a:pt x="4414" y="1674"/>
                      <a:pt x="4414" y="1674"/>
                      <a:pt x="4414" y="1674"/>
                    </a:cubicBezTo>
                    <a:cubicBezTo>
                      <a:pt x="4415" y="1674"/>
                      <a:pt x="4415" y="1674"/>
                      <a:pt x="4415" y="1674"/>
                    </a:cubicBezTo>
                    <a:cubicBezTo>
                      <a:pt x="4415" y="1674"/>
                      <a:pt x="4415" y="1674"/>
                      <a:pt x="4415" y="1674"/>
                    </a:cubicBezTo>
                    <a:cubicBezTo>
                      <a:pt x="4417" y="1675"/>
                      <a:pt x="4417" y="1675"/>
                      <a:pt x="4417" y="1675"/>
                    </a:cubicBezTo>
                    <a:cubicBezTo>
                      <a:pt x="4417" y="1677"/>
                      <a:pt x="4417" y="1677"/>
                      <a:pt x="4417" y="1677"/>
                    </a:cubicBezTo>
                    <a:cubicBezTo>
                      <a:pt x="4417" y="1678"/>
                      <a:pt x="4417" y="1678"/>
                      <a:pt x="4417" y="1678"/>
                    </a:cubicBezTo>
                    <a:cubicBezTo>
                      <a:pt x="4417" y="1680"/>
                      <a:pt x="4417" y="1680"/>
                      <a:pt x="4417" y="1680"/>
                    </a:cubicBezTo>
                    <a:cubicBezTo>
                      <a:pt x="4418" y="1680"/>
                      <a:pt x="4418" y="1680"/>
                      <a:pt x="4418" y="1680"/>
                    </a:cubicBezTo>
                    <a:cubicBezTo>
                      <a:pt x="4419" y="1681"/>
                      <a:pt x="4419" y="1681"/>
                      <a:pt x="4419" y="1681"/>
                    </a:cubicBezTo>
                    <a:cubicBezTo>
                      <a:pt x="4422" y="1681"/>
                      <a:pt x="4422" y="1681"/>
                      <a:pt x="4422" y="1681"/>
                    </a:cubicBezTo>
                    <a:cubicBezTo>
                      <a:pt x="4422" y="1680"/>
                      <a:pt x="4422" y="1680"/>
                      <a:pt x="4422" y="1680"/>
                    </a:cubicBezTo>
                    <a:cubicBezTo>
                      <a:pt x="4423" y="1680"/>
                      <a:pt x="4423" y="1680"/>
                      <a:pt x="4423" y="1680"/>
                    </a:cubicBezTo>
                    <a:cubicBezTo>
                      <a:pt x="4423" y="1680"/>
                      <a:pt x="4423" y="1680"/>
                      <a:pt x="4423" y="1680"/>
                    </a:cubicBezTo>
                    <a:cubicBezTo>
                      <a:pt x="4422" y="1679"/>
                      <a:pt x="4422" y="1679"/>
                      <a:pt x="4422" y="1679"/>
                    </a:cubicBezTo>
                    <a:cubicBezTo>
                      <a:pt x="4420" y="1678"/>
                      <a:pt x="4420" y="1678"/>
                      <a:pt x="4420" y="1678"/>
                    </a:cubicBezTo>
                    <a:cubicBezTo>
                      <a:pt x="4421" y="1677"/>
                      <a:pt x="4421" y="1677"/>
                      <a:pt x="4421" y="1677"/>
                    </a:cubicBezTo>
                    <a:cubicBezTo>
                      <a:pt x="4423" y="1678"/>
                      <a:pt x="4423" y="1678"/>
                      <a:pt x="4423" y="1678"/>
                    </a:cubicBezTo>
                    <a:cubicBezTo>
                      <a:pt x="4424" y="1678"/>
                      <a:pt x="4424" y="1678"/>
                      <a:pt x="4424" y="1678"/>
                    </a:cubicBezTo>
                    <a:cubicBezTo>
                      <a:pt x="4426" y="1680"/>
                      <a:pt x="4426" y="1680"/>
                      <a:pt x="4426" y="1680"/>
                    </a:cubicBezTo>
                    <a:cubicBezTo>
                      <a:pt x="4427" y="1683"/>
                      <a:pt x="4427" y="1683"/>
                      <a:pt x="4427" y="1683"/>
                    </a:cubicBezTo>
                    <a:cubicBezTo>
                      <a:pt x="4431" y="1683"/>
                      <a:pt x="4431" y="1683"/>
                      <a:pt x="4431" y="1683"/>
                    </a:cubicBezTo>
                    <a:cubicBezTo>
                      <a:pt x="4434" y="1682"/>
                      <a:pt x="4434" y="1682"/>
                      <a:pt x="4434" y="1682"/>
                    </a:cubicBezTo>
                    <a:cubicBezTo>
                      <a:pt x="4438" y="1679"/>
                      <a:pt x="4438" y="1679"/>
                      <a:pt x="4438" y="1679"/>
                    </a:cubicBezTo>
                    <a:cubicBezTo>
                      <a:pt x="4441" y="1676"/>
                      <a:pt x="4441" y="1676"/>
                      <a:pt x="4441" y="1676"/>
                    </a:cubicBezTo>
                    <a:cubicBezTo>
                      <a:pt x="4442" y="1673"/>
                      <a:pt x="4442" y="1673"/>
                      <a:pt x="4442" y="1673"/>
                    </a:cubicBezTo>
                    <a:cubicBezTo>
                      <a:pt x="4442" y="1672"/>
                      <a:pt x="4442" y="1672"/>
                      <a:pt x="4442" y="1672"/>
                    </a:cubicBezTo>
                    <a:cubicBezTo>
                      <a:pt x="4441" y="1670"/>
                      <a:pt x="4441" y="1670"/>
                      <a:pt x="4441" y="1670"/>
                    </a:cubicBezTo>
                    <a:cubicBezTo>
                      <a:pt x="4440" y="1668"/>
                      <a:pt x="4440" y="1668"/>
                      <a:pt x="4440" y="1668"/>
                    </a:cubicBezTo>
                    <a:cubicBezTo>
                      <a:pt x="4440" y="1667"/>
                      <a:pt x="4440" y="1667"/>
                      <a:pt x="4440" y="1667"/>
                    </a:cubicBezTo>
                    <a:cubicBezTo>
                      <a:pt x="4441" y="1667"/>
                      <a:pt x="4441" y="1667"/>
                      <a:pt x="4441" y="1667"/>
                    </a:cubicBezTo>
                    <a:cubicBezTo>
                      <a:pt x="4442" y="1669"/>
                      <a:pt x="4442" y="1669"/>
                      <a:pt x="4442" y="1669"/>
                    </a:cubicBezTo>
                    <a:cubicBezTo>
                      <a:pt x="4444" y="1671"/>
                      <a:pt x="4444" y="1671"/>
                      <a:pt x="4444" y="1671"/>
                    </a:cubicBezTo>
                    <a:cubicBezTo>
                      <a:pt x="4444" y="1671"/>
                      <a:pt x="4444" y="1671"/>
                      <a:pt x="4444" y="1671"/>
                    </a:cubicBezTo>
                    <a:cubicBezTo>
                      <a:pt x="4448" y="1669"/>
                      <a:pt x="4448" y="1669"/>
                      <a:pt x="4448" y="1669"/>
                    </a:cubicBezTo>
                    <a:cubicBezTo>
                      <a:pt x="4452" y="1668"/>
                      <a:pt x="4452" y="1668"/>
                      <a:pt x="4452" y="1668"/>
                    </a:cubicBezTo>
                    <a:cubicBezTo>
                      <a:pt x="4453" y="1667"/>
                      <a:pt x="4453" y="1667"/>
                      <a:pt x="4453" y="1667"/>
                    </a:cubicBezTo>
                    <a:cubicBezTo>
                      <a:pt x="4452" y="1667"/>
                      <a:pt x="4452" y="1667"/>
                      <a:pt x="4452" y="1667"/>
                    </a:cubicBezTo>
                    <a:cubicBezTo>
                      <a:pt x="4448" y="1666"/>
                      <a:pt x="4448" y="1666"/>
                      <a:pt x="4448" y="1666"/>
                    </a:cubicBezTo>
                    <a:cubicBezTo>
                      <a:pt x="4444" y="1666"/>
                      <a:pt x="4444" y="1666"/>
                      <a:pt x="4444" y="1666"/>
                    </a:cubicBezTo>
                    <a:cubicBezTo>
                      <a:pt x="4439" y="1663"/>
                      <a:pt x="4439" y="1663"/>
                      <a:pt x="4439" y="1663"/>
                    </a:cubicBezTo>
                    <a:cubicBezTo>
                      <a:pt x="4435" y="1660"/>
                      <a:pt x="4435" y="1660"/>
                      <a:pt x="4435" y="1660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8" y="1660"/>
                      <a:pt x="4438" y="1660"/>
                      <a:pt x="4438" y="1660"/>
                    </a:cubicBezTo>
                    <a:cubicBezTo>
                      <a:pt x="4440" y="1660"/>
                      <a:pt x="4440" y="1660"/>
                      <a:pt x="4440" y="1660"/>
                    </a:cubicBezTo>
                    <a:cubicBezTo>
                      <a:pt x="4441" y="1660"/>
                      <a:pt x="4441" y="1660"/>
                      <a:pt x="4441" y="1660"/>
                    </a:cubicBezTo>
                    <a:cubicBezTo>
                      <a:pt x="4442" y="1659"/>
                      <a:pt x="4442" y="1659"/>
                      <a:pt x="4442" y="1659"/>
                    </a:cubicBezTo>
                    <a:cubicBezTo>
                      <a:pt x="4443" y="1659"/>
                      <a:pt x="4443" y="1659"/>
                      <a:pt x="4443" y="1659"/>
                    </a:cubicBezTo>
                    <a:cubicBezTo>
                      <a:pt x="4444" y="1662"/>
                      <a:pt x="4444" y="1662"/>
                      <a:pt x="4444" y="1662"/>
                    </a:cubicBezTo>
                    <a:cubicBezTo>
                      <a:pt x="4444" y="1663"/>
                      <a:pt x="4444" y="1663"/>
                      <a:pt x="4444" y="1663"/>
                    </a:cubicBezTo>
                    <a:cubicBezTo>
                      <a:pt x="4445" y="1664"/>
                      <a:pt x="4445" y="1664"/>
                      <a:pt x="4445" y="1664"/>
                    </a:cubicBezTo>
                    <a:cubicBezTo>
                      <a:pt x="4447" y="1663"/>
                      <a:pt x="4447" y="1663"/>
                      <a:pt x="4447" y="1663"/>
                    </a:cubicBezTo>
                    <a:cubicBezTo>
                      <a:pt x="4450" y="1663"/>
                      <a:pt x="4450" y="1663"/>
                      <a:pt x="4450" y="1663"/>
                    </a:cubicBezTo>
                    <a:cubicBezTo>
                      <a:pt x="4452" y="1663"/>
                      <a:pt x="4452" y="1663"/>
                      <a:pt x="4452" y="1663"/>
                    </a:cubicBezTo>
                    <a:cubicBezTo>
                      <a:pt x="4454" y="1663"/>
                      <a:pt x="4454" y="1663"/>
                      <a:pt x="4454" y="1663"/>
                    </a:cubicBezTo>
                    <a:cubicBezTo>
                      <a:pt x="4457" y="1665"/>
                      <a:pt x="4457" y="1665"/>
                      <a:pt x="4457" y="1665"/>
                    </a:cubicBezTo>
                    <a:cubicBezTo>
                      <a:pt x="4459" y="1666"/>
                      <a:pt x="4459" y="1666"/>
                      <a:pt x="4459" y="1666"/>
                    </a:cubicBezTo>
                    <a:cubicBezTo>
                      <a:pt x="4461" y="1665"/>
                      <a:pt x="4461" y="1665"/>
                      <a:pt x="4461" y="1665"/>
                    </a:cubicBezTo>
                    <a:cubicBezTo>
                      <a:pt x="4462" y="1665"/>
                      <a:pt x="4462" y="1665"/>
                      <a:pt x="4462" y="1665"/>
                    </a:cubicBezTo>
                    <a:cubicBezTo>
                      <a:pt x="4463" y="1664"/>
                      <a:pt x="4463" y="1664"/>
                      <a:pt x="4463" y="1664"/>
                    </a:cubicBezTo>
                    <a:cubicBezTo>
                      <a:pt x="4462" y="1664"/>
                      <a:pt x="4462" y="1664"/>
                      <a:pt x="4462" y="1664"/>
                    </a:cubicBezTo>
                    <a:cubicBezTo>
                      <a:pt x="4460" y="1663"/>
                      <a:pt x="4460" y="1663"/>
                      <a:pt x="4460" y="1663"/>
                    </a:cubicBezTo>
                    <a:cubicBezTo>
                      <a:pt x="4458" y="1663"/>
                      <a:pt x="4458" y="1663"/>
                      <a:pt x="4458" y="1663"/>
                    </a:cubicBezTo>
                    <a:cubicBezTo>
                      <a:pt x="4455" y="1660"/>
                      <a:pt x="4455" y="1660"/>
                      <a:pt x="4455" y="1660"/>
                    </a:cubicBezTo>
                    <a:cubicBezTo>
                      <a:pt x="4454" y="1657"/>
                      <a:pt x="4454" y="1657"/>
                      <a:pt x="4454" y="1657"/>
                    </a:cubicBezTo>
                    <a:cubicBezTo>
                      <a:pt x="4452" y="1656"/>
                      <a:pt x="4452" y="1656"/>
                      <a:pt x="4452" y="1656"/>
                    </a:cubicBezTo>
                    <a:cubicBezTo>
                      <a:pt x="4450" y="1653"/>
                      <a:pt x="4450" y="1653"/>
                      <a:pt x="4450" y="1653"/>
                    </a:cubicBezTo>
                    <a:cubicBezTo>
                      <a:pt x="4451" y="1653"/>
                      <a:pt x="4451" y="1653"/>
                      <a:pt x="4451" y="1653"/>
                    </a:cubicBezTo>
                    <a:cubicBezTo>
                      <a:pt x="4456" y="1657"/>
                      <a:pt x="4456" y="1657"/>
                      <a:pt x="4456" y="1657"/>
                    </a:cubicBezTo>
                    <a:cubicBezTo>
                      <a:pt x="4459" y="1659"/>
                      <a:pt x="4459" y="1659"/>
                      <a:pt x="4459" y="1659"/>
                    </a:cubicBezTo>
                    <a:cubicBezTo>
                      <a:pt x="4461" y="1660"/>
                      <a:pt x="4461" y="1660"/>
                      <a:pt x="4461" y="1660"/>
                    </a:cubicBezTo>
                    <a:cubicBezTo>
                      <a:pt x="4463" y="1662"/>
                      <a:pt x="4463" y="1662"/>
                      <a:pt x="4463" y="1662"/>
                    </a:cubicBezTo>
                    <a:cubicBezTo>
                      <a:pt x="4464" y="1662"/>
                      <a:pt x="4464" y="1662"/>
                      <a:pt x="4464" y="1662"/>
                    </a:cubicBezTo>
                    <a:cubicBezTo>
                      <a:pt x="4466" y="1661"/>
                      <a:pt x="4466" y="1661"/>
                      <a:pt x="4466" y="1661"/>
                    </a:cubicBezTo>
                    <a:cubicBezTo>
                      <a:pt x="4468" y="1660"/>
                      <a:pt x="4468" y="1660"/>
                      <a:pt x="4468" y="1660"/>
                    </a:cubicBezTo>
                    <a:cubicBezTo>
                      <a:pt x="4470" y="1659"/>
                      <a:pt x="4470" y="1659"/>
                      <a:pt x="4470" y="1659"/>
                    </a:cubicBezTo>
                    <a:cubicBezTo>
                      <a:pt x="4471" y="1658"/>
                      <a:pt x="4471" y="1658"/>
                      <a:pt x="4471" y="1658"/>
                    </a:cubicBezTo>
                    <a:cubicBezTo>
                      <a:pt x="4472" y="1657"/>
                      <a:pt x="4472" y="1657"/>
                      <a:pt x="4472" y="1657"/>
                    </a:cubicBezTo>
                    <a:cubicBezTo>
                      <a:pt x="4473" y="1656"/>
                      <a:pt x="4473" y="1656"/>
                      <a:pt x="4473" y="1656"/>
                    </a:cubicBezTo>
                    <a:cubicBezTo>
                      <a:pt x="4474" y="1656"/>
                      <a:pt x="4474" y="1656"/>
                      <a:pt x="4474" y="1656"/>
                    </a:cubicBezTo>
                    <a:cubicBezTo>
                      <a:pt x="4474" y="1655"/>
                      <a:pt x="4474" y="1655"/>
                      <a:pt x="4474" y="1655"/>
                    </a:cubicBezTo>
                    <a:cubicBezTo>
                      <a:pt x="4473" y="1653"/>
                      <a:pt x="4473" y="1653"/>
                      <a:pt x="4473" y="1653"/>
                    </a:cubicBezTo>
                    <a:cubicBezTo>
                      <a:pt x="4472" y="1651"/>
                      <a:pt x="4472" y="1651"/>
                      <a:pt x="4472" y="1651"/>
                    </a:cubicBezTo>
                    <a:cubicBezTo>
                      <a:pt x="4470" y="1650"/>
                      <a:pt x="4470" y="1650"/>
                      <a:pt x="4470" y="1650"/>
                    </a:cubicBezTo>
                    <a:cubicBezTo>
                      <a:pt x="4468" y="1649"/>
                      <a:pt x="4468" y="1649"/>
                      <a:pt x="4468" y="1649"/>
                    </a:cubicBezTo>
                    <a:cubicBezTo>
                      <a:pt x="4466" y="1649"/>
                      <a:pt x="4466" y="1649"/>
                      <a:pt x="4466" y="1649"/>
                    </a:cubicBezTo>
                    <a:cubicBezTo>
                      <a:pt x="4465" y="1647"/>
                      <a:pt x="4465" y="1647"/>
                      <a:pt x="4465" y="1647"/>
                    </a:cubicBezTo>
                    <a:cubicBezTo>
                      <a:pt x="4464" y="1645"/>
                      <a:pt x="4464" y="1645"/>
                      <a:pt x="4464" y="1645"/>
                    </a:cubicBezTo>
                    <a:cubicBezTo>
                      <a:pt x="4462" y="1644"/>
                      <a:pt x="4462" y="1644"/>
                      <a:pt x="4462" y="1644"/>
                    </a:cubicBezTo>
                    <a:cubicBezTo>
                      <a:pt x="4458" y="1643"/>
                      <a:pt x="4458" y="1643"/>
                      <a:pt x="4458" y="1643"/>
                    </a:cubicBezTo>
                    <a:cubicBezTo>
                      <a:pt x="4458" y="1642"/>
                      <a:pt x="4458" y="1642"/>
                      <a:pt x="4458" y="1642"/>
                    </a:cubicBezTo>
                    <a:cubicBezTo>
                      <a:pt x="4459" y="1641"/>
                      <a:pt x="4459" y="1641"/>
                      <a:pt x="4459" y="1641"/>
                    </a:cubicBezTo>
                    <a:cubicBezTo>
                      <a:pt x="4461" y="1641"/>
                      <a:pt x="4461" y="1641"/>
                      <a:pt x="4461" y="1641"/>
                    </a:cubicBezTo>
                    <a:cubicBezTo>
                      <a:pt x="4464" y="1641"/>
                      <a:pt x="4464" y="1641"/>
                      <a:pt x="4464" y="1641"/>
                    </a:cubicBezTo>
                    <a:cubicBezTo>
                      <a:pt x="4467" y="1643"/>
                      <a:pt x="4467" y="1643"/>
                      <a:pt x="4467" y="1643"/>
                    </a:cubicBezTo>
                    <a:cubicBezTo>
                      <a:pt x="4471" y="1645"/>
                      <a:pt x="4471" y="1645"/>
                      <a:pt x="4471" y="1645"/>
                    </a:cubicBezTo>
                    <a:cubicBezTo>
                      <a:pt x="4475" y="1649"/>
                      <a:pt x="4475" y="1649"/>
                      <a:pt x="4475" y="1649"/>
                    </a:cubicBezTo>
                    <a:cubicBezTo>
                      <a:pt x="4478" y="1651"/>
                      <a:pt x="4478" y="1651"/>
                      <a:pt x="4478" y="1651"/>
                    </a:cubicBezTo>
                    <a:cubicBezTo>
                      <a:pt x="4480" y="1652"/>
                      <a:pt x="4480" y="1652"/>
                      <a:pt x="4480" y="1652"/>
                    </a:cubicBezTo>
                    <a:cubicBezTo>
                      <a:pt x="4483" y="1652"/>
                      <a:pt x="4483" y="1652"/>
                      <a:pt x="4483" y="1652"/>
                    </a:cubicBezTo>
                    <a:cubicBezTo>
                      <a:pt x="4484" y="1653"/>
                      <a:pt x="4484" y="1653"/>
                      <a:pt x="4484" y="1653"/>
                    </a:cubicBezTo>
                    <a:cubicBezTo>
                      <a:pt x="4487" y="1652"/>
                      <a:pt x="4487" y="1652"/>
                      <a:pt x="4487" y="1652"/>
                    </a:cubicBezTo>
                    <a:cubicBezTo>
                      <a:pt x="4488" y="1652"/>
                      <a:pt x="4488" y="1652"/>
                      <a:pt x="4488" y="1652"/>
                    </a:cubicBezTo>
                    <a:cubicBezTo>
                      <a:pt x="4487" y="1651"/>
                      <a:pt x="4487" y="1651"/>
                      <a:pt x="4487" y="1651"/>
                    </a:cubicBezTo>
                    <a:cubicBezTo>
                      <a:pt x="4484" y="1649"/>
                      <a:pt x="4484" y="1649"/>
                      <a:pt x="4484" y="1649"/>
                    </a:cubicBezTo>
                    <a:cubicBezTo>
                      <a:pt x="4481" y="1648"/>
                      <a:pt x="4481" y="1648"/>
                      <a:pt x="4481" y="1648"/>
                    </a:cubicBezTo>
                    <a:cubicBezTo>
                      <a:pt x="4479" y="1649"/>
                      <a:pt x="4479" y="1649"/>
                      <a:pt x="4479" y="1649"/>
                    </a:cubicBezTo>
                    <a:cubicBezTo>
                      <a:pt x="4478" y="1649"/>
                      <a:pt x="4478" y="1649"/>
                      <a:pt x="4478" y="1649"/>
                    </a:cubicBezTo>
                    <a:cubicBezTo>
                      <a:pt x="4478" y="1648"/>
                      <a:pt x="4478" y="1648"/>
                      <a:pt x="4478" y="1648"/>
                    </a:cubicBezTo>
                    <a:cubicBezTo>
                      <a:pt x="4479" y="1647"/>
                      <a:pt x="4479" y="1647"/>
                      <a:pt x="4479" y="1647"/>
                    </a:cubicBezTo>
                    <a:cubicBezTo>
                      <a:pt x="4479" y="1646"/>
                      <a:pt x="4479" y="1646"/>
                      <a:pt x="4479" y="1646"/>
                    </a:cubicBezTo>
                    <a:cubicBezTo>
                      <a:pt x="4481" y="1646"/>
                      <a:pt x="4481" y="1646"/>
                      <a:pt x="4481" y="1646"/>
                    </a:cubicBezTo>
                    <a:cubicBezTo>
                      <a:pt x="4482" y="1647"/>
                      <a:pt x="4482" y="1647"/>
                      <a:pt x="4482" y="1647"/>
                    </a:cubicBezTo>
                    <a:cubicBezTo>
                      <a:pt x="4483" y="1647"/>
                      <a:pt x="4483" y="1647"/>
                      <a:pt x="4483" y="1647"/>
                    </a:cubicBezTo>
                    <a:cubicBezTo>
                      <a:pt x="4483" y="1646"/>
                      <a:pt x="4483" y="1646"/>
                      <a:pt x="4483" y="1646"/>
                    </a:cubicBezTo>
                    <a:cubicBezTo>
                      <a:pt x="4481" y="1643"/>
                      <a:pt x="4481" y="1643"/>
                      <a:pt x="4481" y="1643"/>
                    </a:cubicBezTo>
                    <a:cubicBezTo>
                      <a:pt x="4479" y="1640"/>
                      <a:pt x="4479" y="1640"/>
                      <a:pt x="4479" y="1640"/>
                    </a:cubicBezTo>
                    <a:cubicBezTo>
                      <a:pt x="4479" y="1639"/>
                      <a:pt x="4479" y="1639"/>
                      <a:pt x="4479" y="1639"/>
                    </a:cubicBezTo>
                    <a:cubicBezTo>
                      <a:pt x="4479" y="1638"/>
                      <a:pt x="4479" y="1638"/>
                      <a:pt x="4479" y="1638"/>
                    </a:cubicBezTo>
                    <a:cubicBezTo>
                      <a:pt x="4478" y="1638"/>
                      <a:pt x="4478" y="1638"/>
                      <a:pt x="4478" y="1638"/>
                    </a:cubicBezTo>
                    <a:cubicBezTo>
                      <a:pt x="4477" y="1638"/>
                      <a:pt x="4477" y="1638"/>
                      <a:pt x="4477" y="1638"/>
                    </a:cubicBezTo>
                    <a:cubicBezTo>
                      <a:pt x="4475" y="1637"/>
                      <a:pt x="4475" y="1637"/>
                      <a:pt x="4475" y="1637"/>
                    </a:cubicBezTo>
                    <a:cubicBezTo>
                      <a:pt x="4475" y="1635"/>
                      <a:pt x="4475" y="1635"/>
                      <a:pt x="4475" y="1635"/>
                    </a:cubicBezTo>
                    <a:cubicBezTo>
                      <a:pt x="4475" y="1634"/>
                      <a:pt x="4475" y="1634"/>
                      <a:pt x="4475" y="1634"/>
                    </a:cubicBezTo>
                    <a:cubicBezTo>
                      <a:pt x="4477" y="1636"/>
                      <a:pt x="4477" y="1636"/>
                      <a:pt x="4477" y="1636"/>
                    </a:cubicBezTo>
                    <a:cubicBezTo>
                      <a:pt x="4478" y="1635"/>
                      <a:pt x="4478" y="1635"/>
                      <a:pt x="4478" y="1635"/>
                    </a:cubicBezTo>
                    <a:cubicBezTo>
                      <a:pt x="4478" y="1634"/>
                      <a:pt x="4478" y="1634"/>
                      <a:pt x="4478" y="1634"/>
                    </a:cubicBezTo>
                    <a:cubicBezTo>
                      <a:pt x="4479" y="1634"/>
                      <a:pt x="4479" y="1634"/>
                      <a:pt x="4479" y="1634"/>
                    </a:cubicBezTo>
                    <a:cubicBezTo>
                      <a:pt x="4479" y="1634"/>
                      <a:pt x="4479" y="1634"/>
                      <a:pt x="4479" y="1634"/>
                    </a:cubicBezTo>
                    <a:cubicBezTo>
                      <a:pt x="4479" y="1637"/>
                      <a:pt x="4479" y="1637"/>
                      <a:pt x="4479" y="1637"/>
                    </a:cubicBezTo>
                    <a:cubicBezTo>
                      <a:pt x="4480" y="1637"/>
                      <a:pt x="4480" y="1637"/>
                      <a:pt x="4480" y="1637"/>
                    </a:cubicBezTo>
                    <a:cubicBezTo>
                      <a:pt x="4482" y="1636"/>
                      <a:pt x="4482" y="1636"/>
                      <a:pt x="4482" y="1636"/>
                    </a:cubicBezTo>
                    <a:cubicBezTo>
                      <a:pt x="4482" y="1636"/>
                      <a:pt x="4482" y="1636"/>
                      <a:pt x="4482" y="1636"/>
                    </a:cubicBezTo>
                    <a:cubicBezTo>
                      <a:pt x="4482" y="1637"/>
                      <a:pt x="4482" y="1637"/>
                      <a:pt x="4482" y="1637"/>
                    </a:cubicBezTo>
                    <a:cubicBezTo>
                      <a:pt x="4482" y="1640"/>
                      <a:pt x="4482" y="1640"/>
                      <a:pt x="4482" y="1640"/>
                    </a:cubicBezTo>
                    <a:cubicBezTo>
                      <a:pt x="4482" y="1641"/>
                      <a:pt x="4482" y="1641"/>
                      <a:pt x="4482" y="1641"/>
                    </a:cubicBezTo>
                    <a:cubicBezTo>
                      <a:pt x="4484" y="1640"/>
                      <a:pt x="4484" y="1640"/>
                      <a:pt x="4484" y="1640"/>
                    </a:cubicBezTo>
                    <a:cubicBezTo>
                      <a:pt x="4486" y="1641"/>
                      <a:pt x="4486" y="1641"/>
                      <a:pt x="4486" y="1641"/>
                    </a:cubicBezTo>
                    <a:cubicBezTo>
                      <a:pt x="4486" y="1643"/>
                      <a:pt x="4486" y="1643"/>
                      <a:pt x="4486" y="1643"/>
                    </a:cubicBezTo>
                    <a:cubicBezTo>
                      <a:pt x="4487" y="1646"/>
                      <a:pt x="4487" y="1646"/>
                      <a:pt x="4487" y="1646"/>
                    </a:cubicBezTo>
                    <a:cubicBezTo>
                      <a:pt x="4490" y="1647"/>
                      <a:pt x="4490" y="1647"/>
                      <a:pt x="4490" y="1647"/>
                    </a:cubicBezTo>
                    <a:cubicBezTo>
                      <a:pt x="4492" y="1649"/>
                      <a:pt x="4492" y="1649"/>
                      <a:pt x="4492" y="1649"/>
                    </a:cubicBezTo>
                    <a:cubicBezTo>
                      <a:pt x="4493" y="1652"/>
                      <a:pt x="4493" y="1652"/>
                      <a:pt x="4493" y="1652"/>
                    </a:cubicBezTo>
                    <a:cubicBezTo>
                      <a:pt x="4493" y="1655"/>
                      <a:pt x="4493" y="1655"/>
                      <a:pt x="4493" y="1655"/>
                    </a:cubicBezTo>
                    <a:cubicBezTo>
                      <a:pt x="4496" y="1658"/>
                      <a:pt x="4496" y="1658"/>
                      <a:pt x="4496" y="1658"/>
                    </a:cubicBezTo>
                    <a:cubicBezTo>
                      <a:pt x="4499" y="1660"/>
                      <a:pt x="4499" y="1660"/>
                      <a:pt x="4499" y="1660"/>
                    </a:cubicBezTo>
                    <a:cubicBezTo>
                      <a:pt x="4499" y="1660"/>
                      <a:pt x="4499" y="1660"/>
                      <a:pt x="4499" y="1660"/>
                    </a:cubicBezTo>
                    <a:cubicBezTo>
                      <a:pt x="4500" y="1660"/>
                      <a:pt x="4500" y="1660"/>
                      <a:pt x="4500" y="1660"/>
                    </a:cubicBezTo>
                    <a:cubicBezTo>
                      <a:pt x="4501" y="1659"/>
                      <a:pt x="4501" y="1659"/>
                      <a:pt x="4501" y="1659"/>
                    </a:cubicBezTo>
                    <a:cubicBezTo>
                      <a:pt x="4502" y="1658"/>
                      <a:pt x="4502" y="1658"/>
                      <a:pt x="4502" y="1658"/>
                    </a:cubicBezTo>
                    <a:cubicBezTo>
                      <a:pt x="4501" y="1658"/>
                      <a:pt x="4501" y="1658"/>
                      <a:pt x="4501" y="1658"/>
                    </a:cubicBezTo>
                    <a:cubicBezTo>
                      <a:pt x="4500" y="1656"/>
                      <a:pt x="4500" y="1656"/>
                      <a:pt x="4500" y="1656"/>
                    </a:cubicBezTo>
                    <a:cubicBezTo>
                      <a:pt x="4500" y="1655"/>
                      <a:pt x="4500" y="1655"/>
                      <a:pt x="4500" y="1655"/>
                    </a:cubicBezTo>
                    <a:cubicBezTo>
                      <a:pt x="4499" y="1653"/>
                      <a:pt x="4499" y="1653"/>
                      <a:pt x="4499" y="1653"/>
                    </a:cubicBezTo>
                    <a:cubicBezTo>
                      <a:pt x="4496" y="1650"/>
                      <a:pt x="4496" y="1650"/>
                      <a:pt x="4496" y="1650"/>
                    </a:cubicBezTo>
                    <a:cubicBezTo>
                      <a:pt x="4495" y="1649"/>
                      <a:pt x="4495" y="1649"/>
                      <a:pt x="4495" y="1649"/>
                    </a:cubicBezTo>
                    <a:cubicBezTo>
                      <a:pt x="4493" y="1647"/>
                      <a:pt x="4493" y="1647"/>
                      <a:pt x="4493" y="1647"/>
                    </a:cubicBezTo>
                    <a:cubicBezTo>
                      <a:pt x="4493" y="1644"/>
                      <a:pt x="4493" y="1644"/>
                      <a:pt x="4493" y="1644"/>
                    </a:cubicBezTo>
                    <a:cubicBezTo>
                      <a:pt x="4490" y="1641"/>
                      <a:pt x="4490" y="1641"/>
                      <a:pt x="4490" y="1641"/>
                    </a:cubicBezTo>
                    <a:cubicBezTo>
                      <a:pt x="4488" y="1637"/>
                      <a:pt x="4488" y="1637"/>
                      <a:pt x="4488" y="1637"/>
                    </a:cubicBezTo>
                    <a:cubicBezTo>
                      <a:pt x="4484" y="1633"/>
                      <a:pt x="4484" y="1633"/>
                      <a:pt x="4484" y="1633"/>
                    </a:cubicBezTo>
                    <a:cubicBezTo>
                      <a:pt x="4482" y="1629"/>
                      <a:pt x="4482" y="1629"/>
                      <a:pt x="4482" y="1629"/>
                    </a:cubicBezTo>
                    <a:cubicBezTo>
                      <a:pt x="4481" y="1624"/>
                      <a:pt x="4481" y="1624"/>
                      <a:pt x="4481" y="1624"/>
                    </a:cubicBezTo>
                    <a:cubicBezTo>
                      <a:pt x="4480" y="1620"/>
                      <a:pt x="4480" y="1620"/>
                      <a:pt x="4480" y="1620"/>
                    </a:cubicBezTo>
                    <a:cubicBezTo>
                      <a:pt x="4479" y="1620"/>
                      <a:pt x="4479" y="1620"/>
                      <a:pt x="4479" y="1620"/>
                    </a:cubicBezTo>
                    <a:cubicBezTo>
                      <a:pt x="4479" y="1620"/>
                      <a:pt x="4479" y="1620"/>
                      <a:pt x="4479" y="1620"/>
                    </a:cubicBezTo>
                    <a:cubicBezTo>
                      <a:pt x="4478" y="1620"/>
                      <a:pt x="4478" y="1620"/>
                      <a:pt x="4478" y="1620"/>
                    </a:cubicBezTo>
                    <a:cubicBezTo>
                      <a:pt x="4477" y="1620"/>
                      <a:pt x="4477" y="1620"/>
                      <a:pt x="4477" y="1620"/>
                    </a:cubicBezTo>
                    <a:cubicBezTo>
                      <a:pt x="4479" y="1625"/>
                      <a:pt x="4479" y="1625"/>
                      <a:pt x="4479" y="1625"/>
                    </a:cubicBezTo>
                    <a:cubicBezTo>
                      <a:pt x="4479" y="1627"/>
                      <a:pt x="4479" y="1627"/>
                      <a:pt x="4479" y="1627"/>
                    </a:cubicBezTo>
                    <a:cubicBezTo>
                      <a:pt x="4479" y="1628"/>
                      <a:pt x="4479" y="1628"/>
                      <a:pt x="4479" y="1628"/>
                    </a:cubicBezTo>
                    <a:cubicBezTo>
                      <a:pt x="4476" y="1625"/>
                      <a:pt x="4476" y="1625"/>
                      <a:pt x="4476" y="1625"/>
                    </a:cubicBezTo>
                    <a:cubicBezTo>
                      <a:pt x="4473" y="1623"/>
                      <a:pt x="4473" y="1623"/>
                      <a:pt x="4473" y="1623"/>
                    </a:cubicBezTo>
                    <a:cubicBezTo>
                      <a:pt x="4473" y="1622"/>
                      <a:pt x="4473" y="1622"/>
                      <a:pt x="4473" y="1622"/>
                    </a:cubicBezTo>
                    <a:cubicBezTo>
                      <a:pt x="4476" y="1623"/>
                      <a:pt x="4476" y="1623"/>
                      <a:pt x="4476" y="1623"/>
                    </a:cubicBezTo>
                    <a:cubicBezTo>
                      <a:pt x="4476" y="1622"/>
                      <a:pt x="4476" y="1622"/>
                      <a:pt x="4476" y="1622"/>
                    </a:cubicBezTo>
                    <a:cubicBezTo>
                      <a:pt x="4476" y="1621"/>
                      <a:pt x="4476" y="1621"/>
                      <a:pt x="4476" y="1621"/>
                    </a:cubicBezTo>
                    <a:cubicBezTo>
                      <a:pt x="4476" y="1620"/>
                      <a:pt x="4476" y="1620"/>
                      <a:pt x="4476" y="1620"/>
                    </a:cubicBezTo>
                    <a:cubicBezTo>
                      <a:pt x="4475" y="1620"/>
                      <a:pt x="4475" y="1620"/>
                      <a:pt x="4475" y="1620"/>
                    </a:cubicBezTo>
                    <a:cubicBezTo>
                      <a:pt x="4475" y="1620"/>
                      <a:pt x="4475" y="1620"/>
                      <a:pt x="4475" y="1620"/>
                    </a:cubicBezTo>
                    <a:cubicBezTo>
                      <a:pt x="4473" y="1620"/>
                      <a:pt x="4473" y="1620"/>
                      <a:pt x="4473" y="1620"/>
                    </a:cubicBezTo>
                    <a:cubicBezTo>
                      <a:pt x="4472" y="1620"/>
                      <a:pt x="4472" y="1620"/>
                      <a:pt x="4472" y="1620"/>
                    </a:cubicBezTo>
                    <a:cubicBezTo>
                      <a:pt x="4470" y="1618"/>
                      <a:pt x="4470" y="1618"/>
                      <a:pt x="4470" y="1618"/>
                    </a:cubicBezTo>
                    <a:cubicBezTo>
                      <a:pt x="4468" y="1615"/>
                      <a:pt x="4468" y="1615"/>
                      <a:pt x="4468" y="1615"/>
                    </a:cubicBezTo>
                    <a:cubicBezTo>
                      <a:pt x="4467" y="1614"/>
                      <a:pt x="4467" y="1614"/>
                      <a:pt x="4467" y="1614"/>
                    </a:cubicBezTo>
                    <a:cubicBezTo>
                      <a:pt x="4466" y="1614"/>
                      <a:pt x="4466" y="1614"/>
                      <a:pt x="4466" y="1614"/>
                    </a:cubicBezTo>
                    <a:cubicBezTo>
                      <a:pt x="4463" y="1614"/>
                      <a:pt x="4463" y="1614"/>
                      <a:pt x="4463" y="1614"/>
                    </a:cubicBezTo>
                    <a:cubicBezTo>
                      <a:pt x="4462" y="1614"/>
                      <a:pt x="4462" y="1614"/>
                      <a:pt x="4462" y="1614"/>
                    </a:cubicBezTo>
                    <a:cubicBezTo>
                      <a:pt x="4462" y="1614"/>
                      <a:pt x="4462" y="1614"/>
                      <a:pt x="4462" y="1614"/>
                    </a:cubicBezTo>
                    <a:cubicBezTo>
                      <a:pt x="4464" y="1612"/>
                      <a:pt x="4464" y="1612"/>
                      <a:pt x="4464" y="1612"/>
                    </a:cubicBezTo>
                    <a:cubicBezTo>
                      <a:pt x="4466" y="1611"/>
                      <a:pt x="4466" y="1611"/>
                      <a:pt x="4466" y="1611"/>
                    </a:cubicBezTo>
                    <a:cubicBezTo>
                      <a:pt x="4467" y="1611"/>
                      <a:pt x="4467" y="1611"/>
                      <a:pt x="4467" y="1611"/>
                    </a:cubicBezTo>
                    <a:cubicBezTo>
                      <a:pt x="4468" y="1611"/>
                      <a:pt x="4468" y="1611"/>
                      <a:pt x="4468" y="1611"/>
                    </a:cubicBezTo>
                    <a:cubicBezTo>
                      <a:pt x="4468" y="1611"/>
                      <a:pt x="4468" y="1611"/>
                      <a:pt x="4468" y="1611"/>
                    </a:cubicBezTo>
                    <a:cubicBezTo>
                      <a:pt x="4466" y="1607"/>
                      <a:pt x="4466" y="1607"/>
                      <a:pt x="4466" y="1607"/>
                    </a:cubicBezTo>
                    <a:cubicBezTo>
                      <a:pt x="4465" y="1604"/>
                      <a:pt x="4465" y="1604"/>
                      <a:pt x="4465" y="1604"/>
                    </a:cubicBezTo>
                    <a:cubicBezTo>
                      <a:pt x="4464" y="1605"/>
                      <a:pt x="4464" y="1605"/>
                      <a:pt x="4464" y="1605"/>
                    </a:cubicBezTo>
                    <a:cubicBezTo>
                      <a:pt x="4464" y="1604"/>
                      <a:pt x="4464" y="1604"/>
                      <a:pt x="4464" y="1604"/>
                    </a:cubicBezTo>
                    <a:cubicBezTo>
                      <a:pt x="4463" y="1603"/>
                      <a:pt x="4463" y="1603"/>
                      <a:pt x="4463" y="1603"/>
                    </a:cubicBezTo>
                    <a:cubicBezTo>
                      <a:pt x="4463" y="1602"/>
                      <a:pt x="4463" y="1602"/>
                      <a:pt x="4463" y="1602"/>
                    </a:cubicBezTo>
                    <a:cubicBezTo>
                      <a:pt x="4463" y="1601"/>
                      <a:pt x="4463" y="1601"/>
                      <a:pt x="4463" y="1601"/>
                    </a:cubicBezTo>
                    <a:cubicBezTo>
                      <a:pt x="4464" y="1602"/>
                      <a:pt x="4464" y="1602"/>
                      <a:pt x="4464" y="1602"/>
                    </a:cubicBezTo>
                    <a:cubicBezTo>
                      <a:pt x="4464" y="1602"/>
                      <a:pt x="4464" y="1602"/>
                      <a:pt x="4464" y="1602"/>
                    </a:cubicBezTo>
                    <a:cubicBezTo>
                      <a:pt x="4465" y="1603"/>
                      <a:pt x="4465" y="1603"/>
                      <a:pt x="4465" y="1603"/>
                    </a:cubicBezTo>
                    <a:cubicBezTo>
                      <a:pt x="4466" y="1603"/>
                      <a:pt x="4466" y="1603"/>
                      <a:pt x="4466" y="1603"/>
                    </a:cubicBezTo>
                    <a:cubicBezTo>
                      <a:pt x="4466" y="1604"/>
                      <a:pt x="4466" y="1604"/>
                      <a:pt x="4466" y="1604"/>
                    </a:cubicBezTo>
                    <a:cubicBezTo>
                      <a:pt x="4466" y="1605"/>
                      <a:pt x="4466" y="1605"/>
                      <a:pt x="4466" y="1605"/>
                    </a:cubicBezTo>
                    <a:cubicBezTo>
                      <a:pt x="4467" y="1606"/>
                      <a:pt x="4467" y="1606"/>
                      <a:pt x="4467" y="1606"/>
                    </a:cubicBezTo>
                    <a:cubicBezTo>
                      <a:pt x="4468" y="1607"/>
                      <a:pt x="4468" y="1607"/>
                      <a:pt x="4468" y="1607"/>
                    </a:cubicBezTo>
                    <a:cubicBezTo>
                      <a:pt x="4468" y="1609"/>
                      <a:pt x="4468" y="1609"/>
                      <a:pt x="4468" y="1609"/>
                    </a:cubicBezTo>
                    <a:cubicBezTo>
                      <a:pt x="4471" y="1609"/>
                      <a:pt x="4471" y="1609"/>
                      <a:pt x="4471" y="1609"/>
                    </a:cubicBezTo>
                    <a:cubicBezTo>
                      <a:pt x="4473" y="1609"/>
                      <a:pt x="4473" y="1609"/>
                      <a:pt x="4473" y="1609"/>
                    </a:cubicBezTo>
                    <a:cubicBezTo>
                      <a:pt x="4473" y="1610"/>
                      <a:pt x="4473" y="1610"/>
                      <a:pt x="4473" y="1610"/>
                    </a:cubicBezTo>
                    <a:cubicBezTo>
                      <a:pt x="4473" y="1610"/>
                      <a:pt x="4473" y="1610"/>
                      <a:pt x="4473" y="1610"/>
                    </a:cubicBezTo>
                    <a:cubicBezTo>
                      <a:pt x="4473" y="1611"/>
                      <a:pt x="4473" y="1611"/>
                      <a:pt x="4473" y="1611"/>
                    </a:cubicBezTo>
                    <a:cubicBezTo>
                      <a:pt x="4473" y="1613"/>
                      <a:pt x="4473" y="1613"/>
                      <a:pt x="4473" y="1613"/>
                    </a:cubicBezTo>
                    <a:cubicBezTo>
                      <a:pt x="4472" y="1613"/>
                      <a:pt x="4472" y="1613"/>
                      <a:pt x="4472" y="1613"/>
                    </a:cubicBezTo>
                    <a:cubicBezTo>
                      <a:pt x="4472" y="1614"/>
                      <a:pt x="4472" y="1614"/>
                      <a:pt x="4472" y="1614"/>
                    </a:cubicBezTo>
                    <a:cubicBezTo>
                      <a:pt x="4473" y="1614"/>
                      <a:pt x="4473" y="1614"/>
                      <a:pt x="4473" y="1614"/>
                    </a:cubicBezTo>
                    <a:cubicBezTo>
                      <a:pt x="4473" y="1615"/>
                      <a:pt x="4473" y="1615"/>
                      <a:pt x="4473" y="1615"/>
                    </a:cubicBezTo>
                    <a:cubicBezTo>
                      <a:pt x="4474" y="1615"/>
                      <a:pt x="4474" y="1615"/>
                      <a:pt x="4474" y="1615"/>
                    </a:cubicBezTo>
                    <a:cubicBezTo>
                      <a:pt x="4474" y="1614"/>
                      <a:pt x="4474" y="1614"/>
                      <a:pt x="4474" y="1614"/>
                    </a:cubicBezTo>
                    <a:cubicBezTo>
                      <a:pt x="4475" y="1613"/>
                      <a:pt x="4475" y="1613"/>
                      <a:pt x="4475" y="1613"/>
                    </a:cubicBezTo>
                    <a:cubicBezTo>
                      <a:pt x="4475" y="1612"/>
                      <a:pt x="4475" y="1612"/>
                      <a:pt x="4475" y="1612"/>
                    </a:cubicBezTo>
                    <a:cubicBezTo>
                      <a:pt x="4476" y="1612"/>
                      <a:pt x="4476" y="1612"/>
                      <a:pt x="4476" y="1612"/>
                    </a:cubicBezTo>
                    <a:cubicBezTo>
                      <a:pt x="4477" y="1613"/>
                      <a:pt x="4477" y="1613"/>
                      <a:pt x="4477" y="1613"/>
                    </a:cubicBezTo>
                    <a:cubicBezTo>
                      <a:pt x="4479" y="1614"/>
                      <a:pt x="4479" y="1614"/>
                      <a:pt x="4479" y="1614"/>
                    </a:cubicBezTo>
                    <a:cubicBezTo>
                      <a:pt x="4479" y="1614"/>
                      <a:pt x="4479" y="1614"/>
                      <a:pt x="4479" y="1614"/>
                    </a:cubicBezTo>
                    <a:cubicBezTo>
                      <a:pt x="4481" y="1614"/>
                      <a:pt x="4481" y="1614"/>
                      <a:pt x="4481" y="1614"/>
                    </a:cubicBezTo>
                    <a:cubicBezTo>
                      <a:pt x="4481" y="1613"/>
                      <a:pt x="4481" y="1613"/>
                      <a:pt x="4481" y="1613"/>
                    </a:cubicBezTo>
                    <a:cubicBezTo>
                      <a:pt x="4481" y="1611"/>
                      <a:pt x="4481" y="1611"/>
                      <a:pt x="4481" y="1611"/>
                    </a:cubicBezTo>
                    <a:cubicBezTo>
                      <a:pt x="4480" y="1609"/>
                      <a:pt x="4480" y="1609"/>
                      <a:pt x="4480" y="1609"/>
                    </a:cubicBezTo>
                    <a:cubicBezTo>
                      <a:pt x="4479" y="1607"/>
                      <a:pt x="4479" y="1607"/>
                      <a:pt x="4479" y="1607"/>
                    </a:cubicBezTo>
                    <a:cubicBezTo>
                      <a:pt x="4478" y="1606"/>
                      <a:pt x="4478" y="1606"/>
                      <a:pt x="4478" y="1606"/>
                    </a:cubicBezTo>
                    <a:cubicBezTo>
                      <a:pt x="4477" y="1605"/>
                      <a:pt x="4477" y="1605"/>
                      <a:pt x="4477" y="1605"/>
                    </a:cubicBezTo>
                    <a:cubicBezTo>
                      <a:pt x="4476" y="1605"/>
                      <a:pt x="4476" y="1605"/>
                      <a:pt x="4476" y="1605"/>
                    </a:cubicBezTo>
                    <a:cubicBezTo>
                      <a:pt x="4475" y="1602"/>
                      <a:pt x="4475" y="1602"/>
                      <a:pt x="4475" y="1602"/>
                    </a:cubicBezTo>
                    <a:cubicBezTo>
                      <a:pt x="4473" y="1602"/>
                      <a:pt x="4473" y="1602"/>
                      <a:pt x="4473" y="1602"/>
                    </a:cubicBezTo>
                    <a:cubicBezTo>
                      <a:pt x="4472" y="1601"/>
                      <a:pt x="4472" y="1601"/>
                      <a:pt x="4472" y="1601"/>
                    </a:cubicBezTo>
                    <a:cubicBezTo>
                      <a:pt x="4472" y="1601"/>
                      <a:pt x="4472" y="1601"/>
                      <a:pt x="4472" y="1601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600"/>
                      <a:pt x="4473" y="1600"/>
                      <a:pt x="4473" y="1600"/>
                    </a:cubicBezTo>
                    <a:cubicBezTo>
                      <a:pt x="4474" y="1600"/>
                      <a:pt x="4474" y="1600"/>
                      <a:pt x="4474" y="1600"/>
                    </a:cubicBezTo>
                    <a:cubicBezTo>
                      <a:pt x="4474" y="1600"/>
                      <a:pt x="4474" y="1600"/>
                      <a:pt x="4474" y="1600"/>
                    </a:cubicBezTo>
                    <a:cubicBezTo>
                      <a:pt x="4475" y="1600"/>
                      <a:pt x="4475" y="1600"/>
                      <a:pt x="4475" y="1600"/>
                    </a:cubicBezTo>
                    <a:cubicBezTo>
                      <a:pt x="4475" y="1600"/>
                      <a:pt x="4475" y="1600"/>
                      <a:pt x="4475" y="1600"/>
                    </a:cubicBezTo>
                    <a:cubicBezTo>
                      <a:pt x="4477" y="1601"/>
                      <a:pt x="4477" y="1601"/>
                      <a:pt x="4477" y="1601"/>
                    </a:cubicBezTo>
                    <a:cubicBezTo>
                      <a:pt x="4477" y="1602"/>
                      <a:pt x="4477" y="1602"/>
                      <a:pt x="4477" y="1602"/>
                    </a:cubicBezTo>
                    <a:cubicBezTo>
                      <a:pt x="4478" y="1602"/>
                      <a:pt x="4478" y="1602"/>
                      <a:pt x="4478" y="1602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9" y="1603"/>
                      <a:pt x="4479" y="1603"/>
                      <a:pt x="4479" y="1603"/>
                    </a:cubicBezTo>
                    <a:cubicBezTo>
                      <a:pt x="4479" y="1605"/>
                      <a:pt x="4479" y="1605"/>
                      <a:pt x="4479" y="1605"/>
                    </a:cubicBezTo>
                    <a:cubicBezTo>
                      <a:pt x="4481" y="1605"/>
                      <a:pt x="4481" y="1605"/>
                      <a:pt x="4481" y="1605"/>
                    </a:cubicBezTo>
                    <a:cubicBezTo>
                      <a:pt x="4482" y="1608"/>
                      <a:pt x="4482" y="1608"/>
                      <a:pt x="4482" y="1608"/>
                    </a:cubicBezTo>
                    <a:cubicBezTo>
                      <a:pt x="4482" y="1609"/>
                      <a:pt x="4482" y="1609"/>
                      <a:pt x="4482" y="1609"/>
                    </a:cubicBezTo>
                    <a:cubicBezTo>
                      <a:pt x="4482" y="1612"/>
                      <a:pt x="4482" y="1612"/>
                      <a:pt x="4482" y="1612"/>
                    </a:cubicBezTo>
                    <a:cubicBezTo>
                      <a:pt x="4483" y="1614"/>
                      <a:pt x="4483" y="1614"/>
                      <a:pt x="4483" y="1614"/>
                    </a:cubicBezTo>
                    <a:cubicBezTo>
                      <a:pt x="4484" y="1614"/>
                      <a:pt x="4484" y="1614"/>
                      <a:pt x="4484" y="1614"/>
                    </a:cubicBezTo>
                    <a:cubicBezTo>
                      <a:pt x="4486" y="1616"/>
                      <a:pt x="4486" y="1616"/>
                      <a:pt x="4486" y="1616"/>
                    </a:cubicBezTo>
                    <a:cubicBezTo>
                      <a:pt x="4486" y="1616"/>
                      <a:pt x="4486" y="1616"/>
                      <a:pt x="4486" y="1616"/>
                    </a:cubicBezTo>
                    <a:cubicBezTo>
                      <a:pt x="4484" y="1616"/>
                      <a:pt x="4484" y="1616"/>
                      <a:pt x="4484" y="1616"/>
                    </a:cubicBezTo>
                    <a:cubicBezTo>
                      <a:pt x="4484" y="1617"/>
                      <a:pt x="4484" y="1617"/>
                      <a:pt x="4484" y="1617"/>
                    </a:cubicBezTo>
                    <a:cubicBezTo>
                      <a:pt x="4485" y="1617"/>
                      <a:pt x="4485" y="1617"/>
                      <a:pt x="4485" y="1617"/>
                    </a:cubicBezTo>
                    <a:cubicBezTo>
                      <a:pt x="4487" y="1618"/>
                      <a:pt x="4487" y="1618"/>
                      <a:pt x="4487" y="1618"/>
                    </a:cubicBezTo>
                    <a:cubicBezTo>
                      <a:pt x="4488" y="1619"/>
                      <a:pt x="4488" y="1619"/>
                      <a:pt x="4488" y="1619"/>
                    </a:cubicBezTo>
                    <a:cubicBezTo>
                      <a:pt x="4487" y="1622"/>
                      <a:pt x="4487" y="1622"/>
                      <a:pt x="4487" y="1622"/>
                    </a:cubicBezTo>
                    <a:cubicBezTo>
                      <a:pt x="4489" y="1625"/>
                      <a:pt x="4489" y="1625"/>
                      <a:pt x="4489" y="1625"/>
                    </a:cubicBezTo>
                    <a:cubicBezTo>
                      <a:pt x="4491" y="1627"/>
                      <a:pt x="4491" y="1627"/>
                      <a:pt x="4491" y="1627"/>
                    </a:cubicBezTo>
                    <a:cubicBezTo>
                      <a:pt x="4491" y="1628"/>
                      <a:pt x="4491" y="1628"/>
                      <a:pt x="4491" y="1628"/>
                    </a:cubicBezTo>
                    <a:cubicBezTo>
                      <a:pt x="4492" y="1629"/>
                      <a:pt x="4492" y="1629"/>
                      <a:pt x="4492" y="1629"/>
                    </a:cubicBezTo>
                    <a:cubicBezTo>
                      <a:pt x="4492" y="1632"/>
                      <a:pt x="4492" y="1632"/>
                      <a:pt x="4492" y="1632"/>
                    </a:cubicBezTo>
                    <a:cubicBezTo>
                      <a:pt x="4493" y="1634"/>
                      <a:pt x="4493" y="1634"/>
                      <a:pt x="4493" y="1634"/>
                    </a:cubicBezTo>
                    <a:cubicBezTo>
                      <a:pt x="4495" y="1636"/>
                      <a:pt x="4495" y="1636"/>
                      <a:pt x="4495" y="1636"/>
                    </a:cubicBezTo>
                    <a:cubicBezTo>
                      <a:pt x="4497" y="1640"/>
                      <a:pt x="4497" y="1640"/>
                      <a:pt x="4497" y="1640"/>
                    </a:cubicBezTo>
                    <a:cubicBezTo>
                      <a:pt x="4499" y="1643"/>
                      <a:pt x="4499" y="1643"/>
                      <a:pt x="4499" y="1643"/>
                    </a:cubicBezTo>
                    <a:cubicBezTo>
                      <a:pt x="4500" y="1643"/>
                      <a:pt x="4500" y="1643"/>
                      <a:pt x="4500" y="1643"/>
                    </a:cubicBezTo>
                    <a:cubicBezTo>
                      <a:pt x="4501" y="1645"/>
                      <a:pt x="4501" y="1645"/>
                      <a:pt x="4501" y="1645"/>
                    </a:cubicBezTo>
                    <a:cubicBezTo>
                      <a:pt x="4502" y="1648"/>
                      <a:pt x="4502" y="1648"/>
                      <a:pt x="4502" y="1648"/>
                    </a:cubicBezTo>
                    <a:cubicBezTo>
                      <a:pt x="4504" y="1653"/>
                      <a:pt x="4504" y="1653"/>
                      <a:pt x="4504" y="1653"/>
                    </a:cubicBezTo>
                    <a:cubicBezTo>
                      <a:pt x="4504" y="1656"/>
                      <a:pt x="4504" y="1656"/>
                      <a:pt x="4504" y="1656"/>
                    </a:cubicBezTo>
                    <a:cubicBezTo>
                      <a:pt x="4506" y="1660"/>
                      <a:pt x="4506" y="1660"/>
                      <a:pt x="4506" y="1660"/>
                    </a:cubicBezTo>
                    <a:cubicBezTo>
                      <a:pt x="4507" y="1661"/>
                      <a:pt x="4507" y="1661"/>
                      <a:pt x="4507" y="1661"/>
                    </a:cubicBezTo>
                    <a:cubicBezTo>
                      <a:pt x="4509" y="1660"/>
                      <a:pt x="4509" y="1660"/>
                      <a:pt x="4509" y="1660"/>
                    </a:cubicBezTo>
                    <a:cubicBezTo>
                      <a:pt x="4510" y="1660"/>
                      <a:pt x="4510" y="1660"/>
                      <a:pt x="4510" y="1660"/>
                    </a:cubicBezTo>
                    <a:cubicBezTo>
                      <a:pt x="4511" y="1660"/>
                      <a:pt x="4511" y="1660"/>
                      <a:pt x="4511" y="1660"/>
                    </a:cubicBezTo>
                    <a:cubicBezTo>
                      <a:pt x="4511" y="1660"/>
                      <a:pt x="4511" y="1660"/>
                      <a:pt x="4511" y="1660"/>
                    </a:cubicBezTo>
                    <a:cubicBezTo>
                      <a:pt x="4512" y="1662"/>
                      <a:pt x="4512" y="1662"/>
                      <a:pt x="4512" y="1662"/>
                    </a:cubicBezTo>
                    <a:cubicBezTo>
                      <a:pt x="4513" y="1664"/>
                      <a:pt x="4513" y="1664"/>
                      <a:pt x="4513" y="1664"/>
                    </a:cubicBezTo>
                    <a:cubicBezTo>
                      <a:pt x="4513" y="1666"/>
                      <a:pt x="4513" y="1666"/>
                      <a:pt x="4513" y="1666"/>
                    </a:cubicBezTo>
                    <a:cubicBezTo>
                      <a:pt x="4514" y="1667"/>
                      <a:pt x="4514" y="1667"/>
                      <a:pt x="4514" y="1667"/>
                    </a:cubicBezTo>
                    <a:cubicBezTo>
                      <a:pt x="4515" y="1668"/>
                      <a:pt x="4515" y="1668"/>
                      <a:pt x="4515" y="1668"/>
                    </a:cubicBezTo>
                    <a:cubicBezTo>
                      <a:pt x="4518" y="1671"/>
                      <a:pt x="4518" y="1671"/>
                      <a:pt x="4518" y="1671"/>
                    </a:cubicBezTo>
                    <a:cubicBezTo>
                      <a:pt x="4521" y="1673"/>
                      <a:pt x="4521" y="1673"/>
                      <a:pt x="4521" y="1673"/>
                    </a:cubicBezTo>
                    <a:cubicBezTo>
                      <a:pt x="4524" y="1676"/>
                      <a:pt x="4524" y="1676"/>
                      <a:pt x="4524" y="1676"/>
                    </a:cubicBezTo>
                    <a:cubicBezTo>
                      <a:pt x="4526" y="1682"/>
                      <a:pt x="4526" y="1682"/>
                      <a:pt x="4526" y="1682"/>
                    </a:cubicBezTo>
                    <a:cubicBezTo>
                      <a:pt x="4528" y="1685"/>
                      <a:pt x="4528" y="1685"/>
                      <a:pt x="4528" y="1685"/>
                    </a:cubicBezTo>
                    <a:cubicBezTo>
                      <a:pt x="4530" y="1687"/>
                      <a:pt x="4530" y="1687"/>
                      <a:pt x="4530" y="1687"/>
                    </a:cubicBezTo>
                    <a:cubicBezTo>
                      <a:pt x="4531" y="1688"/>
                      <a:pt x="4531" y="1688"/>
                      <a:pt x="4531" y="1688"/>
                    </a:cubicBezTo>
                    <a:cubicBezTo>
                      <a:pt x="4533" y="1688"/>
                      <a:pt x="4533" y="1688"/>
                      <a:pt x="4533" y="1688"/>
                    </a:cubicBezTo>
                    <a:cubicBezTo>
                      <a:pt x="4533" y="1687"/>
                      <a:pt x="4533" y="1687"/>
                      <a:pt x="4533" y="1687"/>
                    </a:cubicBezTo>
                    <a:cubicBezTo>
                      <a:pt x="4533" y="1687"/>
                      <a:pt x="4533" y="1687"/>
                      <a:pt x="4533" y="1687"/>
                    </a:cubicBezTo>
                    <a:cubicBezTo>
                      <a:pt x="4533" y="1686"/>
                      <a:pt x="4533" y="1686"/>
                      <a:pt x="4533" y="1686"/>
                    </a:cubicBezTo>
                    <a:cubicBezTo>
                      <a:pt x="4533" y="1685"/>
                      <a:pt x="4533" y="1685"/>
                      <a:pt x="4533" y="1685"/>
                    </a:cubicBezTo>
                    <a:cubicBezTo>
                      <a:pt x="4530" y="1680"/>
                      <a:pt x="4530" y="1680"/>
                      <a:pt x="4530" y="1680"/>
                    </a:cubicBezTo>
                    <a:cubicBezTo>
                      <a:pt x="4528" y="1678"/>
                      <a:pt x="4528" y="1678"/>
                      <a:pt x="4528" y="1678"/>
                    </a:cubicBezTo>
                    <a:cubicBezTo>
                      <a:pt x="4509" y="1656"/>
                      <a:pt x="4509" y="1656"/>
                      <a:pt x="4509" y="1656"/>
                    </a:cubicBezTo>
                    <a:cubicBezTo>
                      <a:pt x="4497" y="1637"/>
                      <a:pt x="4497" y="1637"/>
                      <a:pt x="4497" y="1637"/>
                    </a:cubicBezTo>
                    <a:cubicBezTo>
                      <a:pt x="4485" y="1611"/>
                      <a:pt x="4485" y="1611"/>
                      <a:pt x="4485" y="1611"/>
                    </a:cubicBezTo>
                    <a:cubicBezTo>
                      <a:pt x="4483" y="1603"/>
                      <a:pt x="4483" y="1603"/>
                      <a:pt x="4483" y="1603"/>
                    </a:cubicBezTo>
                    <a:cubicBezTo>
                      <a:pt x="4480" y="1599"/>
                      <a:pt x="4480" y="1599"/>
                      <a:pt x="4480" y="1599"/>
                    </a:cubicBezTo>
                    <a:cubicBezTo>
                      <a:pt x="4476" y="1593"/>
                      <a:pt x="4476" y="1593"/>
                      <a:pt x="4476" y="1593"/>
                    </a:cubicBezTo>
                    <a:cubicBezTo>
                      <a:pt x="4471" y="1584"/>
                      <a:pt x="4471" y="1584"/>
                      <a:pt x="4471" y="1584"/>
                    </a:cubicBezTo>
                    <a:cubicBezTo>
                      <a:pt x="4469" y="1580"/>
                      <a:pt x="4469" y="1580"/>
                      <a:pt x="4469" y="1580"/>
                    </a:cubicBezTo>
                    <a:cubicBezTo>
                      <a:pt x="4466" y="1573"/>
                      <a:pt x="4466" y="1573"/>
                      <a:pt x="4466" y="1573"/>
                    </a:cubicBezTo>
                    <a:cubicBezTo>
                      <a:pt x="4464" y="1567"/>
                      <a:pt x="4464" y="1567"/>
                      <a:pt x="4464" y="1567"/>
                    </a:cubicBezTo>
                    <a:cubicBezTo>
                      <a:pt x="4462" y="1563"/>
                      <a:pt x="4462" y="1563"/>
                      <a:pt x="4462" y="1563"/>
                    </a:cubicBezTo>
                    <a:cubicBezTo>
                      <a:pt x="4461" y="1562"/>
                      <a:pt x="4461" y="1562"/>
                      <a:pt x="4461" y="1562"/>
                    </a:cubicBezTo>
                    <a:cubicBezTo>
                      <a:pt x="4459" y="1562"/>
                      <a:pt x="4459" y="1562"/>
                      <a:pt x="4459" y="1562"/>
                    </a:cubicBezTo>
                    <a:cubicBezTo>
                      <a:pt x="4457" y="1562"/>
                      <a:pt x="4457" y="1562"/>
                      <a:pt x="4457" y="1562"/>
                    </a:cubicBezTo>
                    <a:cubicBezTo>
                      <a:pt x="4457" y="1562"/>
                      <a:pt x="4457" y="1562"/>
                      <a:pt x="4457" y="1562"/>
                    </a:cubicBezTo>
                    <a:cubicBezTo>
                      <a:pt x="4455" y="1563"/>
                      <a:pt x="4455" y="1563"/>
                      <a:pt x="4455" y="1563"/>
                    </a:cubicBezTo>
                    <a:cubicBezTo>
                      <a:pt x="4454" y="1563"/>
                      <a:pt x="4454" y="1563"/>
                      <a:pt x="4454" y="1563"/>
                    </a:cubicBezTo>
                    <a:cubicBezTo>
                      <a:pt x="4453" y="1565"/>
                      <a:pt x="4453" y="1565"/>
                      <a:pt x="4453" y="1565"/>
                    </a:cubicBezTo>
                    <a:cubicBezTo>
                      <a:pt x="4453" y="1565"/>
                      <a:pt x="4453" y="1565"/>
                      <a:pt x="4453" y="1565"/>
                    </a:cubicBezTo>
                    <a:cubicBezTo>
                      <a:pt x="4454" y="1566"/>
                      <a:pt x="4454" y="1566"/>
                      <a:pt x="4454" y="1566"/>
                    </a:cubicBezTo>
                    <a:cubicBezTo>
                      <a:pt x="4456" y="1569"/>
                      <a:pt x="4456" y="1569"/>
                      <a:pt x="4456" y="1569"/>
                    </a:cubicBezTo>
                    <a:cubicBezTo>
                      <a:pt x="4457" y="1571"/>
                      <a:pt x="4457" y="1571"/>
                      <a:pt x="4457" y="1571"/>
                    </a:cubicBezTo>
                    <a:cubicBezTo>
                      <a:pt x="4457" y="1571"/>
                      <a:pt x="4457" y="1571"/>
                      <a:pt x="4457" y="1571"/>
                    </a:cubicBezTo>
                    <a:cubicBezTo>
                      <a:pt x="4457" y="1572"/>
                      <a:pt x="4457" y="1572"/>
                      <a:pt x="4457" y="1572"/>
                    </a:cubicBezTo>
                    <a:cubicBezTo>
                      <a:pt x="4455" y="1571"/>
                      <a:pt x="4455" y="1571"/>
                      <a:pt x="4455" y="1571"/>
                    </a:cubicBezTo>
                    <a:cubicBezTo>
                      <a:pt x="4454" y="1571"/>
                      <a:pt x="4454" y="1571"/>
                      <a:pt x="4454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1" y="1573"/>
                      <a:pt x="4451" y="1573"/>
                      <a:pt x="4451" y="1573"/>
                    </a:cubicBezTo>
                    <a:cubicBezTo>
                      <a:pt x="4451" y="1573"/>
                      <a:pt x="4451" y="1573"/>
                      <a:pt x="4451" y="1573"/>
                    </a:cubicBezTo>
                    <a:cubicBezTo>
                      <a:pt x="4451" y="1572"/>
                      <a:pt x="4451" y="1572"/>
                      <a:pt x="4451" y="1572"/>
                    </a:cubicBezTo>
                    <a:cubicBezTo>
                      <a:pt x="4451" y="1570"/>
                      <a:pt x="4451" y="1570"/>
                      <a:pt x="4451" y="1570"/>
                    </a:cubicBezTo>
                    <a:cubicBezTo>
                      <a:pt x="4451" y="1567"/>
                      <a:pt x="4451" y="1567"/>
                      <a:pt x="4451" y="1567"/>
                    </a:cubicBezTo>
                    <a:cubicBezTo>
                      <a:pt x="4452" y="1566"/>
                      <a:pt x="4452" y="1566"/>
                      <a:pt x="4452" y="1566"/>
                    </a:cubicBezTo>
                    <a:cubicBezTo>
                      <a:pt x="4452" y="1565"/>
                      <a:pt x="4452" y="1565"/>
                      <a:pt x="4452" y="1565"/>
                    </a:cubicBezTo>
                    <a:cubicBezTo>
                      <a:pt x="4451" y="1565"/>
                      <a:pt x="4451" y="1565"/>
                      <a:pt x="4451" y="1565"/>
                    </a:cubicBezTo>
                    <a:cubicBezTo>
                      <a:pt x="4450" y="1565"/>
                      <a:pt x="4450" y="1565"/>
                      <a:pt x="4450" y="1565"/>
                    </a:cubicBezTo>
                    <a:cubicBezTo>
                      <a:pt x="4448" y="1564"/>
                      <a:pt x="4448" y="1564"/>
                      <a:pt x="4448" y="1564"/>
                    </a:cubicBezTo>
                    <a:cubicBezTo>
                      <a:pt x="4446" y="1564"/>
                      <a:pt x="4446" y="1564"/>
                      <a:pt x="4446" y="1564"/>
                    </a:cubicBezTo>
                    <a:cubicBezTo>
                      <a:pt x="4445" y="1565"/>
                      <a:pt x="4445" y="1565"/>
                      <a:pt x="4445" y="1565"/>
                    </a:cubicBezTo>
                    <a:cubicBezTo>
                      <a:pt x="4445" y="1565"/>
                      <a:pt x="4445" y="1565"/>
                      <a:pt x="4445" y="1565"/>
                    </a:cubicBezTo>
                    <a:cubicBezTo>
                      <a:pt x="4446" y="1566"/>
                      <a:pt x="4446" y="1566"/>
                      <a:pt x="4446" y="1566"/>
                    </a:cubicBezTo>
                    <a:cubicBezTo>
                      <a:pt x="4446" y="1567"/>
                      <a:pt x="4446" y="1567"/>
                      <a:pt x="4446" y="1567"/>
                    </a:cubicBezTo>
                    <a:cubicBezTo>
                      <a:pt x="4447" y="1568"/>
                      <a:pt x="4447" y="1568"/>
                      <a:pt x="4447" y="1568"/>
                    </a:cubicBezTo>
                    <a:cubicBezTo>
                      <a:pt x="4448" y="1569"/>
                      <a:pt x="4448" y="1569"/>
                      <a:pt x="4448" y="1569"/>
                    </a:cubicBezTo>
                    <a:cubicBezTo>
                      <a:pt x="4448" y="1570"/>
                      <a:pt x="4448" y="1570"/>
                      <a:pt x="4448" y="1570"/>
                    </a:cubicBezTo>
                    <a:cubicBezTo>
                      <a:pt x="4448" y="1570"/>
                      <a:pt x="4448" y="1570"/>
                      <a:pt x="4448" y="1570"/>
                    </a:cubicBezTo>
                    <a:cubicBezTo>
                      <a:pt x="4447" y="1570"/>
                      <a:pt x="4447" y="1570"/>
                      <a:pt x="4447" y="1570"/>
                    </a:cubicBezTo>
                    <a:cubicBezTo>
                      <a:pt x="4446" y="1570"/>
                      <a:pt x="4446" y="1570"/>
                      <a:pt x="4446" y="1570"/>
                    </a:cubicBezTo>
                    <a:cubicBezTo>
                      <a:pt x="4445" y="1569"/>
                      <a:pt x="4445" y="1569"/>
                      <a:pt x="4445" y="1569"/>
                    </a:cubicBezTo>
                    <a:cubicBezTo>
                      <a:pt x="4444" y="1568"/>
                      <a:pt x="4444" y="1568"/>
                      <a:pt x="4444" y="1568"/>
                    </a:cubicBezTo>
                    <a:cubicBezTo>
                      <a:pt x="4444" y="1568"/>
                      <a:pt x="4444" y="1568"/>
                      <a:pt x="4444" y="1568"/>
                    </a:cubicBezTo>
                    <a:cubicBezTo>
                      <a:pt x="4443" y="1567"/>
                      <a:pt x="4443" y="1567"/>
                      <a:pt x="4443" y="1567"/>
                    </a:cubicBezTo>
                    <a:cubicBezTo>
                      <a:pt x="4444" y="1565"/>
                      <a:pt x="4444" y="1565"/>
                      <a:pt x="4444" y="1565"/>
                    </a:cubicBezTo>
                    <a:cubicBezTo>
                      <a:pt x="4443" y="1565"/>
                      <a:pt x="4443" y="1565"/>
                      <a:pt x="4443" y="1565"/>
                    </a:cubicBezTo>
                    <a:cubicBezTo>
                      <a:pt x="4443" y="1564"/>
                      <a:pt x="4443" y="1564"/>
                      <a:pt x="4443" y="1564"/>
                    </a:cubicBezTo>
                    <a:cubicBezTo>
                      <a:pt x="4441" y="1563"/>
                      <a:pt x="4441" y="1563"/>
                      <a:pt x="4441" y="1563"/>
                    </a:cubicBezTo>
                    <a:cubicBezTo>
                      <a:pt x="4439" y="1563"/>
                      <a:pt x="4439" y="1563"/>
                      <a:pt x="4439" y="1563"/>
                    </a:cubicBezTo>
                    <a:cubicBezTo>
                      <a:pt x="4437" y="1563"/>
                      <a:pt x="4437" y="1563"/>
                      <a:pt x="4437" y="1563"/>
                    </a:cubicBezTo>
                    <a:cubicBezTo>
                      <a:pt x="4435" y="1563"/>
                      <a:pt x="4435" y="1563"/>
                      <a:pt x="4435" y="1563"/>
                    </a:cubicBezTo>
                    <a:cubicBezTo>
                      <a:pt x="4434" y="1562"/>
                      <a:pt x="4434" y="1562"/>
                      <a:pt x="4434" y="1562"/>
                    </a:cubicBezTo>
                    <a:cubicBezTo>
                      <a:pt x="4433" y="1562"/>
                      <a:pt x="4433" y="1562"/>
                      <a:pt x="4433" y="1562"/>
                    </a:cubicBezTo>
                    <a:cubicBezTo>
                      <a:pt x="4432" y="1563"/>
                      <a:pt x="4432" y="1563"/>
                      <a:pt x="4432" y="1563"/>
                    </a:cubicBezTo>
                    <a:cubicBezTo>
                      <a:pt x="4431" y="1563"/>
                      <a:pt x="4431" y="1563"/>
                      <a:pt x="4431" y="1563"/>
                    </a:cubicBezTo>
                    <a:cubicBezTo>
                      <a:pt x="4431" y="1564"/>
                      <a:pt x="4431" y="1564"/>
                      <a:pt x="4431" y="1564"/>
                    </a:cubicBezTo>
                    <a:cubicBezTo>
                      <a:pt x="4431" y="1564"/>
                      <a:pt x="4431" y="1564"/>
                      <a:pt x="4431" y="1564"/>
                    </a:cubicBezTo>
                    <a:cubicBezTo>
                      <a:pt x="4429" y="1565"/>
                      <a:pt x="4429" y="1565"/>
                      <a:pt x="4429" y="1565"/>
                    </a:cubicBezTo>
                    <a:cubicBezTo>
                      <a:pt x="4428" y="1565"/>
                      <a:pt x="4428" y="1565"/>
                      <a:pt x="4428" y="1565"/>
                    </a:cubicBezTo>
                    <a:cubicBezTo>
                      <a:pt x="4428" y="1568"/>
                      <a:pt x="4428" y="1568"/>
                      <a:pt x="4428" y="1568"/>
                    </a:cubicBezTo>
                    <a:cubicBezTo>
                      <a:pt x="4430" y="1569"/>
                      <a:pt x="4430" y="1569"/>
                      <a:pt x="4430" y="1569"/>
                    </a:cubicBezTo>
                    <a:cubicBezTo>
                      <a:pt x="4430" y="1570"/>
                      <a:pt x="4430" y="1570"/>
                      <a:pt x="4430" y="1570"/>
                    </a:cubicBezTo>
                    <a:cubicBezTo>
                      <a:pt x="4431" y="1570"/>
                      <a:pt x="4431" y="1570"/>
                      <a:pt x="4431" y="1570"/>
                    </a:cubicBezTo>
                    <a:cubicBezTo>
                      <a:pt x="4432" y="1570"/>
                      <a:pt x="4432" y="1570"/>
                      <a:pt x="4432" y="1570"/>
                    </a:cubicBezTo>
                    <a:cubicBezTo>
                      <a:pt x="4434" y="1569"/>
                      <a:pt x="4434" y="1569"/>
                      <a:pt x="4434" y="1569"/>
                    </a:cubicBezTo>
                    <a:cubicBezTo>
                      <a:pt x="4435" y="1569"/>
                      <a:pt x="4435" y="1569"/>
                      <a:pt x="4435" y="1569"/>
                    </a:cubicBezTo>
                    <a:cubicBezTo>
                      <a:pt x="4435" y="1570"/>
                      <a:pt x="4435" y="1570"/>
                      <a:pt x="4435" y="1570"/>
                    </a:cubicBezTo>
                    <a:cubicBezTo>
                      <a:pt x="4436" y="1571"/>
                      <a:pt x="4436" y="1571"/>
                      <a:pt x="4436" y="1571"/>
                    </a:cubicBezTo>
                    <a:cubicBezTo>
                      <a:pt x="4436" y="1571"/>
                      <a:pt x="4436" y="1571"/>
                      <a:pt x="4436" y="1571"/>
                    </a:cubicBezTo>
                    <a:cubicBezTo>
                      <a:pt x="4435" y="1572"/>
                      <a:pt x="4435" y="1572"/>
                      <a:pt x="4435" y="1572"/>
                    </a:cubicBezTo>
                    <a:cubicBezTo>
                      <a:pt x="4434" y="1572"/>
                      <a:pt x="4434" y="1572"/>
                      <a:pt x="4434" y="1572"/>
                    </a:cubicBezTo>
                    <a:cubicBezTo>
                      <a:pt x="4432" y="1571"/>
                      <a:pt x="4432" y="1571"/>
                      <a:pt x="4432" y="1571"/>
                    </a:cubicBezTo>
                    <a:cubicBezTo>
                      <a:pt x="4431" y="1572"/>
                      <a:pt x="4431" y="1572"/>
                      <a:pt x="4431" y="1572"/>
                    </a:cubicBezTo>
                    <a:cubicBezTo>
                      <a:pt x="4431" y="1573"/>
                      <a:pt x="4431" y="1573"/>
                      <a:pt x="4431" y="1573"/>
                    </a:cubicBezTo>
                    <a:cubicBezTo>
                      <a:pt x="4431" y="1574"/>
                      <a:pt x="4431" y="1574"/>
                      <a:pt x="4431" y="1574"/>
                    </a:cubicBezTo>
                    <a:cubicBezTo>
                      <a:pt x="4432" y="1575"/>
                      <a:pt x="4432" y="1575"/>
                      <a:pt x="4432" y="1575"/>
                    </a:cubicBezTo>
                    <a:cubicBezTo>
                      <a:pt x="4433" y="1576"/>
                      <a:pt x="4433" y="1576"/>
                      <a:pt x="4433" y="1576"/>
                    </a:cubicBezTo>
                    <a:cubicBezTo>
                      <a:pt x="4433" y="1576"/>
                      <a:pt x="4433" y="1576"/>
                      <a:pt x="4433" y="1576"/>
                    </a:cubicBezTo>
                    <a:cubicBezTo>
                      <a:pt x="4435" y="1576"/>
                      <a:pt x="4435" y="1576"/>
                      <a:pt x="4435" y="1576"/>
                    </a:cubicBezTo>
                    <a:cubicBezTo>
                      <a:pt x="4437" y="1576"/>
                      <a:pt x="4437" y="1576"/>
                      <a:pt x="4437" y="1576"/>
                    </a:cubicBezTo>
                    <a:cubicBezTo>
                      <a:pt x="4439" y="1576"/>
                      <a:pt x="4439" y="1576"/>
                      <a:pt x="4439" y="1576"/>
                    </a:cubicBezTo>
                    <a:cubicBezTo>
                      <a:pt x="4439" y="1576"/>
                      <a:pt x="4439" y="1576"/>
                      <a:pt x="4439" y="1576"/>
                    </a:cubicBezTo>
                    <a:cubicBezTo>
                      <a:pt x="4440" y="1577"/>
                      <a:pt x="4440" y="1577"/>
                      <a:pt x="4440" y="1577"/>
                    </a:cubicBezTo>
                    <a:cubicBezTo>
                      <a:pt x="4439" y="1577"/>
                      <a:pt x="4439" y="1577"/>
                      <a:pt x="4439" y="1577"/>
                    </a:cubicBezTo>
                    <a:cubicBezTo>
                      <a:pt x="4439" y="1578"/>
                      <a:pt x="4439" y="1578"/>
                      <a:pt x="4439" y="1578"/>
                    </a:cubicBezTo>
                    <a:cubicBezTo>
                      <a:pt x="4437" y="1578"/>
                      <a:pt x="4437" y="1578"/>
                      <a:pt x="4437" y="1578"/>
                    </a:cubicBezTo>
                    <a:cubicBezTo>
                      <a:pt x="4435" y="1578"/>
                      <a:pt x="4435" y="1578"/>
                      <a:pt x="4435" y="1578"/>
                    </a:cubicBezTo>
                    <a:cubicBezTo>
                      <a:pt x="4433" y="1578"/>
                      <a:pt x="4433" y="1578"/>
                      <a:pt x="4433" y="1578"/>
                    </a:cubicBezTo>
                    <a:cubicBezTo>
                      <a:pt x="4431" y="1578"/>
                      <a:pt x="4431" y="1578"/>
                      <a:pt x="4431" y="1578"/>
                    </a:cubicBezTo>
                    <a:cubicBezTo>
                      <a:pt x="4430" y="1579"/>
                      <a:pt x="4430" y="1579"/>
                      <a:pt x="4430" y="1579"/>
                    </a:cubicBezTo>
                    <a:cubicBezTo>
                      <a:pt x="4428" y="1582"/>
                      <a:pt x="4428" y="1582"/>
                      <a:pt x="4428" y="1582"/>
                    </a:cubicBezTo>
                    <a:cubicBezTo>
                      <a:pt x="4426" y="1583"/>
                      <a:pt x="4426" y="1583"/>
                      <a:pt x="4426" y="1583"/>
                    </a:cubicBezTo>
                    <a:cubicBezTo>
                      <a:pt x="4426" y="1583"/>
                      <a:pt x="4426" y="1583"/>
                      <a:pt x="4426" y="1583"/>
                    </a:cubicBezTo>
                    <a:cubicBezTo>
                      <a:pt x="4425" y="1583"/>
                      <a:pt x="4425" y="1583"/>
                      <a:pt x="4425" y="1583"/>
                    </a:cubicBezTo>
                    <a:cubicBezTo>
                      <a:pt x="4425" y="1581"/>
                      <a:pt x="4425" y="1581"/>
                      <a:pt x="4425" y="1581"/>
                    </a:cubicBezTo>
                    <a:cubicBezTo>
                      <a:pt x="4426" y="1580"/>
                      <a:pt x="4426" y="1580"/>
                      <a:pt x="4426" y="1580"/>
                    </a:cubicBezTo>
                    <a:cubicBezTo>
                      <a:pt x="4426" y="1579"/>
                      <a:pt x="4426" y="1579"/>
                      <a:pt x="4426" y="1579"/>
                    </a:cubicBezTo>
                    <a:cubicBezTo>
                      <a:pt x="4427" y="1578"/>
                      <a:pt x="4427" y="1578"/>
                      <a:pt x="4427" y="1578"/>
                    </a:cubicBezTo>
                    <a:cubicBezTo>
                      <a:pt x="4428" y="1577"/>
                      <a:pt x="4428" y="1577"/>
                      <a:pt x="4428" y="1577"/>
                    </a:cubicBezTo>
                    <a:cubicBezTo>
                      <a:pt x="4430" y="1577"/>
                      <a:pt x="4430" y="1577"/>
                      <a:pt x="4430" y="1577"/>
                    </a:cubicBezTo>
                    <a:cubicBezTo>
                      <a:pt x="4430" y="1576"/>
                      <a:pt x="4430" y="1576"/>
                      <a:pt x="4430" y="1576"/>
                    </a:cubicBezTo>
                    <a:cubicBezTo>
                      <a:pt x="4430" y="1576"/>
                      <a:pt x="4430" y="1576"/>
                      <a:pt x="4430" y="1576"/>
                    </a:cubicBezTo>
                    <a:cubicBezTo>
                      <a:pt x="4429" y="1573"/>
                      <a:pt x="4429" y="1573"/>
                      <a:pt x="4429" y="1573"/>
                    </a:cubicBezTo>
                    <a:cubicBezTo>
                      <a:pt x="4428" y="1570"/>
                      <a:pt x="4428" y="1570"/>
                      <a:pt x="4428" y="1570"/>
                    </a:cubicBezTo>
                    <a:cubicBezTo>
                      <a:pt x="4428" y="1569"/>
                      <a:pt x="4428" y="1569"/>
                      <a:pt x="4428" y="1569"/>
                    </a:cubicBezTo>
                    <a:cubicBezTo>
                      <a:pt x="4427" y="1569"/>
                      <a:pt x="4427" y="1569"/>
                      <a:pt x="4427" y="1569"/>
                    </a:cubicBezTo>
                    <a:cubicBezTo>
                      <a:pt x="4426" y="1569"/>
                      <a:pt x="4426" y="1569"/>
                      <a:pt x="4426" y="1569"/>
                    </a:cubicBezTo>
                    <a:cubicBezTo>
                      <a:pt x="4426" y="1571"/>
                      <a:pt x="4426" y="1571"/>
                      <a:pt x="4426" y="1571"/>
                    </a:cubicBezTo>
                    <a:cubicBezTo>
                      <a:pt x="4426" y="1573"/>
                      <a:pt x="4426" y="1573"/>
                      <a:pt x="4426" y="1573"/>
                    </a:cubicBezTo>
                    <a:cubicBezTo>
                      <a:pt x="4426" y="1573"/>
                      <a:pt x="4426" y="1573"/>
                      <a:pt x="4426" y="1573"/>
                    </a:cubicBezTo>
                    <a:cubicBezTo>
                      <a:pt x="4425" y="1574"/>
                      <a:pt x="4425" y="1574"/>
                      <a:pt x="4425" y="1574"/>
                    </a:cubicBezTo>
                    <a:cubicBezTo>
                      <a:pt x="4422" y="1573"/>
                      <a:pt x="4422" y="1573"/>
                      <a:pt x="4422" y="1573"/>
                    </a:cubicBezTo>
                    <a:cubicBezTo>
                      <a:pt x="4421" y="1572"/>
                      <a:pt x="4421" y="1572"/>
                      <a:pt x="4421" y="1572"/>
                    </a:cubicBezTo>
                    <a:cubicBezTo>
                      <a:pt x="4420" y="1573"/>
                      <a:pt x="4420" y="1573"/>
                      <a:pt x="4420" y="1573"/>
                    </a:cubicBezTo>
                    <a:cubicBezTo>
                      <a:pt x="4419" y="1573"/>
                      <a:pt x="4419" y="1573"/>
                      <a:pt x="4419" y="1573"/>
                    </a:cubicBezTo>
                    <a:cubicBezTo>
                      <a:pt x="4419" y="1576"/>
                      <a:pt x="4419" y="1576"/>
                      <a:pt x="4419" y="1576"/>
                    </a:cubicBezTo>
                    <a:cubicBezTo>
                      <a:pt x="4418" y="1576"/>
                      <a:pt x="4418" y="1576"/>
                      <a:pt x="4418" y="1576"/>
                    </a:cubicBezTo>
                    <a:cubicBezTo>
                      <a:pt x="4417" y="1578"/>
                      <a:pt x="4417" y="1578"/>
                      <a:pt x="4417" y="1578"/>
                    </a:cubicBezTo>
                    <a:cubicBezTo>
                      <a:pt x="4415" y="1579"/>
                      <a:pt x="4415" y="1579"/>
                      <a:pt x="4415" y="1579"/>
                    </a:cubicBezTo>
                    <a:cubicBezTo>
                      <a:pt x="4414" y="1581"/>
                      <a:pt x="4414" y="1581"/>
                      <a:pt x="4414" y="1581"/>
                    </a:cubicBezTo>
                    <a:cubicBezTo>
                      <a:pt x="4413" y="1583"/>
                      <a:pt x="4413" y="1583"/>
                      <a:pt x="4413" y="1583"/>
                    </a:cubicBezTo>
                    <a:cubicBezTo>
                      <a:pt x="4413" y="1583"/>
                      <a:pt x="4413" y="1583"/>
                      <a:pt x="4413" y="1583"/>
                    </a:cubicBezTo>
                    <a:cubicBezTo>
                      <a:pt x="4412" y="1584"/>
                      <a:pt x="4412" y="1584"/>
                      <a:pt x="4412" y="1584"/>
                    </a:cubicBezTo>
                    <a:cubicBezTo>
                      <a:pt x="4412" y="1586"/>
                      <a:pt x="4412" y="1586"/>
                      <a:pt x="4412" y="1586"/>
                    </a:cubicBezTo>
                    <a:cubicBezTo>
                      <a:pt x="4411" y="1587"/>
                      <a:pt x="4411" y="1587"/>
                      <a:pt x="4411" y="1587"/>
                    </a:cubicBezTo>
                    <a:cubicBezTo>
                      <a:pt x="4411" y="1588"/>
                      <a:pt x="4411" y="1588"/>
                      <a:pt x="4411" y="1588"/>
                    </a:cubicBezTo>
                    <a:cubicBezTo>
                      <a:pt x="4411" y="1588"/>
                      <a:pt x="4411" y="1588"/>
                      <a:pt x="4411" y="1588"/>
                    </a:cubicBezTo>
                    <a:cubicBezTo>
                      <a:pt x="4411" y="1587"/>
                      <a:pt x="4411" y="1587"/>
                      <a:pt x="4411" y="1587"/>
                    </a:cubicBezTo>
                    <a:cubicBezTo>
                      <a:pt x="4410" y="1585"/>
                      <a:pt x="4410" y="1585"/>
                      <a:pt x="4410" y="1585"/>
                    </a:cubicBezTo>
                    <a:cubicBezTo>
                      <a:pt x="4410" y="1583"/>
                      <a:pt x="4410" y="1583"/>
                      <a:pt x="4410" y="1583"/>
                    </a:cubicBezTo>
                    <a:cubicBezTo>
                      <a:pt x="4410" y="1583"/>
                      <a:pt x="4410" y="1583"/>
                      <a:pt x="4410" y="1583"/>
                    </a:cubicBezTo>
                    <a:cubicBezTo>
                      <a:pt x="4411" y="1580"/>
                      <a:pt x="4411" y="1580"/>
                      <a:pt x="4411" y="1580"/>
                    </a:cubicBezTo>
                    <a:cubicBezTo>
                      <a:pt x="4413" y="1578"/>
                      <a:pt x="4413" y="1578"/>
                      <a:pt x="4413" y="1578"/>
                    </a:cubicBezTo>
                    <a:cubicBezTo>
                      <a:pt x="4415" y="1576"/>
                      <a:pt x="4415" y="1576"/>
                      <a:pt x="4415" y="1576"/>
                    </a:cubicBezTo>
                    <a:cubicBezTo>
                      <a:pt x="4415" y="1575"/>
                      <a:pt x="4415" y="1575"/>
                      <a:pt x="4415" y="1575"/>
                    </a:cubicBezTo>
                    <a:cubicBezTo>
                      <a:pt x="4416" y="1574"/>
                      <a:pt x="4416" y="1574"/>
                      <a:pt x="4416" y="1574"/>
                    </a:cubicBezTo>
                    <a:cubicBezTo>
                      <a:pt x="4415" y="1573"/>
                      <a:pt x="4415" y="1573"/>
                      <a:pt x="4415" y="1573"/>
                    </a:cubicBezTo>
                    <a:cubicBezTo>
                      <a:pt x="4415" y="1572"/>
                      <a:pt x="4415" y="1572"/>
                      <a:pt x="4415" y="1572"/>
                    </a:cubicBezTo>
                    <a:cubicBezTo>
                      <a:pt x="4415" y="1572"/>
                      <a:pt x="4415" y="1572"/>
                      <a:pt x="4415" y="1572"/>
                    </a:cubicBezTo>
                    <a:cubicBezTo>
                      <a:pt x="4413" y="1573"/>
                      <a:pt x="4413" y="1573"/>
                      <a:pt x="4413" y="1573"/>
                    </a:cubicBezTo>
                    <a:cubicBezTo>
                      <a:pt x="4413" y="1574"/>
                      <a:pt x="4413" y="1574"/>
                      <a:pt x="4413" y="1574"/>
                    </a:cubicBezTo>
                    <a:cubicBezTo>
                      <a:pt x="4412" y="1574"/>
                      <a:pt x="4412" y="1574"/>
                      <a:pt x="4412" y="1574"/>
                    </a:cubicBezTo>
                    <a:cubicBezTo>
                      <a:pt x="4413" y="1572"/>
                      <a:pt x="4413" y="1572"/>
                      <a:pt x="4413" y="1572"/>
                    </a:cubicBezTo>
                    <a:cubicBezTo>
                      <a:pt x="4412" y="1571"/>
                      <a:pt x="4412" y="1571"/>
                      <a:pt x="4412" y="1571"/>
                    </a:cubicBezTo>
                    <a:cubicBezTo>
                      <a:pt x="4411" y="1570"/>
                      <a:pt x="4411" y="1570"/>
                      <a:pt x="4411" y="1570"/>
                    </a:cubicBezTo>
                    <a:cubicBezTo>
                      <a:pt x="4412" y="1569"/>
                      <a:pt x="4412" y="1569"/>
                      <a:pt x="4412" y="1569"/>
                    </a:cubicBezTo>
                    <a:cubicBezTo>
                      <a:pt x="4413" y="1570"/>
                      <a:pt x="4413" y="1570"/>
                      <a:pt x="4413" y="1570"/>
                    </a:cubicBezTo>
                    <a:cubicBezTo>
                      <a:pt x="4414" y="1571"/>
                      <a:pt x="4414" y="1571"/>
                      <a:pt x="4414" y="1571"/>
                    </a:cubicBezTo>
                    <a:cubicBezTo>
                      <a:pt x="4414" y="1570"/>
                      <a:pt x="4414" y="1570"/>
                      <a:pt x="4414" y="1570"/>
                    </a:cubicBezTo>
                    <a:cubicBezTo>
                      <a:pt x="4415" y="1569"/>
                      <a:pt x="4415" y="1569"/>
                      <a:pt x="4415" y="1569"/>
                    </a:cubicBezTo>
                    <a:cubicBezTo>
                      <a:pt x="4415" y="1569"/>
                      <a:pt x="4415" y="1569"/>
                      <a:pt x="4415" y="1569"/>
                    </a:cubicBezTo>
                    <a:cubicBezTo>
                      <a:pt x="4414" y="1568"/>
                      <a:pt x="4414" y="1568"/>
                      <a:pt x="4414" y="1568"/>
                    </a:cubicBezTo>
                    <a:cubicBezTo>
                      <a:pt x="4413" y="1567"/>
                      <a:pt x="4413" y="1567"/>
                      <a:pt x="4413" y="1567"/>
                    </a:cubicBezTo>
                    <a:cubicBezTo>
                      <a:pt x="4413" y="1567"/>
                      <a:pt x="4413" y="1567"/>
                      <a:pt x="4413" y="1567"/>
                    </a:cubicBezTo>
                    <a:cubicBezTo>
                      <a:pt x="4411" y="1567"/>
                      <a:pt x="4411" y="1567"/>
                      <a:pt x="4411" y="1567"/>
                    </a:cubicBezTo>
                    <a:cubicBezTo>
                      <a:pt x="4411" y="1567"/>
                      <a:pt x="4411" y="1567"/>
                      <a:pt x="4411" y="1567"/>
                    </a:cubicBezTo>
                    <a:cubicBezTo>
                      <a:pt x="4410" y="1567"/>
                      <a:pt x="4410" y="1567"/>
                      <a:pt x="4410" y="1567"/>
                    </a:cubicBezTo>
                    <a:cubicBezTo>
                      <a:pt x="4408" y="1565"/>
                      <a:pt x="4408" y="1565"/>
                      <a:pt x="4408" y="1565"/>
                    </a:cubicBezTo>
                    <a:cubicBezTo>
                      <a:pt x="4406" y="1563"/>
                      <a:pt x="4406" y="1563"/>
                      <a:pt x="4406" y="1563"/>
                    </a:cubicBezTo>
                    <a:cubicBezTo>
                      <a:pt x="4406" y="1563"/>
                      <a:pt x="4406" y="1563"/>
                      <a:pt x="4406" y="1563"/>
                    </a:cubicBezTo>
                    <a:cubicBezTo>
                      <a:pt x="4405" y="1564"/>
                      <a:pt x="4405" y="1564"/>
                      <a:pt x="4405" y="1564"/>
                    </a:cubicBezTo>
                    <a:cubicBezTo>
                      <a:pt x="4404" y="1565"/>
                      <a:pt x="4404" y="1565"/>
                      <a:pt x="4404" y="1565"/>
                    </a:cubicBezTo>
                    <a:cubicBezTo>
                      <a:pt x="4402" y="1566"/>
                      <a:pt x="4402" y="1566"/>
                      <a:pt x="4402" y="1566"/>
                    </a:cubicBezTo>
                    <a:cubicBezTo>
                      <a:pt x="4401" y="1566"/>
                      <a:pt x="4401" y="1566"/>
                      <a:pt x="4401" y="1566"/>
                    </a:cubicBezTo>
                    <a:cubicBezTo>
                      <a:pt x="4401" y="1565"/>
                      <a:pt x="4401" y="1565"/>
                      <a:pt x="4401" y="1565"/>
                    </a:cubicBezTo>
                    <a:cubicBezTo>
                      <a:pt x="4402" y="1563"/>
                      <a:pt x="4402" y="1563"/>
                      <a:pt x="4402" y="1563"/>
                    </a:cubicBezTo>
                    <a:cubicBezTo>
                      <a:pt x="4404" y="1563"/>
                      <a:pt x="4404" y="1563"/>
                      <a:pt x="4404" y="1563"/>
                    </a:cubicBezTo>
                    <a:cubicBezTo>
                      <a:pt x="4404" y="1562"/>
                      <a:pt x="4404" y="1562"/>
                      <a:pt x="4404" y="1562"/>
                    </a:cubicBezTo>
                    <a:cubicBezTo>
                      <a:pt x="4403" y="1561"/>
                      <a:pt x="4403" y="1561"/>
                      <a:pt x="4403" y="1561"/>
                    </a:cubicBezTo>
                    <a:cubicBezTo>
                      <a:pt x="4402" y="1561"/>
                      <a:pt x="4402" y="1561"/>
                      <a:pt x="4402" y="1561"/>
                    </a:cubicBezTo>
                    <a:cubicBezTo>
                      <a:pt x="4398" y="1560"/>
                      <a:pt x="4398" y="1560"/>
                      <a:pt x="4398" y="1560"/>
                    </a:cubicBezTo>
                    <a:cubicBezTo>
                      <a:pt x="4397" y="1560"/>
                      <a:pt x="4397" y="1560"/>
                      <a:pt x="4397" y="1560"/>
                    </a:cubicBezTo>
                    <a:cubicBezTo>
                      <a:pt x="4395" y="1560"/>
                      <a:pt x="4395" y="1560"/>
                      <a:pt x="4395" y="1560"/>
                    </a:cubicBezTo>
                    <a:cubicBezTo>
                      <a:pt x="4395" y="1559"/>
                      <a:pt x="4395" y="1559"/>
                      <a:pt x="4395" y="1559"/>
                    </a:cubicBezTo>
                    <a:cubicBezTo>
                      <a:pt x="4395" y="1558"/>
                      <a:pt x="4395" y="1558"/>
                      <a:pt x="4395" y="1558"/>
                    </a:cubicBezTo>
                    <a:cubicBezTo>
                      <a:pt x="4394" y="1557"/>
                      <a:pt x="4394" y="1557"/>
                      <a:pt x="4394" y="1557"/>
                    </a:cubicBezTo>
                    <a:cubicBezTo>
                      <a:pt x="4395" y="1554"/>
                      <a:pt x="4395" y="1554"/>
                      <a:pt x="4395" y="1554"/>
                    </a:cubicBezTo>
                    <a:cubicBezTo>
                      <a:pt x="4394" y="1552"/>
                      <a:pt x="4394" y="1552"/>
                      <a:pt x="4394" y="1552"/>
                    </a:cubicBezTo>
                    <a:cubicBezTo>
                      <a:pt x="4393" y="1549"/>
                      <a:pt x="4393" y="1549"/>
                      <a:pt x="4393" y="1549"/>
                    </a:cubicBezTo>
                    <a:cubicBezTo>
                      <a:pt x="4393" y="1547"/>
                      <a:pt x="4393" y="1547"/>
                      <a:pt x="4393" y="1547"/>
                    </a:cubicBezTo>
                    <a:cubicBezTo>
                      <a:pt x="4391" y="1545"/>
                      <a:pt x="4391" y="1545"/>
                      <a:pt x="4391" y="1545"/>
                    </a:cubicBezTo>
                    <a:cubicBezTo>
                      <a:pt x="4391" y="1544"/>
                      <a:pt x="4391" y="1544"/>
                      <a:pt x="4391" y="1544"/>
                    </a:cubicBezTo>
                    <a:cubicBezTo>
                      <a:pt x="4391" y="1543"/>
                      <a:pt x="4391" y="1543"/>
                      <a:pt x="4391" y="1543"/>
                    </a:cubicBezTo>
                    <a:cubicBezTo>
                      <a:pt x="4390" y="1543"/>
                      <a:pt x="4390" y="1543"/>
                      <a:pt x="4390" y="1543"/>
                    </a:cubicBezTo>
                    <a:cubicBezTo>
                      <a:pt x="4389" y="1543"/>
                      <a:pt x="4389" y="1543"/>
                      <a:pt x="4389" y="1543"/>
                    </a:cubicBezTo>
                    <a:cubicBezTo>
                      <a:pt x="4388" y="1543"/>
                      <a:pt x="4388" y="1543"/>
                      <a:pt x="4388" y="1543"/>
                    </a:cubicBezTo>
                    <a:cubicBezTo>
                      <a:pt x="4388" y="1545"/>
                      <a:pt x="4388" y="1545"/>
                      <a:pt x="4388" y="1545"/>
                    </a:cubicBezTo>
                    <a:cubicBezTo>
                      <a:pt x="4388" y="1548"/>
                      <a:pt x="4388" y="1548"/>
                      <a:pt x="4388" y="1548"/>
                    </a:cubicBezTo>
                    <a:cubicBezTo>
                      <a:pt x="4388" y="1549"/>
                      <a:pt x="4388" y="1549"/>
                      <a:pt x="4388" y="1549"/>
                    </a:cubicBezTo>
                    <a:cubicBezTo>
                      <a:pt x="4387" y="1549"/>
                      <a:pt x="4387" y="1549"/>
                      <a:pt x="4387" y="1549"/>
                    </a:cubicBezTo>
                    <a:cubicBezTo>
                      <a:pt x="4386" y="1549"/>
                      <a:pt x="4386" y="1549"/>
                      <a:pt x="4386" y="1549"/>
                    </a:cubicBezTo>
                    <a:cubicBezTo>
                      <a:pt x="4386" y="1549"/>
                      <a:pt x="4386" y="1549"/>
                      <a:pt x="4386" y="1549"/>
                    </a:cubicBezTo>
                    <a:cubicBezTo>
                      <a:pt x="4382" y="1548"/>
                      <a:pt x="4382" y="1548"/>
                      <a:pt x="4382" y="1548"/>
                    </a:cubicBezTo>
                    <a:cubicBezTo>
                      <a:pt x="4379" y="1547"/>
                      <a:pt x="4379" y="1547"/>
                      <a:pt x="4379" y="1547"/>
                    </a:cubicBezTo>
                    <a:cubicBezTo>
                      <a:pt x="4379" y="1546"/>
                      <a:pt x="4379" y="1546"/>
                      <a:pt x="4379" y="1546"/>
                    </a:cubicBezTo>
                    <a:cubicBezTo>
                      <a:pt x="4379" y="1545"/>
                      <a:pt x="4379" y="1545"/>
                      <a:pt x="4379" y="1545"/>
                    </a:cubicBezTo>
                    <a:cubicBezTo>
                      <a:pt x="4378" y="1544"/>
                      <a:pt x="4378" y="1544"/>
                      <a:pt x="4378" y="1544"/>
                    </a:cubicBezTo>
                    <a:cubicBezTo>
                      <a:pt x="4377" y="1544"/>
                      <a:pt x="4377" y="1544"/>
                      <a:pt x="4377" y="1544"/>
                    </a:cubicBezTo>
                    <a:cubicBezTo>
                      <a:pt x="4375" y="1544"/>
                      <a:pt x="4375" y="1544"/>
                      <a:pt x="4375" y="1544"/>
                    </a:cubicBezTo>
                    <a:cubicBezTo>
                      <a:pt x="4373" y="1544"/>
                      <a:pt x="4373" y="1544"/>
                      <a:pt x="4373" y="1544"/>
                    </a:cubicBezTo>
                    <a:cubicBezTo>
                      <a:pt x="4372" y="1545"/>
                      <a:pt x="4372" y="1545"/>
                      <a:pt x="4372" y="1545"/>
                    </a:cubicBezTo>
                    <a:cubicBezTo>
                      <a:pt x="4371" y="1546"/>
                      <a:pt x="4371" y="1546"/>
                      <a:pt x="4371" y="1546"/>
                    </a:cubicBezTo>
                    <a:cubicBezTo>
                      <a:pt x="4369" y="1547"/>
                      <a:pt x="4369" y="1547"/>
                      <a:pt x="4369" y="1547"/>
                    </a:cubicBezTo>
                    <a:cubicBezTo>
                      <a:pt x="4368" y="1547"/>
                      <a:pt x="4368" y="1547"/>
                      <a:pt x="4368" y="1547"/>
                    </a:cubicBezTo>
                    <a:cubicBezTo>
                      <a:pt x="4366" y="1546"/>
                      <a:pt x="4366" y="1546"/>
                      <a:pt x="4366" y="1546"/>
                    </a:cubicBezTo>
                    <a:cubicBezTo>
                      <a:pt x="4364" y="1545"/>
                      <a:pt x="4364" y="1545"/>
                      <a:pt x="4364" y="1545"/>
                    </a:cubicBezTo>
                    <a:cubicBezTo>
                      <a:pt x="4364" y="1544"/>
                      <a:pt x="4364" y="1544"/>
                      <a:pt x="4364" y="1544"/>
                    </a:cubicBezTo>
                    <a:cubicBezTo>
                      <a:pt x="4364" y="1543"/>
                      <a:pt x="4364" y="1543"/>
                      <a:pt x="4364" y="1543"/>
                    </a:cubicBezTo>
                    <a:cubicBezTo>
                      <a:pt x="4364" y="1543"/>
                      <a:pt x="4364" y="1543"/>
                      <a:pt x="4364" y="1543"/>
                    </a:cubicBezTo>
                    <a:cubicBezTo>
                      <a:pt x="4365" y="1542"/>
                      <a:pt x="4365" y="1542"/>
                      <a:pt x="4365" y="1542"/>
                    </a:cubicBezTo>
                    <a:cubicBezTo>
                      <a:pt x="4366" y="1542"/>
                      <a:pt x="4366" y="1542"/>
                      <a:pt x="4366" y="1542"/>
                    </a:cubicBezTo>
                    <a:cubicBezTo>
                      <a:pt x="4366" y="1543"/>
                      <a:pt x="4366" y="1543"/>
                      <a:pt x="4366" y="1543"/>
                    </a:cubicBezTo>
                    <a:cubicBezTo>
                      <a:pt x="4367" y="1543"/>
                      <a:pt x="4367" y="1543"/>
                      <a:pt x="4367" y="1543"/>
                    </a:cubicBezTo>
                    <a:cubicBezTo>
                      <a:pt x="4368" y="1543"/>
                      <a:pt x="4368" y="1543"/>
                      <a:pt x="4368" y="1543"/>
                    </a:cubicBezTo>
                    <a:cubicBezTo>
                      <a:pt x="4369" y="1541"/>
                      <a:pt x="4369" y="1541"/>
                      <a:pt x="4369" y="1541"/>
                    </a:cubicBezTo>
                    <a:cubicBezTo>
                      <a:pt x="4370" y="1540"/>
                      <a:pt x="4370" y="1540"/>
                      <a:pt x="4370" y="1540"/>
                    </a:cubicBezTo>
                    <a:cubicBezTo>
                      <a:pt x="4370" y="1539"/>
                      <a:pt x="4370" y="1539"/>
                      <a:pt x="4370" y="1539"/>
                    </a:cubicBezTo>
                    <a:cubicBezTo>
                      <a:pt x="4369" y="1538"/>
                      <a:pt x="4369" y="1538"/>
                      <a:pt x="4369" y="1538"/>
                    </a:cubicBezTo>
                    <a:cubicBezTo>
                      <a:pt x="4369" y="1536"/>
                      <a:pt x="4369" y="1536"/>
                      <a:pt x="4369" y="1536"/>
                    </a:cubicBezTo>
                    <a:cubicBezTo>
                      <a:pt x="4368" y="1533"/>
                      <a:pt x="4368" y="1533"/>
                      <a:pt x="4368" y="1533"/>
                    </a:cubicBezTo>
                    <a:cubicBezTo>
                      <a:pt x="4368" y="1531"/>
                      <a:pt x="4368" y="1531"/>
                      <a:pt x="4368" y="1531"/>
                    </a:cubicBezTo>
                    <a:cubicBezTo>
                      <a:pt x="4369" y="1531"/>
                      <a:pt x="4369" y="1531"/>
                      <a:pt x="4369" y="1531"/>
                    </a:cubicBezTo>
                    <a:cubicBezTo>
                      <a:pt x="4370" y="1531"/>
                      <a:pt x="4370" y="1531"/>
                      <a:pt x="4370" y="1531"/>
                    </a:cubicBezTo>
                    <a:cubicBezTo>
                      <a:pt x="4371" y="1533"/>
                      <a:pt x="4371" y="1533"/>
                      <a:pt x="4371" y="1533"/>
                    </a:cubicBezTo>
                    <a:cubicBezTo>
                      <a:pt x="4371" y="1534"/>
                      <a:pt x="4371" y="1534"/>
                      <a:pt x="4371" y="1534"/>
                    </a:cubicBezTo>
                    <a:cubicBezTo>
                      <a:pt x="4371" y="1535"/>
                      <a:pt x="4371" y="1535"/>
                      <a:pt x="4371" y="1535"/>
                    </a:cubicBezTo>
                    <a:cubicBezTo>
                      <a:pt x="4371" y="1536"/>
                      <a:pt x="4371" y="1536"/>
                      <a:pt x="4371" y="1536"/>
                    </a:cubicBezTo>
                    <a:cubicBezTo>
                      <a:pt x="4371" y="1537"/>
                      <a:pt x="4371" y="1537"/>
                      <a:pt x="4371" y="1537"/>
                    </a:cubicBezTo>
                    <a:cubicBezTo>
                      <a:pt x="4371" y="1538"/>
                      <a:pt x="4371" y="1538"/>
                      <a:pt x="4371" y="1538"/>
                    </a:cubicBezTo>
                    <a:cubicBezTo>
                      <a:pt x="4371" y="1539"/>
                      <a:pt x="4371" y="1539"/>
                      <a:pt x="4371" y="1539"/>
                    </a:cubicBezTo>
                    <a:cubicBezTo>
                      <a:pt x="4372" y="1540"/>
                      <a:pt x="4372" y="1540"/>
                      <a:pt x="4372" y="1540"/>
                    </a:cubicBezTo>
                    <a:cubicBezTo>
                      <a:pt x="4372" y="1541"/>
                      <a:pt x="4372" y="1541"/>
                      <a:pt x="4372" y="1541"/>
                    </a:cubicBezTo>
                    <a:cubicBezTo>
                      <a:pt x="4373" y="1541"/>
                      <a:pt x="4373" y="1541"/>
                      <a:pt x="4373" y="1541"/>
                    </a:cubicBezTo>
                    <a:cubicBezTo>
                      <a:pt x="4375" y="1540"/>
                      <a:pt x="4375" y="1540"/>
                      <a:pt x="4375" y="1540"/>
                    </a:cubicBezTo>
                    <a:cubicBezTo>
                      <a:pt x="4377" y="1540"/>
                      <a:pt x="4377" y="1540"/>
                      <a:pt x="4377" y="1540"/>
                    </a:cubicBezTo>
                    <a:cubicBezTo>
                      <a:pt x="4378" y="1540"/>
                      <a:pt x="4378" y="1540"/>
                      <a:pt x="4378" y="1540"/>
                    </a:cubicBezTo>
                    <a:cubicBezTo>
                      <a:pt x="4379" y="1540"/>
                      <a:pt x="4379" y="1540"/>
                      <a:pt x="4379" y="1540"/>
                    </a:cubicBezTo>
                    <a:cubicBezTo>
                      <a:pt x="4381" y="1543"/>
                      <a:pt x="4381" y="1543"/>
                      <a:pt x="4381" y="1543"/>
                    </a:cubicBezTo>
                    <a:cubicBezTo>
                      <a:pt x="4382" y="1543"/>
                      <a:pt x="4382" y="1543"/>
                      <a:pt x="4382" y="1543"/>
                    </a:cubicBezTo>
                    <a:cubicBezTo>
                      <a:pt x="4383" y="1544"/>
                      <a:pt x="4383" y="1544"/>
                      <a:pt x="4383" y="1544"/>
                    </a:cubicBezTo>
                    <a:cubicBezTo>
                      <a:pt x="4384" y="1543"/>
                      <a:pt x="4384" y="1543"/>
                      <a:pt x="4384" y="1543"/>
                    </a:cubicBezTo>
                    <a:cubicBezTo>
                      <a:pt x="4384" y="1543"/>
                      <a:pt x="4384" y="1543"/>
                      <a:pt x="4384" y="1543"/>
                    </a:cubicBezTo>
                    <a:cubicBezTo>
                      <a:pt x="4383" y="1543"/>
                      <a:pt x="4383" y="1543"/>
                      <a:pt x="4383" y="1543"/>
                    </a:cubicBezTo>
                    <a:cubicBezTo>
                      <a:pt x="4384" y="1542"/>
                      <a:pt x="4384" y="1542"/>
                      <a:pt x="4384" y="1542"/>
                    </a:cubicBezTo>
                    <a:cubicBezTo>
                      <a:pt x="4386" y="1541"/>
                      <a:pt x="4386" y="1541"/>
                      <a:pt x="4386" y="1541"/>
                    </a:cubicBezTo>
                    <a:cubicBezTo>
                      <a:pt x="4387" y="1542"/>
                      <a:pt x="4387" y="1542"/>
                      <a:pt x="4387" y="1542"/>
                    </a:cubicBezTo>
                    <a:cubicBezTo>
                      <a:pt x="4387" y="1541"/>
                      <a:pt x="4387" y="1541"/>
                      <a:pt x="4387" y="1541"/>
                    </a:cubicBezTo>
                    <a:cubicBezTo>
                      <a:pt x="4387" y="1540"/>
                      <a:pt x="4387" y="1540"/>
                      <a:pt x="4387" y="1540"/>
                    </a:cubicBezTo>
                    <a:cubicBezTo>
                      <a:pt x="4387" y="1540"/>
                      <a:pt x="4387" y="1540"/>
                      <a:pt x="4387" y="1540"/>
                    </a:cubicBezTo>
                    <a:cubicBezTo>
                      <a:pt x="4387" y="1539"/>
                      <a:pt x="4387" y="1539"/>
                      <a:pt x="4387" y="1539"/>
                    </a:cubicBezTo>
                    <a:cubicBezTo>
                      <a:pt x="4388" y="1539"/>
                      <a:pt x="4388" y="1539"/>
                      <a:pt x="4388" y="1539"/>
                    </a:cubicBezTo>
                    <a:cubicBezTo>
                      <a:pt x="4390" y="1538"/>
                      <a:pt x="4390" y="1538"/>
                      <a:pt x="4390" y="1538"/>
                    </a:cubicBezTo>
                    <a:cubicBezTo>
                      <a:pt x="4392" y="1538"/>
                      <a:pt x="4392" y="1538"/>
                      <a:pt x="4392" y="1538"/>
                    </a:cubicBezTo>
                    <a:cubicBezTo>
                      <a:pt x="4392" y="1539"/>
                      <a:pt x="4392" y="1539"/>
                      <a:pt x="4392" y="1539"/>
                    </a:cubicBezTo>
                    <a:cubicBezTo>
                      <a:pt x="4393" y="1539"/>
                      <a:pt x="4393" y="1539"/>
                      <a:pt x="4393" y="1539"/>
                    </a:cubicBezTo>
                    <a:cubicBezTo>
                      <a:pt x="4395" y="1541"/>
                      <a:pt x="4395" y="1541"/>
                      <a:pt x="4395" y="1541"/>
                    </a:cubicBezTo>
                    <a:cubicBezTo>
                      <a:pt x="4397" y="1543"/>
                      <a:pt x="4397" y="1543"/>
                      <a:pt x="4397" y="1543"/>
                    </a:cubicBezTo>
                    <a:cubicBezTo>
                      <a:pt x="4397" y="1544"/>
                      <a:pt x="4397" y="1544"/>
                      <a:pt x="4397" y="1544"/>
                    </a:cubicBezTo>
                    <a:cubicBezTo>
                      <a:pt x="4397" y="1545"/>
                      <a:pt x="4397" y="1545"/>
                      <a:pt x="4397" y="1545"/>
                    </a:cubicBezTo>
                    <a:cubicBezTo>
                      <a:pt x="4397" y="1547"/>
                      <a:pt x="4397" y="1547"/>
                      <a:pt x="4397" y="1547"/>
                    </a:cubicBezTo>
                    <a:cubicBezTo>
                      <a:pt x="4397" y="1549"/>
                      <a:pt x="4397" y="1549"/>
                      <a:pt x="4397" y="1549"/>
                    </a:cubicBezTo>
                    <a:cubicBezTo>
                      <a:pt x="4397" y="1549"/>
                      <a:pt x="4397" y="1549"/>
                      <a:pt x="4397" y="1549"/>
                    </a:cubicBezTo>
                    <a:cubicBezTo>
                      <a:pt x="4397" y="1550"/>
                      <a:pt x="4397" y="1550"/>
                      <a:pt x="4397" y="1550"/>
                    </a:cubicBezTo>
                    <a:cubicBezTo>
                      <a:pt x="4399" y="1553"/>
                      <a:pt x="4399" y="1553"/>
                      <a:pt x="4399" y="1553"/>
                    </a:cubicBezTo>
                    <a:cubicBezTo>
                      <a:pt x="4403" y="1555"/>
                      <a:pt x="4403" y="1555"/>
                      <a:pt x="4403" y="1555"/>
                    </a:cubicBezTo>
                    <a:cubicBezTo>
                      <a:pt x="4404" y="1555"/>
                      <a:pt x="4404" y="1555"/>
                      <a:pt x="4404" y="1555"/>
                    </a:cubicBezTo>
                    <a:cubicBezTo>
                      <a:pt x="4404" y="1554"/>
                      <a:pt x="4404" y="1554"/>
                      <a:pt x="4404" y="1554"/>
                    </a:cubicBezTo>
                    <a:cubicBezTo>
                      <a:pt x="4404" y="1554"/>
                      <a:pt x="4404" y="1554"/>
                      <a:pt x="4404" y="1554"/>
                    </a:cubicBezTo>
                    <a:cubicBezTo>
                      <a:pt x="4404" y="1552"/>
                      <a:pt x="4404" y="1552"/>
                      <a:pt x="4404" y="1552"/>
                    </a:cubicBezTo>
                    <a:cubicBezTo>
                      <a:pt x="4403" y="1552"/>
                      <a:pt x="4403" y="1552"/>
                      <a:pt x="4403" y="1552"/>
                    </a:cubicBezTo>
                    <a:cubicBezTo>
                      <a:pt x="4403" y="1551"/>
                      <a:pt x="4403" y="1551"/>
                      <a:pt x="4403" y="1551"/>
                    </a:cubicBezTo>
                    <a:cubicBezTo>
                      <a:pt x="4402" y="1551"/>
                      <a:pt x="4402" y="1551"/>
                      <a:pt x="4402" y="1551"/>
                    </a:cubicBezTo>
                    <a:cubicBezTo>
                      <a:pt x="4403" y="1550"/>
                      <a:pt x="4403" y="1550"/>
                      <a:pt x="4403" y="1550"/>
                    </a:cubicBezTo>
                    <a:cubicBezTo>
                      <a:pt x="4404" y="1550"/>
                      <a:pt x="4404" y="1550"/>
                      <a:pt x="4404" y="1550"/>
                    </a:cubicBezTo>
                    <a:cubicBezTo>
                      <a:pt x="4405" y="1551"/>
                      <a:pt x="4405" y="1551"/>
                      <a:pt x="4405" y="1551"/>
                    </a:cubicBezTo>
                    <a:cubicBezTo>
                      <a:pt x="4408" y="1552"/>
                      <a:pt x="4408" y="1552"/>
                      <a:pt x="4408" y="1552"/>
                    </a:cubicBezTo>
                    <a:cubicBezTo>
                      <a:pt x="4408" y="1553"/>
                      <a:pt x="4408" y="1553"/>
                      <a:pt x="4408" y="1553"/>
                    </a:cubicBezTo>
                    <a:cubicBezTo>
                      <a:pt x="4408" y="1554"/>
                      <a:pt x="4408" y="1554"/>
                      <a:pt x="4408" y="1554"/>
                    </a:cubicBezTo>
                    <a:cubicBezTo>
                      <a:pt x="4408" y="1554"/>
                      <a:pt x="4408" y="1554"/>
                      <a:pt x="4408" y="1554"/>
                    </a:cubicBezTo>
                    <a:cubicBezTo>
                      <a:pt x="4407" y="1555"/>
                      <a:pt x="4407" y="1555"/>
                      <a:pt x="4407" y="1555"/>
                    </a:cubicBezTo>
                    <a:cubicBezTo>
                      <a:pt x="4407" y="1556"/>
                      <a:pt x="4407" y="1556"/>
                      <a:pt x="4407" y="1556"/>
                    </a:cubicBezTo>
                    <a:cubicBezTo>
                      <a:pt x="4408" y="1556"/>
                      <a:pt x="4408" y="1556"/>
                      <a:pt x="4408" y="1556"/>
                    </a:cubicBezTo>
                    <a:cubicBezTo>
                      <a:pt x="4411" y="1557"/>
                      <a:pt x="4411" y="1557"/>
                      <a:pt x="4411" y="1557"/>
                    </a:cubicBezTo>
                    <a:cubicBezTo>
                      <a:pt x="4413" y="1558"/>
                      <a:pt x="4413" y="1558"/>
                      <a:pt x="4413" y="1558"/>
                    </a:cubicBezTo>
                    <a:cubicBezTo>
                      <a:pt x="4414" y="1559"/>
                      <a:pt x="4414" y="1559"/>
                      <a:pt x="4414" y="1559"/>
                    </a:cubicBezTo>
                    <a:cubicBezTo>
                      <a:pt x="4415" y="1560"/>
                      <a:pt x="4415" y="1560"/>
                      <a:pt x="4415" y="1560"/>
                    </a:cubicBezTo>
                    <a:cubicBezTo>
                      <a:pt x="4417" y="1563"/>
                      <a:pt x="4417" y="1563"/>
                      <a:pt x="4417" y="1563"/>
                    </a:cubicBezTo>
                    <a:cubicBezTo>
                      <a:pt x="4419" y="1565"/>
                      <a:pt x="4419" y="1565"/>
                      <a:pt x="4419" y="1565"/>
                    </a:cubicBezTo>
                    <a:cubicBezTo>
                      <a:pt x="4419" y="1566"/>
                      <a:pt x="4419" y="1566"/>
                      <a:pt x="4419" y="1566"/>
                    </a:cubicBezTo>
                    <a:cubicBezTo>
                      <a:pt x="4420" y="1566"/>
                      <a:pt x="4420" y="1566"/>
                      <a:pt x="4420" y="1566"/>
                    </a:cubicBezTo>
                    <a:cubicBezTo>
                      <a:pt x="4421" y="1566"/>
                      <a:pt x="4421" y="1566"/>
                      <a:pt x="4421" y="1566"/>
                    </a:cubicBezTo>
                    <a:cubicBezTo>
                      <a:pt x="4422" y="1565"/>
                      <a:pt x="4422" y="1565"/>
                      <a:pt x="4422" y="1565"/>
                    </a:cubicBezTo>
                    <a:cubicBezTo>
                      <a:pt x="4422" y="1563"/>
                      <a:pt x="4422" y="1563"/>
                      <a:pt x="4422" y="1563"/>
                    </a:cubicBezTo>
                    <a:cubicBezTo>
                      <a:pt x="4424" y="1561"/>
                      <a:pt x="4424" y="1561"/>
                      <a:pt x="4424" y="1561"/>
                    </a:cubicBezTo>
                    <a:cubicBezTo>
                      <a:pt x="4426" y="1558"/>
                      <a:pt x="4426" y="1558"/>
                      <a:pt x="4426" y="1558"/>
                    </a:cubicBezTo>
                    <a:cubicBezTo>
                      <a:pt x="4427" y="1558"/>
                      <a:pt x="4427" y="1558"/>
                      <a:pt x="4427" y="1558"/>
                    </a:cubicBezTo>
                    <a:cubicBezTo>
                      <a:pt x="4428" y="1558"/>
                      <a:pt x="4428" y="1558"/>
                      <a:pt x="4428" y="1558"/>
                    </a:cubicBezTo>
                    <a:cubicBezTo>
                      <a:pt x="4428" y="1558"/>
                      <a:pt x="4428" y="1558"/>
                      <a:pt x="4428" y="1558"/>
                    </a:cubicBezTo>
                    <a:cubicBezTo>
                      <a:pt x="4428" y="1559"/>
                      <a:pt x="4428" y="1559"/>
                      <a:pt x="4428" y="1559"/>
                    </a:cubicBezTo>
                    <a:cubicBezTo>
                      <a:pt x="4429" y="1559"/>
                      <a:pt x="4429" y="1559"/>
                      <a:pt x="4429" y="1559"/>
                    </a:cubicBezTo>
                    <a:cubicBezTo>
                      <a:pt x="4430" y="1559"/>
                      <a:pt x="4430" y="1559"/>
                      <a:pt x="4430" y="1559"/>
                    </a:cubicBezTo>
                    <a:cubicBezTo>
                      <a:pt x="4431" y="1558"/>
                      <a:pt x="4431" y="1558"/>
                      <a:pt x="4431" y="1558"/>
                    </a:cubicBezTo>
                    <a:cubicBezTo>
                      <a:pt x="4431" y="1558"/>
                      <a:pt x="4431" y="1558"/>
                      <a:pt x="4431" y="1558"/>
                    </a:cubicBezTo>
                    <a:cubicBezTo>
                      <a:pt x="4431" y="1556"/>
                      <a:pt x="4431" y="1556"/>
                      <a:pt x="4431" y="1556"/>
                    </a:cubicBezTo>
                    <a:cubicBezTo>
                      <a:pt x="4431" y="1553"/>
                      <a:pt x="4431" y="1553"/>
                      <a:pt x="4431" y="1553"/>
                    </a:cubicBezTo>
                    <a:cubicBezTo>
                      <a:pt x="4431" y="1551"/>
                      <a:pt x="4431" y="1551"/>
                      <a:pt x="4431" y="1551"/>
                    </a:cubicBezTo>
                    <a:cubicBezTo>
                      <a:pt x="4431" y="1548"/>
                      <a:pt x="4431" y="1548"/>
                      <a:pt x="4431" y="1548"/>
                    </a:cubicBezTo>
                    <a:cubicBezTo>
                      <a:pt x="4431" y="1547"/>
                      <a:pt x="4431" y="1547"/>
                      <a:pt x="4431" y="1547"/>
                    </a:cubicBezTo>
                    <a:cubicBezTo>
                      <a:pt x="4431" y="1547"/>
                      <a:pt x="4431" y="1547"/>
                      <a:pt x="4431" y="1547"/>
                    </a:cubicBezTo>
                    <a:cubicBezTo>
                      <a:pt x="4430" y="1547"/>
                      <a:pt x="4430" y="1547"/>
                      <a:pt x="4430" y="1547"/>
                    </a:cubicBezTo>
                    <a:cubicBezTo>
                      <a:pt x="4429" y="1547"/>
                      <a:pt x="4429" y="1547"/>
                      <a:pt x="4429" y="1547"/>
                    </a:cubicBezTo>
                    <a:cubicBezTo>
                      <a:pt x="4428" y="1549"/>
                      <a:pt x="4428" y="1549"/>
                      <a:pt x="4428" y="1549"/>
                    </a:cubicBezTo>
                    <a:cubicBezTo>
                      <a:pt x="4428" y="1549"/>
                      <a:pt x="4428" y="1549"/>
                      <a:pt x="4428" y="1549"/>
                    </a:cubicBezTo>
                    <a:cubicBezTo>
                      <a:pt x="4427" y="1549"/>
                      <a:pt x="4427" y="1549"/>
                      <a:pt x="4427" y="1549"/>
                    </a:cubicBezTo>
                    <a:cubicBezTo>
                      <a:pt x="4426" y="1549"/>
                      <a:pt x="4426" y="1549"/>
                      <a:pt x="4426" y="1549"/>
                    </a:cubicBezTo>
                    <a:cubicBezTo>
                      <a:pt x="4425" y="1549"/>
                      <a:pt x="4425" y="1549"/>
                      <a:pt x="4425" y="1549"/>
                    </a:cubicBezTo>
                    <a:cubicBezTo>
                      <a:pt x="4424" y="1549"/>
                      <a:pt x="4424" y="1549"/>
                      <a:pt x="4424" y="1549"/>
                    </a:cubicBezTo>
                    <a:cubicBezTo>
                      <a:pt x="4423" y="1549"/>
                      <a:pt x="4423" y="1549"/>
                      <a:pt x="4423" y="1549"/>
                    </a:cubicBezTo>
                    <a:cubicBezTo>
                      <a:pt x="4421" y="1549"/>
                      <a:pt x="4421" y="1549"/>
                      <a:pt x="4421" y="1549"/>
                    </a:cubicBezTo>
                    <a:cubicBezTo>
                      <a:pt x="4420" y="1548"/>
                      <a:pt x="4420" y="1548"/>
                      <a:pt x="4420" y="1548"/>
                    </a:cubicBezTo>
                    <a:cubicBezTo>
                      <a:pt x="4420" y="1547"/>
                      <a:pt x="4420" y="1547"/>
                      <a:pt x="4420" y="1547"/>
                    </a:cubicBezTo>
                    <a:cubicBezTo>
                      <a:pt x="4421" y="1547"/>
                      <a:pt x="4421" y="1547"/>
                      <a:pt x="4421" y="1547"/>
                    </a:cubicBezTo>
                    <a:cubicBezTo>
                      <a:pt x="4422" y="1547"/>
                      <a:pt x="4422" y="1547"/>
                      <a:pt x="4422" y="1547"/>
                    </a:cubicBezTo>
                    <a:cubicBezTo>
                      <a:pt x="4424" y="1547"/>
                      <a:pt x="4424" y="1547"/>
                      <a:pt x="4424" y="1547"/>
                    </a:cubicBezTo>
                    <a:cubicBezTo>
                      <a:pt x="4425" y="1547"/>
                      <a:pt x="4425" y="1547"/>
                      <a:pt x="4425" y="1547"/>
                    </a:cubicBezTo>
                    <a:cubicBezTo>
                      <a:pt x="4426" y="1547"/>
                      <a:pt x="4426" y="1547"/>
                      <a:pt x="4426" y="1547"/>
                    </a:cubicBezTo>
                    <a:cubicBezTo>
                      <a:pt x="4427" y="1547"/>
                      <a:pt x="4427" y="1547"/>
                      <a:pt x="4427" y="1547"/>
                    </a:cubicBezTo>
                    <a:cubicBezTo>
                      <a:pt x="4428" y="1545"/>
                      <a:pt x="4428" y="1545"/>
                      <a:pt x="4428" y="1545"/>
                    </a:cubicBezTo>
                    <a:cubicBezTo>
                      <a:pt x="4429" y="1545"/>
                      <a:pt x="4429" y="1545"/>
                      <a:pt x="4429" y="1545"/>
                    </a:cubicBezTo>
                    <a:cubicBezTo>
                      <a:pt x="4428" y="1544"/>
                      <a:pt x="4428" y="1544"/>
                      <a:pt x="4428" y="1544"/>
                    </a:cubicBezTo>
                    <a:cubicBezTo>
                      <a:pt x="4427" y="1544"/>
                      <a:pt x="4427" y="1544"/>
                      <a:pt x="4427" y="1544"/>
                    </a:cubicBezTo>
                    <a:cubicBezTo>
                      <a:pt x="4425" y="1543"/>
                      <a:pt x="4425" y="1543"/>
                      <a:pt x="4425" y="1543"/>
                    </a:cubicBezTo>
                    <a:cubicBezTo>
                      <a:pt x="4424" y="1543"/>
                      <a:pt x="4424" y="1543"/>
                      <a:pt x="4424" y="1543"/>
                    </a:cubicBezTo>
                    <a:cubicBezTo>
                      <a:pt x="4424" y="1541"/>
                      <a:pt x="4424" y="1541"/>
                      <a:pt x="4424" y="1541"/>
                    </a:cubicBezTo>
                    <a:cubicBezTo>
                      <a:pt x="4424" y="1540"/>
                      <a:pt x="4424" y="1540"/>
                      <a:pt x="4424" y="1540"/>
                    </a:cubicBezTo>
                    <a:cubicBezTo>
                      <a:pt x="4423" y="1539"/>
                      <a:pt x="4423" y="1539"/>
                      <a:pt x="4423" y="1539"/>
                    </a:cubicBezTo>
                    <a:cubicBezTo>
                      <a:pt x="4422" y="1538"/>
                      <a:pt x="4422" y="1538"/>
                      <a:pt x="4422" y="1538"/>
                    </a:cubicBezTo>
                    <a:cubicBezTo>
                      <a:pt x="4422" y="1539"/>
                      <a:pt x="4422" y="1539"/>
                      <a:pt x="4422" y="1539"/>
                    </a:cubicBezTo>
                    <a:cubicBezTo>
                      <a:pt x="4421" y="1540"/>
                      <a:pt x="4421" y="1540"/>
                      <a:pt x="4421" y="1540"/>
                    </a:cubicBezTo>
                    <a:cubicBezTo>
                      <a:pt x="4421" y="1540"/>
                      <a:pt x="4421" y="1540"/>
                      <a:pt x="4421" y="1540"/>
                    </a:cubicBezTo>
                    <a:cubicBezTo>
                      <a:pt x="4422" y="1540"/>
                      <a:pt x="4422" y="1540"/>
                      <a:pt x="4422" y="1540"/>
                    </a:cubicBezTo>
                    <a:cubicBezTo>
                      <a:pt x="4422" y="1542"/>
                      <a:pt x="4422" y="1542"/>
                      <a:pt x="4422" y="1542"/>
                    </a:cubicBezTo>
                    <a:cubicBezTo>
                      <a:pt x="4421" y="1543"/>
                      <a:pt x="4421" y="1543"/>
                      <a:pt x="4421" y="1543"/>
                    </a:cubicBezTo>
                    <a:cubicBezTo>
                      <a:pt x="4420" y="1543"/>
                      <a:pt x="4420" y="1543"/>
                      <a:pt x="4420" y="1543"/>
                    </a:cubicBezTo>
                    <a:cubicBezTo>
                      <a:pt x="4419" y="1544"/>
                      <a:pt x="4419" y="1544"/>
                      <a:pt x="4419" y="1544"/>
                    </a:cubicBezTo>
                    <a:cubicBezTo>
                      <a:pt x="4419" y="1543"/>
                      <a:pt x="4419" y="1543"/>
                      <a:pt x="4419" y="1543"/>
                    </a:cubicBezTo>
                    <a:cubicBezTo>
                      <a:pt x="4419" y="1542"/>
                      <a:pt x="4419" y="1542"/>
                      <a:pt x="4419" y="1542"/>
                    </a:cubicBezTo>
                    <a:cubicBezTo>
                      <a:pt x="4419" y="1541"/>
                      <a:pt x="4419" y="1541"/>
                      <a:pt x="4419" y="1541"/>
                    </a:cubicBezTo>
                    <a:cubicBezTo>
                      <a:pt x="4419" y="1541"/>
                      <a:pt x="4419" y="1541"/>
                      <a:pt x="4419" y="1541"/>
                    </a:cubicBezTo>
                    <a:cubicBezTo>
                      <a:pt x="4418" y="1540"/>
                      <a:pt x="4418" y="1540"/>
                      <a:pt x="4418" y="1540"/>
                    </a:cubicBezTo>
                    <a:cubicBezTo>
                      <a:pt x="4417" y="1540"/>
                      <a:pt x="4417" y="1540"/>
                      <a:pt x="4417" y="1540"/>
                    </a:cubicBezTo>
                    <a:cubicBezTo>
                      <a:pt x="4417" y="1541"/>
                      <a:pt x="4417" y="1541"/>
                      <a:pt x="4417" y="1541"/>
                    </a:cubicBezTo>
                    <a:cubicBezTo>
                      <a:pt x="4417" y="1542"/>
                      <a:pt x="4417" y="1542"/>
                      <a:pt x="4417" y="1542"/>
                    </a:cubicBezTo>
                    <a:cubicBezTo>
                      <a:pt x="4417" y="1543"/>
                      <a:pt x="4417" y="1543"/>
                      <a:pt x="4417" y="1543"/>
                    </a:cubicBezTo>
                    <a:cubicBezTo>
                      <a:pt x="4416" y="1543"/>
                      <a:pt x="4416" y="1543"/>
                      <a:pt x="4416" y="1543"/>
                    </a:cubicBezTo>
                    <a:cubicBezTo>
                      <a:pt x="4416" y="1544"/>
                      <a:pt x="4416" y="1544"/>
                      <a:pt x="4416" y="1544"/>
                    </a:cubicBezTo>
                    <a:cubicBezTo>
                      <a:pt x="4415" y="1545"/>
                      <a:pt x="4415" y="1545"/>
                      <a:pt x="4415" y="1545"/>
                    </a:cubicBezTo>
                    <a:cubicBezTo>
                      <a:pt x="4413" y="1545"/>
                      <a:pt x="4413" y="1545"/>
                      <a:pt x="4413" y="1545"/>
                    </a:cubicBezTo>
                    <a:cubicBezTo>
                      <a:pt x="4413" y="1545"/>
                      <a:pt x="4413" y="1545"/>
                      <a:pt x="4413" y="1545"/>
                    </a:cubicBezTo>
                    <a:cubicBezTo>
                      <a:pt x="4413" y="1544"/>
                      <a:pt x="4413" y="1544"/>
                      <a:pt x="4413" y="1544"/>
                    </a:cubicBezTo>
                    <a:cubicBezTo>
                      <a:pt x="4413" y="1543"/>
                      <a:pt x="4413" y="1543"/>
                      <a:pt x="4413" y="1543"/>
                    </a:cubicBezTo>
                    <a:cubicBezTo>
                      <a:pt x="4414" y="1541"/>
                      <a:pt x="4414" y="1541"/>
                      <a:pt x="4414" y="1541"/>
                    </a:cubicBezTo>
                    <a:cubicBezTo>
                      <a:pt x="4413" y="1540"/>
                      <a:pt x="4413" y="1540"/>
                      <a:pt x="4413" y="1540"/>
                    </a:cubicBezTo>
                    <a:cubicBezTo>
                      <a:pt x="4413" y="1540"/>
                      <a:pt x="4413" y="1540"/>
                      <a:pt x="4413" y="1540"/>
                    </a:cubicBezTo>
                    <a:cubicBezTo>
                      <a:pt x="4412" y="1540"/>
                      <a:pt x="4412" y="1540"/>
                      <a:pt x="4412" y="1540"/>
                    </a:cubicBezTo>
                    <a:cubicBezTo>
                      <a:pt x="4412" y="1539"/>
                      <a:pt x="4412" y="1539"/>
                      <a:pt x="4412" y="1539"/>
                    </a:cubicBezTo>
                    <a:cubicBezTo>
                      <a:pt x="4413" y="1538"/>
                      <a:pt x="4413" y="1538"/>
                      <a:pt x="4413" y="1538"/>
                    </a:cubicBezTo>
                    <a:cubicBezTo>
                      <a:pt x="4414" y="1538"/>
                      <a:pt x="4414" y="1538"/>
                      <a:pt x="4414" y="1538"/>
                    </a:cubicBezTo>
                    <a:cubicBezTo>
                      <a:pt x="4415" y="1538"/>
                      <a:pt x="4415" y="1538"/>
                      <a:pt x="4415" y="1538"/>
                    </a:cubicBezTo>
                    <a:cubicBezTo>
                      <a:pt x="4415" y="1538"/>
                      <a:pt x="4415" y="1538"/>
                      <a:pt x="4415" y="1538"/>
                    </a:cubicBezTo>
                    <a:cubicBezTo>
                      <a:pt x="4416" y="1538"/>
                      <a:pt x="4416" y="1538"/>
                      <a:pt x="4416" y="1538"/>
                    </a:cubicBezTo>
                    <a:cubicBezTo>
                      <a:pt x="4417" y="1538"/>
                      <a:pt x="4417" y="1538"/>
                      <a:pt x="4417" y="1538"/>
                    </a:cubicBezTo>
                    <a:cubicBezTo>
                      <a:pt x="4417" y="1538"/>
                      <a:pt x="4417" y="1538"/>
                      <a:pt x="4417" y="1538"/>
                    </a:cubicBezTo>
                    <a:cubicBezTo>
                      <a:pt x="4417" y="1536"/>
                      <a:pt x="4417" y="1536"/>
                      <a:pt x="4417" y="1536"/>
                    </a:cubicBezTo>
                    <a:cubicBezTo>
                      <a:pt x="4416" y="1536"/>
                      <a:pt x="4416" y="1536"/>
                      <a:pt x="4416" y="1536"/>
                    </a:cubicBezTo>
                    <a:cubicBezTo>
                      <a:pt x="4416" y="1536"/>
                      <a:pt x="4416" y="1536"/>
                      <a:pt x="4416" y="1536"/>
                    </a:cubicBezTo>
                    <a:cubicBezTo>
                      <a:pt x="4415" y="1536"/>
                      <a:pt x="4415" y="1536"/>
                      <a:pt x="4415" y="1536"/>
                    </a:cubicBezTo>
                    <a:cubicBezTo>
                      <a:pt x="4414" y="1536"/>
                      <a:pt x="4414" y="1536"/>
                      <a:pt x="4414" y="1536"/>
                    </a:cubicBezTo>
                    <a:cubicBezTo>
                      <a:pt x="4414" y="1535"/>
                      <a:pt x="4414" y="1535"/>
                      <a:pt x="4414" y="1535"/>
                    </a:cubicBezTo>
                    <a:cubicBezTo>
                      <a:pt x="4413" y="1534"/>
                      <a:pt x="4413" y="1534"/>
                      <a:pt x="4413" y="1534"/>
                    </a:cubicBezTo>
                    <a:cubicBezTo>
                      <a:pt x="4411" y="1534"/>
                      <a:pt x="4411" y="1534"/>
                      <a:pt x="4411" y="1534"/>
                    </a:cubicBezTo>
                    <a:cubicBezTo>
                      <a:pt x="4408" y="1535"/>
                      <a:pt x="4408" y="1535"/>
                      <a:pt x="4408" y="1535"/>
                    </a:cubicBezTo>
                    <a:cubicBezTo>
                      <a:pt x="4408" y="1536"/>
                      <a:pt x="4408" y="1536"/>
                      <a:pt x="4408" y="1536"/>
                    </a:cubicBezTo>
                    <a:cubicBezTo>
                      <a:pt x="4408" y="1536"/>
                      <a:pt x="4408" y="1536"/>
                      <a:pt x="4408" y="1536"/>
                    </a:cubicBezTo>
                    <a:cubicBezTo>
                      <a:pt x="4404" y="1534"/>
                      <a:pt x="4404" y="1534"/>
                      <a:pt x="4404" y="1534"/>
                    </a:cubicBezTo>
                    <a:cubicBezTo>
                      <a:pt x="4399" y="1532"/>
                      <a:pt x="4399" y="1532"/>
                      <a:pt x="4399" y="1532"/>
                    </a:cubicBezTo>
                    <a:cubicBezTo>
                      <a:pt x="4393" y="1529"/>
                      <a:pt x="4393" y="1529"/>
                      <a:pt x="4393" y="1529"/>
                    </a:cubicBezTo>
                    <a:cubicBezTo>
                      <a:pt x="4392" y="1529"/>
                      <a:pt x="4392" y="1529"/>
                      <a:pt x="4392" y="1529"/>
                    </a:cubicBezTo>
                    <a:cubicBezTo>
                      <a:pt x="4389" y="1526"/>
                      <a:pt x="4389" y="1526"/>
                      <a:pt x="4389" y="1526"/>
                    </a:cubicBezTo>
                    <a:cubicBezTo>
                      <a:pt x="4387" y="1523"/>
                      <a:pt x="4387" y="1523"/>
                      <a:pt x="4387" y="1523"/>
                    </a:cubicBezTo>
                    <a:cubicBezTo>
                      <a:pt x="4384" y="1520"/>
                      <a:pt x="4384" y="1520"/>
                      <a:pt x="4384" y="1520"/>
                    </a:cubicBezTo>
                    <a:cubicBezTo>
                      <a:pt x="4382" y="1518"/>
                      <a:pt x="4382" y="1518"/>
                      <a:pt x="4382" y="1518"/>
                    </a:cubicBezTo>
                    <a:cubicBezTo>
                      <a:pt x="4382" y="1517"/>
                      <a:pt x="4382" y="1517"/>
                      <a:pt x="4382" y="1517"/>
                    </a:cubicBezTo>
                    <a:cubicBezTo>
                      <a:pt x="4382" y="1516"/>
                      <a:pt x="4382" y="1516"/>
                      <a:pt x="4382" y="1516"/>
                    </a:cubicBezTo>
                    <a:cubicBezTo>
                      <a:pt x="4382" y="1516"/>
                      <a:pt x="4382" y="1516"/>
                      <a:pt x="4382" y="1516"/>
                    </a:cubicBezTo>
                    <a:cubicBezTo>
                      <a:pt x="4383" y="1516"/>
                      <a:pt x="4383" y="1516"/>
                      <a:pt x="4383" y="1516"/>
                    </a:cubicBezTo>
                    <a:cubicBezTo>
                      <a:pt x="4384" y="1516"/>
                      <a:pt x="4384" y="1516"/>
                      <a:pt x="4384" y="1516"/>
                    </a:cubicBezTo>
                    <a:cubicBezTo>
                      <a:pt x="4386" y="1516"/>
                      <a:pt x="4386" y="1516"/>
                      <a:pt x="4386" y="1516"/>
                    </a:cubicBezTo>
                    <a:cubicBezTo>
                      <a:pt x="4386" y="1517"/>
                      <a:pt x="4386" y="1517"/>
                      <a:pt x="4386" y="1517"/>
                    </a:cubicBezTo>
                    <a:cubicBezTo>
                      <a:pt x="4387" y="1517"/>
                      <a:pt x="4387" y="1517"/>
                      <a:pt x="4387" y="1517"/>
                    </a:cubicBezTo>
                    <a:cubicBezTo>
                      <a:pt x="4388" y="1517"/>
                      <a:pt x="4388" y="1517"/>
                      <a:pt x="4388" y="1517"/>
                    </a:cubicBezTo>
                    <a:cubicBezTo>
                      <a:pt x="4389" y="1518"/>
                      <a:pt x="4389" y="1518"/>
                      <a:pt x="4389" y="1518"/>
                    </a:cubicBezTo>
                    <a:cubicBezTo>
                      <a:pt x="4392" y="1521"/>
                      <a:pt x="4392" y="1521"/>
                      <a:pt x="4392" y="1521"/>
                    </a:cubicBezTo>
                    <a:cubicBezTo>
                      <a:pt x="4394" y="1524"/>
                      <a:pt x="4394" y="1524"/>
                      <a:pt x="4394" y="1524"/>
                    </a:cubicBezTo>
                    <a:cubicBezTo>
                      <a:pt x="4395" y="1526"/>
                      <a:pt x="4395" y="1526"/>
                      <a:pt x="4395" y="1526"/>
                    </a:cubicBezTo>
                    <a:cubicBezTo>
                      <a:pt x="4396" y="1527"/>
                      <a:pt x="4396" y="1527"/>
                      <a:pt x="4396" y="1527"/>
                    </a:cubicBezTo>
                    <a:cubicBezTo>
                      <a:pt x="4397" y="1527"/>
                      <a:pt x="4397" y="1527"/>
                      <a:pt x="4397" y="1527"/>
                    </a:cubicBezTo>
                    <a:cubicBezTo>
                      <a:pt x="4399" y="1527"/>
                      <a:pt x="4399" y="1527"/>
                      <a:pt x="4399" y="1527"/>
                    </a:cubicBezTo>
                    <a:cubicBezTo>
                      <a:pt x="4400" y="1527"/>
                      <a:pt x="4400" y="1527"/>
                      <a:pt x="4400" y="1527"/>
                    </a:cubicBezTo>
                    <a:cubicBezTo>
                      <a:pt x="4402" y="1528"/>
                      <a:pt x="4402" y="1528"/>
                      <a:pt x="4402" y="1528"/>
                    </a:cubicBezTo>
                    <a:cubicBezTo>
                      <a:pt x="4404" y="1530"/>
                      <a:pt x="4404" y="1530"/>
                      <a:pt x="4404" y="1530"/>
                    </a:cubicBezTo>
                    <a:cubicBezTo>
                      <a:pt x="4405" y="1532"/>
                      <a:pt x="4405" y="1532"/>
                      <a:pt x="4405" y="1532"/>
                    </a:cubicBezTo>
                    <a:cubicBezTo>
                      <a:pt x="4406" y="1533"/>
                      <a:pt x="4406" y="1533"/>
                      <a:pt x="4406" y="1533"/>
                    </a:cubicBezTo>
                    <a:cubicBezTo>
                      <a:pt x="4406" y="1533"/>
                      <a:pt x="4406" y="1533"/>
                      <a:pt x="4406" y="1533"/>
                    </a:cubicBezTo>
                    <a:cubicBezTo>
                      <a:pt x="4408" y="1532"/>
                      <a:pt x="4408" y="1532"/>
                      <a:pt x="4408" y="1532"/>
                    </a:cubicBezTo>
                    <a:cubicBezTo>
                      <a:pt x="4412" y="1531"/>
                      <a:pt x="4412" y="1531"/>
                      <a:pt x="4412" y="1531"/>
                    </a:cubicBezTo>
                    <a:cubicBezTo>
                      <a:pt x="4415" y="1529"/>
                      <a:pt x="4415" y="1529"/>
                      <a:pt x="4415" y="1529"/>
                    </a:cubicBezTo>
                    <a:cubicBezTo>
                      <a:pt x="4415" y="1529"/>
                      <a:pt x="4415" y="1529"/>
                      <a:pt x="4415" y="1529"/>
                    </a:cubicBezTo>
                    <a:cubicBezTo>
                      <a:pt x="4416" y="1528"/>
                      <a:pt x="4416" y="1528"/>
                      <a:pt x="4416" y="1528"/>
                    </a:cubicBezTo>
                    <a:cubicBezTo>
                      <a:pt x="4416" y="1527"/>
                      <a:pt x="4416" y="1527"/>
                      <a:pt x="4416" y="1527"/>
                    </a:cubicBezTo>
                    <a:cubicBezTo>
                      <a:pt x="4415" y="1526"/>
                      <a:pt x="4415" y="1526"/>
                      <a:pt x="4415" y="1526"/>
                    </a:cubicBezTo>
                    <a:cubicBezTo>
                      <a:pt x="4415" y="1525"/>
                      <a:pt x="4415" y="1525"/>
                      <a:pt x="4415" y="1525"/>
                    </a:cubicBezTo>
                    <a:cubicBezTo>
                      <a:pt x="4414" y="1524"/>
                      <a:pt x="4414" y="1524"/>
                      <a:pt x="4414" y="1524"/>
                    </a:cubicBezTo>
                    <a:cubicBezTo>
                      <a:pt x="4413" y="1523"/>
                      <a:pt x="4413" y="1523"/>
                      <a:pt x="4413" y="1523"/>
                    </a:cubicBezTo>
                    <a:cubicBezTo>
                      <a:pt x="4413" y="1523"/>
                      <a:pt x="4413" y="1523"/>
                      <a:pt x="4413" y="1523"/>
                    </a:cubicBezTo>
                    <a:cubicBezTo>
                      <a:pt x="4411" y="1524"/>
                      <a:pt x="4411" y="1524"/>
                      <a:pt x="4411" y="1524"/>
                    </a:cubicBezTo>
                    <a:cubicBezTo>
                      <a:pt x="4411" y="1524"/>
                      <a:pt x="4411" y="1524"/>
                      <a:pt x="4411" y="1524"/>
                    </a:cubicBezTo>
                    <a:cubicBezTo>
                      <a:pt x="4410" y="1525"/>
                      <a:pt x="4410" y="1525"/>
                      <a:pt x="4410" y="1525"/>
                    </a:cubicBezTo>
                    <a:cubicBezTo>
                      <a:pt x="4409" y="1526"/>
                      <a:pt x="4409" y="1526"/>
                      <a:pt x="4409" y="1526"/>
                    </a:cubicBezTo>
                    <a:cubicBezTo>
                      <a:pt x="4409" y="1527"/>
                      <a:pt x="4409" y="1527"/>
                      <a:pt x="4409" y="1527"/>
                    </a:cubicBezTo>
                    <a:cubicBezTo>
                      <a:pt x="4408" y="1527"/>
                      <a:pt x="4408" y="1527"/>
                      <a:pt x="4408" y="1527"/>
                    </a:cubicBezTo>
                    <a:cubicBezTo>
                      <a:pt x="4408" y="1527"/>
                      <a:pt x="4408" y="1527"/>
                      <a:pt x="4408" y="1527"/>
                    </a:cubicBezTo>
                    <a:cubicBezTo>
                      <a:pt x="4407" y="1527"/>
                      <a:pt x="4407" y="1527"/>
                      <a:pt x="4407" y="1527"/>
                    </a:cubicBezTo>
                    <a:cubicBezTo>
                      <a:pt x="4406" y="1526"/>
                      <a:pt x="4406" y="1526"/>
                      <a:pt x="4406" y="1526"/>
                    </a:cubicBezTo>
                    <a:cubicBezTo>
                      <a:pt x="4407" y="1526"/>
                      <a:pt x="4407" y="1526"/>
                      <a:pt x="4407" y="1526"/>
                    </a:cubicBezTo>
                    <a:cubicBezTo>
                      <a:pt x="4408" y="1525"/>
                      <a:pt x="4408" y="1525"/>
                      <a:pt x="4408" y="1525"/>
                    </a:cubicBezTo>
                    <a:cubicBezTo>
                      <a:pt x="4407" y="1525"/>
                      <a:pt x="4407" y="1525"/>
                      <a:pt x="4407" y="1525"/>
                    </a:cubicBezTo>
                    <a:cubicBezTo>
                      <a:pt x="4406" y="1525"/>
                      <a:pt x="4406" y="1525"/>
                      <a:pt x="4406" y="1525"/>
                    </a:cubicBezTo>
                    <a:cubicBezTo>
                      <a:pt x="4405" y="1525"/>
                      <a:pt x="4405" y="1525"/>
                      <a:pt x="4405" y="1525"/>
                    </a:cubicBezTo>
                    <a:cubicBezTo>
                      <a:pt x="4404" y="1523"/>
                      <a:pt x="4404" y="1523"/>
                      <a:pt x="4404" y="1523"/>
                    </a:cubicBezTo>
                    <a:cubicBezTo>
                      <a:pt x="4405" y="1522"/>
                      <a:pt x="4405" y="1522"/>
                      <a:pt x="4405" y="1522"/>
                    </a:cubicBezTo>
                    <a:cubicBezTo>
                      <a:pt x="4406" y="1522"/>
                      <a:pt x="4406" y="1522"/>
                      <a:pt x="4406" y="1522"/>
                    </a:cubicBezTo>
                    <a:cubicBezTo>
                      <a:pt x="4408" y="1522"/>
                      <a:pt x="4408" y="1522"/>
                      <a:pt x="4408" y="1522"/>
                    </a:cubicBezTo>
                    <a:cubicBezTo>
                      <a:pt x="4410" y="1523"/>
                      <a:pt x="4410" y="1523"/>
                      <a:pt x="4410" y="1523"/>
                    </a:cubicBezTo>
                    <a:cubicBezTo>
                      <a:pt x="4411" y="1523"/>
                      <a:pt x="4411" y="1523"/>
                      <a:pt x="4411" y="1523"/>
                    </a:cubicBezTo>
                    <a:cubicBezTo>
                      <a:pt x="4411" y="1523"/>
                      <a:pt x="4411" y="1523"/>
                      <a:pt x="4411" y="1523"/>
                    </a:cubicBezTo>
                    <a:cubicBezTo>
                      <a:pt x="4412" y="1522"/>
                      <a:pt x="4412" y="1522"/>
                      <a:pt x="4412" y="1522"/>
                    </a:cubicBezTo>
                    <a:cubicBezTo>
                      <a:pt x="4412" y="1520"/>
                      <a:pt x="4412" y="1520"/>
                      <a:pt x="4412" y="1520"/>
                    </a:cubicBezTo>
                    <a:cubicBezTo>
                      <a:pt x="4410" y="1519"/>
                      <a:pt x="4410" y="1519"/>
                      <a:pt x="4410" y="1519"/>
                    </a:cubicBezTo>
                    <a:cubicBezTo>
                      <a:pt x="4408" y="1518"/>
                      <a:pt x="4408" y="1518"/>
                      <a:pt x="4408" y="1518"/>
                    </a:cubicBezTo>
                    <a:cubicBezTo>
                      <a:pt x="4407" y="1518"/>
                      <a:pt x="4407" y="1518"/>
                      <a:pt x="4407" y="1518"/>
                    </a:cubicBezTo>
                    <a:cubicBezTo>
                      <a:pt x="4406" y="1519"/>
                      <a:pt x="4406" y="1519"/>
                      <a:pt x="4406" y="1519"/>
                    </a:cubicBezTo>
                    <a:cubicBezTo>
                      <a:pt x="4404" y="1519"/>
                      <a:pt x="4404" y="1519"/>
                      <a:pt x="4404" y="1519"/>
                    </a:cubicBezTo>
                    <a:cubicBezTo>
                      <a:pt x="4404" y="1519"/>
                      <a:pt x="4404" y="1519"/>
                      <a:pt x="4404" y="1519"/>
                    </a:cubicBezTo>
                    <a:cubicBezTo>
                      <a:pt x="4404" y="1518"/>
                      <a:pt x="4404" y="1518"/>
                      <a:pt x="4404" y="1518"/>
                    </a:cubicBezTo>
                    <a:cubicBezTo>
                      <a:pt x="4404" y="1517"/>
                      <a:pt x="4404" y="1517"/>
                      <a:pt x="4404" y="1517"/>
                    </a:cubicBezTo>
                    <a:cubicBezTo>
                      <a:pt x="4406" y="1516"/>
                      <a:pt x="4406" y="1516"/>
                      <a:pt x="4406" y="1516"/>
                    </a:cubicBezTo>
                    <a:cubicBezTo>
                      <a:pt x="4406" y="1516"/>
                      <a:pt x="4406" y="1516"/>
                      <a:pt x="4406" y="1516"/>
                    </a:cubicBezTo>
                    <a:cubicBezTo>
                      <a:pt x="4405" y="1516"/>
                      <a:pt x="4405" y="1516"/>
                      <a:pt x="4405" y="1516"/>
                    </a:cubicBezTo>
                    <a:cubicBezTo>
                      <a:pt x="4404" y="1516"/>
                      <a:pt x="4404" y="1516"/>
                      <a:pt x="4404" y="1516"/>
                    </a:cubicBezTo>
                    <a:cubicBezTo>
                      <a:pt x="4403" y="1516"/>
                      <a:pt x="4403" y="1516"/>
                      <a:pt x="4403" y="1516"/>
                    </a:cubicBezTo>
                    <a:cubicBezTo>
                      <a:pt x="4402" y="1515"/>
                      <a:pt x="4402" y="1515"/>
                      <a:pt x="4402" y="1515"/>
                    </a:cubicBezTo>
                    <a:cubicBezTo>
                      <a:pt x="4402" y="1515"/>
                      <a:pt x="4402" y="1515"/>
                      <a:pt x="4402" y="1515"/>
                    </a:cubicBezTo>
                    <a:cubicBezTo>
                      <a:pt x="4402" y="1514"/>
                      <a:pt x="4402" y="1514"/>
                      <a:pt x="4402" y="1514"/>
                    </a:cubicBezTo>
                    <a:cubicBezTo>
                      <a:pt x="4402" y="1513"/>
                      <a:pt x="4402" y="1513"/>
                      <a:pt x="4402" y="1513"/>
                    </a:cubicBezTo>
                    <a:cubicBezTo>
                      <a:pt x="4403" y="1513"/>
                      <a:pt x="4403" y="1513"/>
                      <a:pt x="4403" y="1513"/>
                    </a:cubicBezTo>
                    <a:cubicBezTo>
                      <a:pt x="4404" y="1514"/>
                      <a:pt x="4404" y="1514"/>
                      <a:pt x="4404" y="1514"/>
                    </a:cubicBezTo>
                    <a:cubicBezTo>
                      <a:pt x="4406" y="1515"/>
                      <a:pt x="4406" y="1515"/>
                      <a:pt x="4406" y="1515"/>
                    </a:cubicBezTo>
                    <a:cubicBezTo>
                      <a:pt x="4408" y="1516"/>
                      <a:pt x="4408" y="1516"/>
                      <a:pt x="4408" y="1516"/>
                    </a:cubicBezTo>
                    <a:cubicBezTo>
                      <a:pt x="4411" y="1517"/>
                      <a:pt x="4411" y="1517"/>
                      <a:pt x="4411" y="1517"/>
                    </a:cubicBezTo>
                    <a:cubicBezTo>
                      <a:pt x="4411" y="1517"/>
                      <a:pt x="4411" y="1517"/>
                      <a:pt x="4411" y="1517"/>
                    </a:cubicBezTo>
                    <a:cubicBezTo>
                      <a:pt x="4411" y="1516"/>
                      <a:pt x="4411" y="1516"/>
                      <a:pt x="4411" y="1516"/>
                    </a:cubicBezTo>
                    <a:cubicBezTo>
                      <a:pt x="4411" y="1514"/>
                      <a:pt x="4411" y="1514"/>
                      <a:pt x="4411" y="1514"/>
                    </a:cubicBezTo>
                    <a:cubicBezTo>
                      <a:pt x="4410" y="1513"/>
                      <a:pt x="4410" y="1513"/>
                      <a:pt x="4410" y="1513"/>
                    </a:cubicBezTo>
                    <a:cubicBezTo>
                      <a:pt x="4409" y="1512"/>
                      <a:pt x="4409" y="1512"/>
                      <a:pt x="4409" y="1512"/>
                    </a:cubicBezTo>
                    <a:cubicBezTo>
                      <a:pt x="4408" y="1512"/>
                      <a:pt x="4408" y="1512"/>
                      <a:pt x="4408" y="1512"/>
                    </a:cubicBezTo>
                    <a:cubicBezTo>
                      <a:pt x="4407" y="1512"/>
                      <a:pt x="4407" y="1512"/>
                      <a:pt x="4407" y="1512"/>
                    </a:cubicBezTo>
                    <a:cubicBezTo>
                      <a:pt x="4405" y="1513"/>
                      <a:pt x="4405" y="1513"/>
                      <a:pt x="4405" y="1513"/>
                    </a:cubicBezTo>
                    <a:cubicBezTo>
                      <a:pt x="4404" y="1512"/>
                      <a:pt x="4404" y="1512"/>
                      <a:pt x="4404" y="1512"/>
                    </a:cubicBezTo>
                    <a:cubicBezTo>
                      <a:pt x="4404" y="1511"/>
                      <a:pt x="4404" y="1511"/>
                      <a:pt x="4404" y="1511"/>
                    </a:cubicBezTo>
                    <a:cubicBezTo>
                      <a:pt x="4406" y="1510"/>
                      <a:pt x="4406" y="1510"/>
                      <a:pt x="4406" y="1510"/>
                    </a:cubicBezTo>
                    <a:cubicBezTo>
                      <a:pt x="4405" y="1509"/>
                      <a:pt x="4405" y="1509"/>
                      <a:pt x="4405" y="1509"/>
                    </a:cubicBezTo>
                    <a:cubicBezTo>
                      <a:pt x="4405" y="1508"/>
                      <a:pt x="4405" y="1508"/>
                      <a:pt x="4405" y="1508"/>
                    </a:cubicBezTo>
                    <a:cubicBezTo>
                      <a:pt x="4405" y="1507"/>
                      <a:pt x="4405" y="1507"/>
                      <a:pt x="4405" y="1507"/>
                    </a:cubicBezTo>
                    <a:cubicBezTo>
                      <a:pt x="4406" y="1507"/>
                      <a:pt x="4406" y="1507"/>
                      <a:pt x="4406" y="1507"/>
                    </a:cubicBezTo>
                    <a:cubicBezTo>
                      <a:pt x="4407" y="1507"/>
                      <a:pt x="4407" y="1507"/>
                      <a:pt x="4407" y="1507"/>
                    </a:cubicBezTo>
                    <a:cubicBezTo>
                      <a:pt x="4409" y="1508"/>
                      <a:pt x="4409" y="1508"/>
                      <a:pt x="4409" y="1508"/>
                    </a:cubicBezTo>
                    <a:cubicBezTo>
                      <a:pt x="4410" y="1509"/>
                      <a:pt x="4410" y="1509"/>
                      <a:pt x="4410" y="1509"/>
                    </a:cubicBezTo>
                    <a:cubicBezTo>
                      <a:pt x="4411" y="1509"/>
                      <a:pt x="4411" y="1509"/>
                      <a:pt x="4411" y="1509"/>
                    </a:cubicBezTo>
                    <a:cubicBezTo>
                      <a:pt x="4411" y="1511"/>
                      <a:pt x="4411" y="1511"/>
                      <a:pt x="4411" y="1511"/>
                    </a:cubicBezTo>
                    <a:cubicBezTo>
                      <a:pt x="4413" y="1514"/>
                      <a:pt x="4413" y="1514"/>
                      <a:pt x="4413" y="1514"/>
                    </a:cubicBezTo>
                    <a:cubicBezTo>
                      <a:pt x="4414" y="1516"/>
                      <a:pt x="4414" y="1516"/>
                      <a:pt x="4414" y="1516"/>
                    </a:cubicBezTo>
                    <a:cubicBezTo>
                      <a:pt x="4415" y="1516"/>
                      <a:pt x="4415" y="1516"/>
                      <a:pt x="4415" y="1516"/>
                    </a:cubicBezTo>
                    <a:cubicBezTo>
                      <a:pt x="4415" y="1516"/>
                      <a:pt x="4415" y="1516"/>
                      <a:pt x="4415" y="1516"/>
                    </a:cubicBezTo>
                    <a:cubicBezTo>
                      <a:pt x="4416" y="1515"/>
                      <a:pt x="4416" y="1515"/>
                      <a:pt x="4416" y="1515"/>
                    </a:cubicBezTo>
                    <a:cubicBezTo>
                      <a:pt x="4417" y="1514"/>
                      <a:pt x="4417" y="1514"/>
                      <a:pt x="4417" y="1514"/>
                    </a:cubicBezTo>
                    <a:cubicBezTo>
                      <a:pt x="4417" y="1514"/>
                      <a:pt x="4417" y="1514"/>
                      <a:pt x="4417" y="1514"/>
                    </a:cubicBezTo>
                    <a:cubicBezTo>
                      <a:pt x="4416" y="1513"/>
                      <a:pt x="4416" y="1513"/>
                      <a:pt x="4416" y="1513"/>
                    </a:cubicBezTo>
                    <a:cubicBezTo>
                      <a:pt x="4415" y="1511"/>
                      <a:pt x="4415" y="1511"/>
                      <a:pt x="4415" y="1511"/>
                    </a:cubicBezTo>
                    <a:cubicBezTo>
                      <a:pt x="4415" y="1510"/>
                      <a:pt x="4415" y="1510"/>
                      <a:pt x="4415" y="1510"/>
                    </a:cubicBezTo>
                    <a:cubicBezTo>
                      <a:pt x="4415" y="1509"/>
                      <a:pt x="4415" y="1509"/>
                      <a:pt x="4415" y="1509"/>
                    </a:cubicBezTo>
                    <a:cubicBezTo>
                      <a:pt x="4415" y="1509"/>
                      <a:pt x="4415" y="1509"/>
                      <a:pt x="4415" y="1509"/>
                    </a:cubicBezTo>
                    <a:cubicBezTo>
                      <a:pt x="4417" y="1509"/>
                      <a:pt x="4417" y="1509"/>
                      <a:pt x="4417" y="1509"/>
                    </a:cubicBezTo>
                    <a:cubicBezTo>
                      <a:pt x="4417" y="1510"/>
                      <a:pt x="4417" y="1510"/>
                      <a:pt x="4417" y="1510"/>
                    </a:cubicBezTo>
                    <a:cubicBezTo>
                      <a:pt x="4418" y="1511"/>
                      <a:pt x="4418" y="1511"/>
                      <a:pt x="4418" y="1511"/>
                    </a:cubicBezTo>
                    <a:cubicBezTo>
                      <a:pt x="4418" y="1513"/>
                      <a:pt x="4418" y="1513"/>
                      <a:pt x="4418" y="1513"/>
                    </a:cubicBezTo>
                    <a:cubicBezTo>
                      <a:pt x="4419" y="1515"/>
                      <a:pt x="4419" y="1515"/>
                      <a:pt x="4419" y="1515"/>
                    </a:cubicBezTo>
                    <a:cubicBezTo>
                      <a:pt x="4419" y="1516"/>
                      <a:pt x="4419" y="1516"/>
                      <a:pt x="4419" y="1516"/>
                    </a:cubicBezTo>
                    <a:cubicBezTo>
                      <a:pt x="4419" y="1517"/>
                      <a:pt x="4419" y="1517"/>
                      <a:pt x="4419" y="1517"/>
                    </a:cubicBezTo>
                    <a:cubicBezTo>
                      <a:pt x="4420" y="1517"/>
                      <a:pt x="4420" y="1517"/>
                      <a:pt x="4420" y="1517"/>
                    </a:cubicBezTo>
                    <a:cubicBezTo>
                      <a:pt x="4422" y="1517"/>
                      <a:pt x="4422" y="1517"/>
                      <a:pt x="4422" y="1517"/>
                    </a:cubicBezTo>
                    <a:cubicBezTo>
                      <a:pt x="4423" y="1518"/>
                      <a:pt x="4423" y="1518"/>
                      <a:pt x="4423" y="1518"/>
                    </a:cubicBezTo>
                    <a:cubicBezTo>
                      <a:pt x="4424" y="1519"/>
                      <a:pt x="4424" y="1519"/>
                      <a:pt x="4424" y="1519"/>
                    </a:cubicBezTo>
                    <a:cubicBezTo>
                      <a:pt x="4424" y="1520"/>
                      <a:pt x="4424" y="1520"/>
                      <a:pt x="4424" y="1520"/>
                    </a:cubicBezTo>
                    <a:cubicBezTo>
                      <a:pt x="4424" y="1521"/>
                      <a:pt x="4424" y="1521"/>
                      <a:pt x="4424" y="1521"/>
                    </a:cubicBezTo>
                    <a:cubicBezTo>
                      <a:pt x="4424" y="1522"/>
                      <a:pt x="4424" y="1522"/>
                      <a:pt x="4424" y="1522"/>
                    </a:cubicBezTo>
                    <a:cubicBezTo>
                      <a:pt x="4425" y="1522"/>
                      <a:pt x="4425" y="1522"/>
                      <a:pt x="4425" y="1522"/>
                    </a:cubicBezTo>
                    <a:cubicBezTo>
                      <a:pt x="4426" y="1521"/>
                      <a:pt x="4426" y="1521"/>
                      <a:pt x="4426" y="1521"/>
                    </a:cubicBezTo>
                    <a:cubicBezTo>
                      <a:pt x="4426" y="1520"/>
                      <a:pt x="4426" y="1520"/>
                      <a:pt x="4426" y="1520"/>
                    </a:cubicBezTo>
                    <a:cubicBezTo>
                      <a:pt x="4425" y="1518"/>
                      <a:pt x="4425" y="1518"/>
                      <a:pt x="4425" y="1518"/>
                    </a:cubicBezTo>
                    <a:cubicBezTo>
                      <a:pt x="4424" y="1516"/>
                      <a:pt x="4424" y="1516"/>
                      <a:pt x="4424" y="1516"/>
                    </a:cubicBezTo>
                    <a:cubicBezTo>
                      <a:pt x="4425" y="1516"/>
                      <a:pt x="4425" y="1516"/>
                      <a:pt x="4425" y="1516"/>
                    </a:cubicBezTo>
                    <a:cubicBezTo>
                      <a:pt x="4425" y="1514"/>
                      <a:pt x="4425" y="1514"/>
                      <a:pt x="4425" y="1514"/>
                    </a:cubicBezTo>
                    <a:cubicBezTo>
                      <a:pt x="4426" y="1513"/>
                      <a:pt x="4426" y="1513"/>
                      <a:pt x="4426" y="1513"/>
                    </a:cubicBezTo>
                    <a:cubicBezTo>
                      <a:pt x="4426" y="1512"/>
                      <a:pt x="4426" y="1512"/>
                      <a:pt x="4426" y="1512"/>
                    </a:cubicBezTo>
                    <a:cubicBezTo>
                      <a:pt x="4426" y="1510"/>
                      <a:pt x="4426" y="1510"/>
                      <a:pt x="4426" y="1510"/>
                    </a:cubicBezTo>
                    <a:cubicBezTo>
                      <a:pt x="4425" y="1507"/>
                      <a:pt x="4425" y="1507"/>
                      <a:pt x="4425" y="1507"/>
                    </a:cubicBezTo>
                    <a:cubicBezTo>
                      <a:pt x="4424" y="1505"/>
                      <a:pt x="4424" y="1505"/>
                      <a:pt x="4424" y="1505"/>
                    </a:cubicBezTo>
                    <a:cubicBezTo>
                      <a:pt x="4424" y="1503"/>
                      <a:pt x="4424" y="1503"/>
                      <a:pt x="4424" y="1503"/>
                    </a:cubicBezTo>
                    <a:cubicBezTo>
                      <a:pt x="4424" y="1503"/>
                      <a:pt x="4424" y="1503"/>
                      <a:pt x="4424" y="1503"/>
                    </a:cubicBezTo>
                    <a:cubicBezTo>
                      <a:pt x="4422" y="1503"/>
                      <a:pt x="4422" y="1503"/>
                      <a:pt x="4422" y="1503"/>
                    </a:cubicBezTo>
                    <a:cubicBezTo>
                      <a:pt x="4422" y="1503"/>
                      <a:pt x="4422" y="1503"/>
                      <a:pt x="4422" y="1503"/>
                    </a:cubicBezTo>
                    <a:cubicBezTo>
                      <a:pt x="4422" y="1505"/>
                      <a:pt x="4422" y="1505"/>
                      <a:pt x="4422" y="1505"/>
                    </a:cubicBezTo>
                    <a:cubicBezTo>
                      <a:pt x="4422" y="1505"/>
                      <a:pt x="4422" y="1505"/>
                      <a:pt x="4422" y="1505"/>
                    </a:cubicBezTo>
                    <a:cubicBezTo>
                      <a:pt x="4421" y="1506"/>
                      <a:pt x="4421" y="1506"/>
                      <a:pt x="4421" y="1506"/>
                    </a:cubicBezTo>
                    <a:cubicBezTo>
                      <a:pt x="4420" y="1506"/>
                      <a:pt x="4420" y="1506"/>
                      <a:pt x="4420" y="1506"/>
                    </a:cubicBezTo>
                    <a:cubicBezTo>
                      <a:pt x="4419" y="1506"/>
                      <a:pt x="4419" y="1506"/>
                      <a:pt x="4419" y="1506"/>
                    </a:cubicBezTo>
                    <a:cubicBezTo>
                      <a:pt x="4418" y="1506"/>
                      <a:pt x="4418" y="1506"/>
                      <a:pt x="4418" y="1506"/>
                    </a:cubicBezTo>
                    <a:cubicBezTo>
                      <a:pt x="4417" y="1505"/>
                      <a:pt x="4417" y="1505"/>
                      <a:pt x="4417" y="1505"/>
                    </a:cubicBezTo>
                    <a:cubicBezTo>
                      <a:pt x="4417" y="1504"/>
                      <a:pt x="4417" y="1504"/>
                      <a:pt x="4417" y="1504"/>
                    </a:cubicBezTo>
                    <a:cubicBezTo>
                      <a:pt x="4417" y="1503"/>
                      <a:pt x="4417" y="1503"/>
                      <a:pt x="4417" y="1503"/>
                    </a:cubicBezTo>
                    <a:cubicBezTo>
                      <a:pt x="4419" y="1503"/>
                      <a:pt x="4419" y="1503"/>
                      <a:pt x="4419" y="1503"/>
                    </a:cubicBezTo>
                    <a:cubicBezTo>
                      <a:pt x="4420" y="1503"/>
                      <a:pt x="4420" y="1503"/>
                      <a:pt x="4420" y="1503"/>
                    </a:cubicBezTo>
                    <a:cubicBezTo>
                      <a:pt x="4420" y="1502"/>
                      <a:pt x="4420" y="1502"/>
                      <a:pt x="4420" y="1502"/>
                    </a:cubicBezTo>
                    <a:cubicBezTo>
                      <a:pt x="4420" y="1501"/>
                      <a:pt x="4420" y="1501"/>
                      <a:pt x="4420" y="1501"/>
                    </a:cubicBezTo>
                    <a:cubicBezTo>
                      <a:pt x="4419" y="1501"/>
                      <a:pt x="4419" y="1501"/>
                      <a:pt x="4419" y="1501"/>
                    </a:cubicBezTo>
                    <a:cubicBezTo>
                      <a:pt x="4417" y="1500"/>
                      <a:pt x="4417" y="1500"/>
                      <a:pt x="4417" y="1500"/>
                    </a:cubicBezTo>
                    <a:cubicBezTo>
                      <a:pt x="4415" y="1500"/>
                      <a:pt x="4415" y="1500"/>
                      <a:pt x="4415" y="1500"/>
                    </a:cubicBezTo>
                    <a:cubicBezTo>
                      <a:pt x="4413" y="1498"/>
                      <a:pt x="4413" y="1498"/>
                      <a:pt x="4413" y="1498"/>
                    </a:cubicBezTo>
                    <a:cubicBezTo>
                      <a:pt x="4410" y="1498"/>
                      <a:pt x="4410" y="1498"/>
                      <a:pt x="4410" y="1498"/>
                    </a:cubicBezTo>
                    <a:cubicBezTo>
                      <a:pt x="4409" y="1498"/>
                      <a:pt x="4409" y="1498"/>
                      <a:pt x="4409" y="1498"/>
                    </a:cubicBezTo>
                    <a:cubicBezTo>
                      <a:pt x="4408" y="1499"/>
                      <a:pt x="4408" y="1499"/>
                      <a:pt x="4408" y="1499"/>
                    </a:cubicBezTo>
                    <a:cubicBezTo>
                      <a:pt x="4405" y="1500"/>
                      <a:pt x="4405" y="1500"/>
                      <a:pt x="4405" y="1500"/>
                    </a:cubicBezTo>
                    <a:cubicBezTo>
                      <a:pt x="4404" y="1501"/>
                      <a:pt x="4404" y="1501"/>
                      <a:pt x="4404" y="1501"/>
                    </a:cubicBezTo>
                    <a:cubicBezTo>
                      <a:pt x="4402" y="1500"/>
                      <a:pt x="4402" y="1500"/>
                      <a:pt x="4402" y="1500"/>
                    </a:cubicBezTo>
                    <a:cubicBezTo>
                      <a:pt x="4399" y="1498"/>
                      <a:pt x="4399" y="1498"/>
                      <a:pt x="4399" y="1498"/>
                    </a:cubicBezTo>
                    <a:cubicBezTo>
                      <a:pt x="4397" y="1497"/>
                      <a:pt x="4397" y="1497"/>
                      <a:pt x="4397" y="1497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8" y="1496"/>
                      <a:pt x="4398" y="1496"/>
                      <a:pt x="4398" y="1496"/>
                    </a:cubicBezTo>
                    <a:cubicBezTo>
                      <a:pt x="4402" y="1497"/>
                      <a:pt x="4402" y="1497"/>
                      <a:pt x="4402" y="1497"/>
                    </a:cubicBezTo>
                    <a:cubicBezTo>
                      <a:pt x="4406" y="1497"/>
                      <a:pt x="4406" y="1497"/>
                      <a:pt x="4406" y="1497"/>
                    </a:cubicBezTo>
                    <a:cubicBezTo>
                      <a:pt x="4407" y="1497"/>
                      <a:pt x="4407" y="1497"/>
                      <a:pt x="4407" y="1497"/>
                    </a:cubicBezTo>
                    <a:cubicBezTo>
                      <a:pt x="4409" y="1496"/>
                      <a:pt x="4409" y="1496"/>
                      <a:pt x="4409" y="1496"/>
                    </a:cubicBezTo>
                    <a:cubicBezTo>
                      <a:pt x="4410" y="1496"/>
                      <a:pt x="4410" y="1496"/>
                      <a:pt x="4410" y="1496"/>
                    </a:cubicBezTo>
                    <a:cubicBezTo>
                      <a:pt x="4412" y="1497"/>
                      <a:pt x="4412" y="1497"/>
                      <a:pt x="4412" y="1497"/>
                    </a:cubicBezTo>
                    <a:cubicBezTo>
                      <a:pt x="4415" y="1497"/>
                      <a:pt x="4415" y="1497"/>
                      <a:pt x="4415" y="1497"/>
                    </a:cubicBezTo>
                    <a:cubicBezTo>
                      <a:pt x="4415" y="1497"/>
                      <a:pt x="4415" y="1497"/>
                      <a:pt x="4415" y="1497"/>
                    </a:cubicBezTo>
                    <a:cubicBezTo>
                      <a:pt x="4415" y="1496"/>
                      <a:pt x="4415" y="1496"/>
                      <a:pt x="4415" y="1496"/>
                    </a:cubicBezTo>
                    <a:cubicBezTo>
                      <a:pt x="4416" y="1494"/>
                      <a:pt x="4416" y="1494"/>
                      <a:pt x="4416" y="1494"/>
                    </a:cubicBezTo>
                    <a:cubicBezTo>
                      <a:pt x="4417" y="1493"/>
                      <a:pt x="4417" y="1493"/>
                      <a:pt x="4417" y="1493"/>
                    </a:cubicBezTo>
                    <a:cubicBezTo>
                      <a:pt x="4417" y="1492"/>
                      <a:pt x="4417" y="1492"/>
                      <a:pt x="4417" y="1492"/>
                    </a:cubicBezTo>
                    <a:cubicBezTo>
                      <a:pt x="4416" y="1491"/>
                      <a:pt x="4416" y="1491"/>
                      <a:pt x="4416" y="1491"/>
                    </a:cubicBezTo>
                    <a:cubicBezTo>
                      <a:pt x="4413" y="1491"/>
                      <a:pt x="4413" y="1491"/>
                      <a:pt x="4413" y="1491"/>
                    </a:cubicBezTo>
                    <a:cubicBezTo>
                      <a:pt x="4410" y="1491"/>
                      <a:pt x="4410" y="1491"/>
                      <a:pt x="4410" y="1491"/>
                    </a:cubicBezTo>
                    <a:cubicBezTo>
                      <a:pt x="4407" y="1491"/>
                      <a:pt x="4407" y="1491"/>
                      <a:pt x="4407" y="1491"/>
                    </a:cubicBezTo>
                    <a:cubicBezTo>
                      <a:pt x="4404" y="1492"/>
                      <a:pt x="4404" y="1492"/>
                      <a:pt x="4404" y="1492"/>
                    </a:cubicBezTo>
                    <a:cubicBezTo>
                      <a:pt x="4404" y="1491"/>
                      <a:pt x="4404" y="1491"/>
                      <a:pt x="4404" y="1491"/>
                    </a:cubicBezTo>
                    <a:cubicBezTo>
                      <a:pt x="4403" y="1491"/>
                      <a:pt x="4403" y="1491"/>
                      <a:pt x="4403" y="1491"/>
                    </a:cubicBezTo>
                    <a:cubicBezTo>
                      <a:pt x="4403" y="1489"/>
                      <a:pt x="4403" y="1489"/>
                      <a:pt x="4403" y="1489"/>
                    </a:cubicBezTo>
                    <a:cubicBezTo>
                      <a:pt x="4402" y="1489"/>
                      <a:pt x="4402" y="1489"/>
                      <a:pt x="4402" y="1489"/>
                    </a:cubicBezTo>
                    <a:cubicBezTo>
                      <a:pt x="4402" y="1489"/>
                      <a:pt x="4402" y="1489"/>
                      <a:pt x="4402" y="1489"/>
                    </a:cubicBezTo>
                    <a:cubicBezTo>
                      <a:pt x="4397" y="1489"/>
                      <a:pt x="4397" y="1489"/>
                      <a:pt x="4397" y="1489"/>
                    </a:cubicBezTo>
                    <a:cubicBezTo>
                      <a:pt x="4392" y="1490"/>
                      <a:pt x="4392" y="1490"/>
                      <a:pt x="4392" y="1490"/>
                    </a:cubicBezTo>
                    <a:cubicBezTo>
                      <a:pt x="4391" y="1490"/>
                      <a:pt x="4391" y="1490"/>
                      <a:pt x="4391" y="1490"/>
                    </a:cubicBezTo>
                    <a:cubicBezTo>
                      <a:pt x="4388" y="1489"/>
                      <a:pt x="4388" y="1489"/>
                      <a:pt x="4388" y="1489"/>
                    </a:cubicBezTo>
                    <a:cubicBezTo>
                      <a:pt x="4386" y="1487"/>
                      <a:pt x="4386" y="1487"/>
                      <a:pt x="4386" y="1487"/>
                    </a:cubicBezTo>
                    <a:cubicBezTo>
                      <a:pt x="4386" y="1487"/>
                      <a:pt x="4386" y="1487"/>
                      <a:pt x="4386" y="1487"/>
                    </a:cubicBezTo>
                    <a:cubicBezTo>
                      <a:pt x="4386" y="1486"/>
                      <a:pt x="4386" y="1486"/>
                      <a:pt x="4386" y="1486"/>
                    </a:cubicBezTo>
                    <a:cubicBezTo>
                      <a:pt x="4388" y="1485"/>
                      <a:pt x="4388" y="1485"/>
                      <a:pt x="4388" y="1485"/>
                    </a:cubicBezTo>
                    <a:cubicBezTo>
                      <a:pt x="4388" y="1485"/>
                      <a:pt x="4388" y="1485"/>
                      <a:pt x="4388" y="1485"/>
                    </a:cubicBezTo>
                    <a:cubicBezTo>
                      <a:pt x="4388" y="1483"/>
                      <a:pt x="4388" y="1483"/>
                      <a:pt x="4388" y="1483"/>
                    </a:cubicBezTo>
                    <a:cubicBezTo>
                      <a:pt x="4387" y="1482"/>
                      <a:pt x="4387" y="1482"/>
                      <a:pt x="4387" y="1482"/>
                    </a:cubicBezTo>
                    <a:cubicBezTo>
                      <a:pt x="4386" y="1481"/>
                      <a:pt x="4386" y="1481"/>
                      <a:pt x="4386" y="1481"/>
                    </a:cubicBezTo>
                    <a:cubicBezTo>
                      <a:pt x="4386" y="1481"/>
                      <a:pt x="4386" y="1481"/>
                      <a:pt x="4386" y="1481"/>
                    </a:cubicBezTo>
                    <a:cubicBezTo>
                      <a:pt x="4384" y="1482"/>
                      <a:pt x="4384" y="1482"/>
                      <a:pt x="4384" y="1482"/>
                    </a:cubicBezTo>
                    <a:cubicBezTo>
                      <a:pt x="4384" y="1481"/>
                      <a:pt x="4384" y="1481"/>
                      <a:pt x="4384" y="1481"/>
                    </a:cubicBezTo>
                    <a:cubicBezTo>
                      <a:pt x="4382" y="1480"/>
                      <a:pt x="4382" y="1480"/>
                      <a:pt x="4382" y="1480"/>
                    </a:cubicBezTo>
                    <a:cubicBezTo>
                      <a:pt x="4382" y="1478"/>
                      <a:pt x="4382" y="1478"/>
                      <a:pt x="4382" y="1478"/>
                    </a:cubicBezTo>
                    <a:cubicBezTo>
                      <a:pt x="4382" y="1478"/>
                      <a:pt x="4382" y="1478"/>
                      <a:pt x="4382" y="1478"/>
                    </a:cubicBezTo>
                    <a:cubicBezTo>
                      <a:pt x="4382" y="1476"/>
                      <a:pt x="4382" y="1476"/>
                      <a:pt x="4382" y="1476"/>
                    </a:cubicBezTo>
                    <a:cubicBezTo>
                      <a:pt x="4382" y="1476"/>
                      <a:pt x="4382" y="1476"/>
                      <a:pt x="4382" y="1476"/>
                    </a:cubicBezTo>
                    <a:cubicBezTo>
                      <a:pt x="4381" y="1476"/>
                      <a:pt x="4381" y="1476"/>
                      <a:pt x="4381" y="1476"/>
                    </a:cubicBezTo>
                    <a:cubicBezTo>
                      <a:pt x="4380" y="1476"/>
                      <a:pt x="4380" y="1476"/>
                      <a:pt x="4380" y="1476"/>
                    </a:cubicBezTo>
                    <a:cubicBezTo>
                      <a:pt x="4377" y="1476"/>
                      <a:pt x="4377" y="1476"/>
                      <a:pt x="4377" y="1476"/>
                    </a:cubicBezTo>
                    <a:cubicBezTo>
                      <a:pt x="4377" y="1476"/>
                      <a:pt x="4377" y="1476"/>
                      <a:pt x="4377" y="1476"/>
                    </a:cubicBezTo>
                    <a:cubicBezTo>
                      <a:pt x="4376" y="1476"/>
                      <a:pt x="4376" y="1476"/>
                      <a:pt x="4376" y="1476"/>
                    </a:cubicBezTo>
                    <a:cubicBezTo>
                      <a:pt x="4376" y="1474"/>
                      <a:pt x="4376" y="1474"/>
                      <a:pt x="4376" y="1474"/>
                    </a:cubicBezTo>
                    <a:cubicBezTo>
                      <a:pt x="4375" y="1473"/>
                      <a:pt x="4375" y="1473"/>
                      <a:pt x="4375" y="1473"/>
                    </a:cubicBezTo>
                    <a:cubicBezTo>
                      <a:pt x="4374" y="1472"/>
                      <a:pt x="4374" y="1472"/>
                      <a:pt x="4374" y="1472"/>
                    </a:cubicBezTo>
                    <a:cubicBezTo>
                      <a:pt x="4373" y="1473"/>
                      <a:pt x="4373" y="1473"/>
                      <a:pt x="4373" y="1473"/>
                    </a:cubicBezTo>
                    <a:cubicBezTo>
                      <a:pt x="4371" y="1473"/>
                      <a:pt x="4371" y="1473"/>
                      <a:pt x="4371" y="1473"/>
                    </a:cubicBezTo>
                    <a:cubicBezTo>
                      <a:pt x="4369" y="1471"/>
                      <a:pt x="4369" y="1471"/>
                      <a:pt x="4369" y="1471"/>
                    </a:cubicBezTo>
                    <a:cubicBezTo>
                      <a:pt x="4366" y="1469"/>
                      <a:pt x="4366" y="1469"/>
                      <a:pt x="4366" y="1469"/>
                    </a:cubicBezTo>
                    <a:cubicBezTo>
                      <a:pt x="4364" y="1467"/>
                      <a:pt x="4364" y="1467"/>
                      <a:pt x="4364" y="1467"/>
                    </a:cubicBezTo>
                    <a:cubicBezTo>
                      <a:pt x="4364" y="1465"/>
                      <a:pt x="4364" y="1465"/>
                      <a:pt x="4364" y="1465"/>
                    </a:cubicBezTo>
                    <a:cubicBezTo>
                      <a:pt x="4364" y="1464"/>
                      <a:pt x="4364" y="1464"/>
                      <a:pt x="4364" y="1464"/>
                    </a:cubicBezTo>
                    <a:cubicBezTo>
                      <a:pt x="4364" y="1463"/>
                      <a:pt x="4364" y="1463"/>
                      <a:pt x="4364" y="1463"/>
                    </a:cubicBezTo>
                    <a:cubicBezTo>
                      <a:pt x="4363" y="1462"/>
                      <a:pt x="4363" y="1462"/>
                      <a:pt x="4363" y="1462"/>
                    </a:cubicBezTo>
                    <a:cubicBezTo>
                      <a:pt x="4362" y="1461"/>
                      <a:pt x="4362" y="1461"/>
                      <a:pt x="4362" y="1461"/>
                    </a:cubicBezTo>
                    <a:cubicBezTo>
                      <a:pt x="4362" y="1462"/>
                      <a:pt x="4362" y="1462"/>
                      <a:pt x="4362" y="1462"/>
                    </a:cubicBezTo>
                    <a:cubicBezTo>
                      <a:pt x="4359" y="1462"/>
                      <a:pt x="4359" y="1462"/>
                      <a:pt x="4359" y="1462"/>
                    </a:cubicBezTo>
                    <a:cubicBezTo>
                      <a:pt x="4359" y="1461"/>
                      <a:pt x="4359" y="1461"/>
                      <a:pt x="4359" y="1461"/>
                    </a:cubicBezTo>
                    <a:cubicBezTo>
                      <a:pt x="4359" y="1461"/>
                      <a:pt x="4359" y="1461"/>
                      <a:pt x="4359" y="1461"/>
                    </a:cubicBezTo>
                    <a:cubicBezTo>
                      <a:pt x="4359" y="1460"/>
                      <a:pt x="4359" y="1460"/>
                      <a:pt x="4359" y="1460"/>
                    </a:cubicBezTo>
                    <a:cubicBezTo>
                      <a:pt x="4360" y="1458"/>
                      <a:pt x="4360" y="1458"/>
                      <a:pt x="4360" y="1458"/>
                    </a:cubicBezTo>
                    <a:cubicBezTo>
                      <a:pt x="4361" y="1458"/>
                      <a:pt x="4361" y="1458"/>
                      <a:pt x="4361" y="1458"/>
                    </a:cubicBezTo>
                    <a:cubicBezTo>
                      <a:pt x="4361" y="1458"/>
                      <a:pt x="4361" y="1458"/>
                      <a:pt x="4361" y="1458"/>
                    </a:cubicBezTo>
                    <a:cubicBezTo>
                      <a:pt x="4362" y="1458"/>
                      <a:pt x="4362" y="1458"/>
                      <a:pt x="4362" y="1458"/>
                    </a:cubicBezTo>
                    <a:cubicBezTo>
                      <a:pt x="4363" y="1458"/>
                      <a:pt x="4363" y="1458"/>
                      <a:pt x="4363" y="1458"/>
                    </a:cubicBezTo>
                    <a:cubicBezTo>
                      <a:pt x="4364" y="1460"/>
                      <a:pt x="4364" y="1460"/>
                      <a:pt x="4364" y="1460"/>
                    </a:cubicBezTo>
                    <a:cubicBezTo>
                      <a:pt x="4365" y="1461"/>
                      <a:pt x="4365" y="1461"/>
                      <a:pt x="4365" y="1461"/>
                    </a:cubicBezTo>
                    <a:cubicBezTo>
                      <a:pt x="4366" y="1463"/>
                      <a:pt x="4366" y="1463"/>
                      <a:pt x="4366" y="1463"/>
                    </a:cubicBezTo>
                    <a:cubicBezTo>
                      <a:pt x="4366" y="1463"/>
                      <a:pt x="4366" y="1463"/>
                      <a:pt x="4366" y="1463"/>
                    </a:cubicBezTo>
                    <a:cubicBezTo>
                      <a:pt x="4366" y="1461"/>
                      <a:pt x="4366" y="1461"/>
                      <a:pt x="4366" y="1461"/>
                    </a:cubicBezTo>
                    <a:cubicBezTo>
                      <a:pt x="4367" y="1460"/>
                      <a:pt x="4367" y="1460"/>
                      <a:pt x="4367" y="1460"/>
                    </a:cubicBezTo>
                    <a:cubicBezTo>
                      <a:pt x="4368" y="1459"/>
                      <a:pt x="4368" y="1459"/>
                      <a:pt x="4368" y="1459"/>
                    </a:cubicBezTo>
                    <a:cubicBezTo>
                      <a:pt x="4369" y="1460"/>
                      <a:pt x="4369" y="1460"/>
                      <a:pt x="4369" y="1460"/>
                    </a:cubicBezTo>
                    <a:cubicBezTo>
                      <a:pt x="4369" y="1460"/>
                      <a:pt x="4369" y="1460"/>
                      <a:pt x="4369" y="1460"/>
                    </a:cubicBezTo>
                    <a:cubicBezTo>
                      <a:pt x="4369" y="1461"/>
                      <a:pt x="4369" y="1461"/>
                      <a:pt x="4369" y="1461"/>
                    </a:cubicBezTo>
                    <a:cubicBezTo>
                      <a:pt x="4368" y="1462"/>
                      <a:pt x="4368" y="1462"/>
                      <a:pt x="4368" y="1462"/>
                    </a:cubicBezTo>
                    <a:cubicBezTo>
                      <a:pt x="4367" y="1463"/>
                      <a:pt x="4367" y="1463"/>
                      <a:pt x="4367" y="1463"/>
                    </a:cubicBezTo>
                    <a:cubicBezTo>
                      <a:pt x="4367" y="1463"/>
                      <a:pt x="4367" y="1463"/>
                      <a:pt x="4367" y="1463"/>
                    </a:cubicBezTo>
                    <a:cubicBezTo>
                      <a:pt x="4368" y="1465"/>
                      <a:pt x="4368" y="1465"/>
                      <a:pt x="4368" y="1465"/>
                    </a:cubicBezTo>
                    <a:cubicBezTo>
                      <a:pt x="4369" y="1467"/>
                      <a:pt x="4369" y="1467"/>
                      <a:pt x="4369" y="1467"/>
                    </a:cubicBezTo>
                    <a:cubicBezTo>
                      <a:pt x="4371" y="1468"/>
                      <a:pt x="4371" y="1468"/>
                      <a:pt x="4371" y="1468"/>
                    </a:cubicBezTo>
                    <a:cubicBezTo>
                      <a:pt x="4371" y="1469"/>
                      <a:pt x="4371" y="1469"/>
                      <a:pt x="4371" y="1469"/>
                    </a:cubicBezTo>
                    <a:cubicBezTo>
                      <a:pt x="4373" y="1468"/>
                      <a:pt x="4373" y="1468"/>
                      <a:pt x="4373" y="1468"/>
                    </a:cubicBezTo>
                    <a:cubicBezTo>
                      <a:pt x="4373" y="1468"/>
                      <a:pt x="4373" y="1468"/>
                      <a:pt x="4373" y="1468"/>
                    </a:cubicBezTo>
                    <a:cubicBezTo>
                      <a:pt x="4373" y="1467"/>
                      <a:pt x="4373" y="1467"/>
                      <a:pt x="4373" y="1467"/>
                    </a:cubicBezTo>
                    <a:cubicBezTo>
                      <a:pt x="4375" y="1467"/>
                      <a:pt x="4375" y="1467"/>
                      <a:pt x="4375" y="1467"/>
                    </a:cubicBezTo>
                    <a:cubicBezTo>
                      <a:pt x="4375" y="1467"/>
                      <a:pt x="4375" y="1467"/>
                      <a:pt x="4375" y="1467"/>
                    </a:cubicBezTo>
                    <a:cubicBezTo>
                      <a:pt x="4375" y="1468"/>
                      <a:pt x="4375" y="1468"/>
                      <a:pt x="4375" y="1468"/>
                    </a:cubicBezTo>
                    <a:cubicBezTo>
                      <a:pt x="4375" y="1469"/>
                      <a:pt x="4375" y="1469"/>
                      <a:pt x="4375" y="1469"/>
                    </a:cubicBezTo>
                    <a:cubicBezTo>
                      <a:pt x="4377" y="1470"/>
                      <a:pt x="4377" y="1470"/>
                      <a:pt x="4377" y="1470"/>
                    </a:cubicBezTo>
                    <a:cubicBezTo>
                      <a:pt x="4377" y="1470"/>
                      <a:pt x="4377" y="1470"/>
                      <a:pt x="4377" y="1470"/>
                    </a:cubicBezTo>
                    <a:cubicBezTo>
                      <a:pt x="4378" y="1469"/>
                      <a:pt x="4378" y="1469"/>
                      <a:pt x="4378" y="1469"/>
                    </a:cubicBezTo>
                    <a:cubicBezTo>
                      <a:pt x="4378" y="1468"/>
                      <a:pt x="4378" y="1468"/>
                      <a:pt x="4378" y="1468"/>
                    </a:cubicBezTo>
                    <a:cubicBezTo>
                      <a:pt x="4378" y="1467"/>
                      <a:pt x="4378" y="1467"/>
                      <a:pt x="4378" y="1467"/>
                    </a:cubicBezTo>
                    <a:cubicBezTo>
                      <a:pt x="4379" y="1467"/>
                      <a:pt x="4379" y="1467"/>
                      <a:pt x="4379" y="1467"/>
                    </a:cubicBezTo>
                    <a:cubicBezTo>
                      <a:pt x="4379" y="1468"/>
                      <a:pt x="4379" y="1468"/>
                      <a:pt x="4379" y="1468"/>
                    </a:cubicBezTo>
                    <a:cubicBezTo>
                      <a:pt x="4380" y="1468"/>
                      <a:pt x="4380" y="1468"/>
                      <a:pt x="4380" y="1468"/>
                    </a:cubicBezTo>
                    <a:cubicBezTo>
                      <a:pt x="4380" y="1469"/>
                      <a:pt x="4380" y="1469"/>
                      <a:pt x="4380" y="1469"/>
                    </a:cubicBezTo>
                    <a:cubicBezTo>
                      <a:pt x="4379" y="1469"/>
                      <a:pt x="4379" y="1469"/>
                      <a:pt x="4379" y="1469"/>
                    </a:cubicBezTo>
                    <a:cubicBezTo>
                      <a:pt x="4379" y="1471"/>
                      <a:pt x="4379" y="1471"/>
                      <a:pt x="4379" y="1471"/>
                    </a:cubicBezTo>
                    <a:cubicBezTo>
                      <a:pt x="4380" y="1471"/>
                      <a:pt x="4380" y="1471"/>
                      <a:pt x="4380" y="1471"/>
                    </a:cubicBezTo>
                    <a:cubicBezTo>
                      <a:pt x="4382" y="1471"/>
                      <a:pt x="4382" y="1471"/>
                      <a:pt x="4382" y="1471"/>
                    </a:cubicBezTo>
                    <a:cubicBezTo>
                      <a:pt x="4382" y="1471"/>
                      <a:pt x="4382" y="1471"/>
                      <a:pt x="4382" y="1471"/>
                    </a:cubicBezTo>
                    <a:cubicBezTo>
                      <a:pt x="4384" y="1471"/>
                      <a:pt x="4384" y="1471"/>
                      <a:pt x="4384" y="1471"/>
                    </a:cubicBezTo>
                    <a:cubicBezTo>
                      <a:pt x="4385" y="1471"/>
                      <a:pt x="4385" y="1471"/>
                      <a:pt x="4385" y="1471"/>
                    </a:cubicBezTo>
                    <a:cubicBezTo>
                      <a:pt x="4386" y="1471"/>
                      <a:pt x="4386" y="1471"/>
                      <a:pt x="4386" y="1471"/>
                    </a:cubicBezTo>
                    <a:cubicBezTo>
                      <a:pt x="4386" y="1471"/>
                      <a:pt x="4386" y="1471"/>
                      <a:pt x="4386" y="1471"/>
                    </a:cubicBezTo>
                    <a:cubicBezTo>
                      <a:pt x="4386" y="1472"/>
                      <a:pt x="4386" y="1472"/>
                      <a:pt x="4386" y="1472"/>
                    </a:cubicBezTo>
                    <a:cubicBezTo>
                      <a:pt x="4386" y="1474"/>
                      <a:pt x="4386" y="1474"/>
                      <a:pt x="4386" y="1474"/>
                    </a:cubicBezTo>
                    <a:cubicBezTo>
                      <a:pt x="4386" y="1476"/>
                      <a:pt x="4386" y="1476"/>
                      <a:pt x="4386" y="1476"/>
                    </a:cubicBezTo>
                    <a:cubicBezTo>
                      <a:pt x="4386" y="1476"/>
                      <a:pt x="4386" y="1476"/>
                      <a:pt x="4386" y="1476"/>
                    </a:cubicBezTo>
                    <a:cubicBezTo>
                      <a:pt x="4387" y="1477"/>
                      <a:pt x="4387" y="1477"/>
                      <a:pt x="4387" y="1477"/>
                    </a:cubicBezTo>
                    <a:cubicBezTo>
                      <a:pt x="4390" y="1478"/>
                      <a:pt x="4390" y="1478"/>
                      <a:pt x="4390" y="1478"/>
                    </a:cubicBezTo>
                    <a:cubicBezTo>
                      <a:pt x="4391" y="1478"/>
                      <a:pt x="4391" y="1478"/>
                      <a:pt x="4391" y="1478"/>
                    </a:cubicBezTo>
                    <a:cubicBezTo>
                      <a:pt x="4391" y="1480"/>
                      <a:pt x="4391" y="1480"/>
                      <a:pt x="4391" y="1480"/>
                    </a:cubicBezTo>
                    <a:cubicBezTo>
                      <a:pt x="4391" y="1483"/>
                      <a:pt x="4391" y="1483"/>
                      <a:pt x="4391" y="1483"/>
                    </a:cubicBezTo>
                    <a:cubicBezTo>
                      <a:pt x="4391" y="1484"/>
                      <a:pt x="4391" y="1484"/>
                      <a:pt x="4391" y="1484"/>
                    </a:cubicBezTo>
                    <a:cubicBezTo>
                      <a:pt x="4393" y="1485"/>
                      <a:pt x="4393" y="1485"/>
                      <a:pt x="4393" y="1485"/>
                    </a:cubicBezTo>
                    <a:cubicBezTo>
                      <a:pt x="4394" y="1486"/>
                      <a:pt x="4394" y="1486"/>
                      <a:pt x="4394" y="1486"/>
                    </a:cubicBezTo>
                    <a:cubicBezTo>
                      <a:pt x="4395" y="1486"/>
                      <a:pt x="4395" y="1486"/>
                      <a:pt x="4395" y="1486"/>
                    </a:cubicBezTo>
                    <a:cubicBezTo>
                      <a:pt x="4395" y="1486"/>
                      <a:pt x="4395" y="1486"/>
                      <a:pt x="4395" y="1486"/>
                    </a:cubicBezTo>
                    <a:cubicBezTo>
                      <a:pt x="4396" y="1486"/>
                      <a:pt x="4396" y="1486"/>
                      <a:pt x="4396" y="1486"/>
                    </a:cubicBezTo>
                    <a:cubicBezTo>
                      <a:pt x="4396" y="1485"/>
                      <a:pt x="4396" y="1485"/>
                      <a:pt x="4396" y="1485"/>
                    </a:cubicBezTo>
                    <a:cubicBezTo>
                      <a:pt x="4395" y="1485"/>
                      <a:pt x="4395" y="1485"/>
                      <a:pt x="4395" y="1485"/>
                    </a:cubicBezTo>
                    <a:cubicBezTo>
                      <a:pt x="4395" y="1484"/>
                      <a:pt x="4395" y="1484"/>
                      <a:pt x="4395" y="1484"/>
                    </a:cubicBezTo>
                    <a:cubicBezTo>
                      <a:pt x="4396" y="1483"/>
                      <a:pt x="4396" y="1483"/>
                      <a:pt x="4396" y="1483"/>
                    </a:cubicBezTo>
                    <a:cubicBezTo>
                      <a:pt x="4397" y="1482"/>
                      <a:pt x="4397" y="1482"/>
                      <a:pt x="4397" y="1482"/>
                    </a:cubicBezTo>
                    <a:cubicBezTo>
                      <a:pt x="4397" y="1481"/>
                      <a:pt x="4397" y="1481"/>
                      <a:pt x="4397" y="1481"/>
                    </a:cubicBezTo>
                    <a:cubicBezTo>
                      <a:pt x="4397" y="1480"/>
                      <a:pt x="4397" y="1480"/>
                      <a:pt x="4397" y="1480"/>
                    </a:cubicBezTo>
                    <a:cubicBezTo>
                      <a:pt x="4393" y="1478"/>
                      <a:pt x="4393" y="1478"/>
                      <a:pt x="4393" y="1478"/>
                    </a:cubicBezTo>
                    <a:cubicBezTo>
                      <a:pt x="4392" y="1476"/>
                      <a:pt x="4392" y="1476"/>
                      <a:pt x="4392" y="1476"/>
                    </a:cubicBezTo>
                    <a:cubicBezTo>
                      <a:pt x="4391" y="1474"/>
                      <a:pt x="4391" y="1474"/>
                      <a:pt x="4391" y="1474"/>
                    </a:cubicBezTo>
                    <a:cubicBezTo>
                      <a:pt x="4391" y="1474"/>
                      <a:pt x="4391" y="1474"/>
                      <a:pt x="4391" y="1474"/>
                    </a:cubicBezTo>
                    <a:cubicBezTo>
                      <a:pt x="4392" y="1473"/>
                      <a:pt x="4392" y="1473"/>
                      <a:pt x="4392" y="1473"/>
                    </a:cubicBezTo>
                    <a:cubicBezTo>
                      <a:pt x="4393" y="1474"/>
                      <a:pt x="4393" y="1474"/>
                      <a:pt x="4393" y="1474"/>
                    </a:cubicBezTo>
                    <a:cubicBezTo>
                      <a:pt x="4394" y="1474"/>
                      <a:pt x="4394" y="1474"/>
                      <a:pt x="4394" y="1474"/>
                    </a:cubicBezTo>
                    <a:cubicBezTo>
                      <a:pt x="4395" y="1476"/>
                      <a:pt x="4395" y="1476"/>
                      <a:pt x="4395" y="1476"/>
                    </a:cubicBezTo>
                    <a:cubicBezTo>
                      <a:pt x="4397" y="1478"/>
                      <a:pt x="4397" y="1478"/>
                      <a:pt x="4397" y="1478"/>
                    </a:cubicBezTo>
                    <a:cubicBezTo>
                      <a:pt x="4397" y="1478"/>
                      <a:pt x="4397" y="1478"/>
                      <a:pt x="4397" y="1478"/>
                    </a:cubicBezTo>
                    <a:cubicBezTo>
                      <a:pt x="4399" y="1480"/>
                      <a:pt x="4399" y="1480"/>
                      <a:pt x="4399" y="1480"/>
                    </a:cubicBezTo>
                    <a:cubicBezTo>
                      <a:pt x="4399" y="1480"/>
                      <a:pt x="4399" y="1480"/>
                      <a:pt x="4399" y="1480"/>
                    </a:cubicBezTo>
                    <a:cubicBezTo>
                      <a:pt x="4398" y="1481"/>
                      <a:pt x="4398" y="1481"/>
                      <a:pt x="4398" y="1481"/>
                    </a:cubicBezTo>
                    <a:cubicBezTo>
                      <a:pt x="4398" y="1483"/>
                      <a:pt x="4398" y="1483"/>
                      <a:pt x="4398" y="1483"/>
                    </a:cubicBezTo>
                    <a:cubicBezTo>
                      <a:pt x="4398" y="1483"/>
                      <a:pt x="4398" y="1483"/>
                      <a:pt x="4398" y="1483"/>
                    </a:cubicBezTo>
                    <a:cubicBezTo>
                      <a:pt x="4399" y="1483"/>
                      <a:pt x="4399" y="1483"/>
                      <a:pt x="4399" y="1483"/>
                    </a:cubicBezTo>
                    <a:cubicBezTo>
                      <a:pt x="4399" y="1484"/>
                      <a:pt x="4399" y="1484"/>
                      <a:pt x="4399" y="1484"/>
                    </a:cubicBezTo>
                    <a:cubicBezTo>
                      <a:pt x="4400" y="1485"/>
                      <a:pt x="4400" y="1485"/>
                      <a:pt x="4400" y="1485"/>
                    </a:cubicBezTo>
                    <a:cubicBezTo>
                      <a:pt x="4401" y="1484"/>
                      <a:pt x="4401" y="1484"/>
                      <a:pt x="4401" y="1484"/>
                    </a:cubicBezTo>
                    <a:cubicBezTo>
                      <a:pt x="4402" y="1484"/>
                      <a:pt x="4402" y="1484"/>
                      <a:pt x="4402" y="1484"/>
                    </a:cubicBezTo>
                    <a:cubicBezTo>
                      <a:pt x="4401" y="1483"/>
                      <a:pt x="4401" y="1483"/>
                      <a:pt x="4401" y="1483"/>
                    </a:cubicBezTo>
                    <a:cubicBezTo>
                      <a:pt x="4401" y="1481"/>
                      <a:pt x="4401" y="1481"/>
                      <a:pt x="4401" y="1481"/>
                    </a:cubicBezTo>
                    <a:cubicBezTo>
                      <a:pt x="4402" y="1481"/>
                      <a:pt x="4402" y="1481"/>
                      <a:pt x="4402" y="1481"/>
                    </a:cubicBezTo>
                    <a:cubicBezTo>
                      <a:pt x="4403" y="1481"/>
                      <a:pt x="4403" y="1481"/>
                      <a:pt x="4403" y="1481"/>
                    </a:cubicBezTo>
                    <a:cubicBezTo>
                      <a:pt x="4404" y="1483"/>
                      <a:pt x="4404" y="1483"/>
                      <a:pt x="4404" y="1483"/>
                    </a:cubicBezTo>
                    <a:cubicBezTo>
                      <a:pt x="4404" y="1483"/>
                      <a:pt x="4404" y="1483"/>
                      <a:pt x="4404" y="1483"/>
                    </a:cubicBezTo>
                    <a:cubicBezTo>
                      <a:pt x="4403" y="1484"/>
                      <a:pt x="4403" y="1484"/>
                      <a:pt x="4403" y="1484"/>
                    </a:cubicBezTo>
                    <a:cubicBezTo>
                      <a:pt x="4402" y="1484"/>
                      <a:pt x="4402" y="1484"/>
                      <a:pt x="4402" y="1484"/>
                    </a:cubicBezTo>
                    <a:cubicBezTo>
                      <a:pt x="4402" y="1485"/>
                      <a:pt x="4402" y="1485"/>
                      <a:pt x="4402" y="1485"/>
                    </a:cubicBezTo>
                    <a:cubicBezTo>
                      <a:pt x="4403" y="1485"/>
                      <a:pt x="4403" y="1485"/>
                      <a:pt x="4403" y="1485"/>
                    </a:cubicBezTo>
                    <a:cubicBezTo>
                      <a:pt x="4406" y="1487"/>
                      <a:pt x="4406" y="1487"/>
                      <a:pt x="4406" y="1487"/>
                    </a:cubicBezTo>
                    <a:cubicBezTo>
                      <a:pt x="4409" y="1487"/>
                      <a:pt x="4409" y="1487"/>
                      <a:pt x="4409" y="1487"/>
                    </a:cubicBezTo>
                    <a:cubicBezTo>
                      <a:pt x="4410" y="1487"/>
                      <a:pt x="4410" y="1487"/>
                      <a:pt x="4410" y="1487"/>
                    </a:cubicBezTo>
                    <a:cubicBezTo>
                      <a:pt x="4410" y="1487"/>
                      <a:pt x="4410" y="1487"/>
                      <a:pt x="4410" y="1487"/>
                    </a:cubicBezTo>
                    <a:cubicBezTo>
                      <a:pt x="4409" y="1485"/>
                      <a:pt x="4409" y="1485"/>
                      <a:pt x="4409" y="1485"/>
                    </a:cubicBezTo>
                    <a:cubicBezTo>
                      <a:pt x="4411" y="1485"/>
                      <a:pt x="4411" y="1485"/>
                      <a:pt x="4411" y="1485"/>
                    </a:cubicBezTo>
                    <a:cubicBezTo>
                      <a:pt x="4411" y="1485"/>
                      <a:pt x="4411" y="1485"/>
                      <a:pt x="4411" y="1485"/>
                    </a:cubicBezTo>
                    <a:cubicBezTo>
                      <a:pt x="4412" y="1485"/>
                      <a:pt x="4412" y="1485"/>
                      <a:pt x="4412" y="1485"/>
                    </a:cubicBezTo>
                    <a:cubicBezTo>
                      <a:pt x="4413" y="1486"/>
                      <a:pt x="4413" y="1486"/>
                      <a:pt x="4413" y="1486"/>
                    </a:cubicBezTo>
                    <a:cubicBezTo>
                      <a:pt x="4413" y="1485"/>
                      <a:pt x="4413" y="1485"/>
                      <a:pt x="4413" y="1485"/>
                    </a:cubicBezTo>
                    <a:cubicBezTo>
                      <a:pt x="4414" y="1485"/>
                      <a:pt x="4414" y="1485"/>
                      <a:pt x="4414" y="1485"/>
                    </a:cubicBezTo>
                    <a:cubicBezTo>
                      <a:pt x="4414" y="1484"/>
                      <a:pt x="4414" y="1484"/>
                      <a:pt x="4414" y="1484"/>
                    </a:cubicBezTo>
                    <a:cubicBezTo>
                      <a:pt x="4413" y="1483"/>
                      <a:pt x="4413" y="1483"/>
                      <a:pt x="4413" y="1483"/>
                    </a:cubicBezTo>
                    <a:cubicBezTo>
                      <a:pt x="4413" y="1483"/>
                      <a:pt x="4413" y="1483"/>
                      <a:pt x="4413" y="1483"/>
                    </a:cubicBezTo>
                    <a:cubicBezTo>
                      <a:pt x="4412" y="1483"/>
                      <a:pt x="4412" y="1483"/>
                      <a:pt x="4412" y="1483"/>
                    </a:cubicBezTo>
                    <a:cubicBezTo>
                      <a:pt x="4411" y="1484"/>
                      <a:pt x="4411" y="1484"/>
                      <a:pt x="4411" y="1484"/>
                    </a:cubicBezTo>
                    <a:cubicBezTo>
                      <a:pt x="4411" y="1483"/>
                      <a:pt x="4411" y="1483"/>
                      <a:pt x="4411" y="1483"/>
                    </a:cubicBezTo>
                    <a:cubicBezTo>
                      <a:pt x="4411" y="1483"/>
                      <a:pt x="4411" y="1483"/>
                      <a:pt x="4411" y="1483"/>
                    </a:cubicBezTo>
                    <a:cubicBezTo>
                      <a:pt x="4411" y="1482"/>
                      <a:pt x="4411" y="1482"/>
                      <a:pt x="4411" y="1482"/>
                    </a:cubicBezTo>
                    <a:cubicBezTo>
                      <a:pt x="4411" y="1482"/>
                      <a:pt x="4411" y="1482"/>
                      <a:pt x="4411" y="1482"/>
                    </a:cubicBezTo>
                    <a:cubicBezTo>
                      <a:pt x="4410" y="1482"/>
                      <a:pt x="4410" y="1482"/>
                      <a:pt x="4410" y="1482"/>
                    </a:cubicBezTo>
                    <a:cubicBezTo>
                      <a:pt x="4408" y="1482"/>
                      <a:pt x="4408" y="1482"/>
                      <a:pt x="4408" y="1482"/>
                    </a:cubicBezTo>
                    <a:cubicBezTo>
                      <a:pt x="4408" y="1481"/>
                      <a:pt x="4408" y="1481"/>
                      <a:pt x="4408" y="1481"/>
                    </a:cubicBezTo>
                    <a:cubicBezTo>
                      <a:pt x="4407" y="1480"/>
                      <a:pt x="4407" y="1480"/>
                      <a:pt x="4407" y="1480"/>
                    </a:cubicBezTo>
                    <a:cubicBezTo>
                      <a:pt x="4407" y="1479"/>
                      <a:pt x="4407" y="1479"/>
                      <a:pt x="4407" y="1479"/>
                    </a:cubicBezTo>
                    <a:cubicBezTo>
                      <a:pt x="4408" y="1479"/>
                      <a:pt x="4408" y="1479"/>
                      <a:pt x="4408" y="1479"/>
                    </a:cubicBezTo>
                    <a:cubicBezTo>
                      <a:pt x="4408" y="1478"/>
                      <a:pt x="4408" y="1478"/>
                      <a:pt x="4408" y="1478"/>
                    </a:cubicBezTo>
                    <a:cubicBezTo>
                      <a:pt x="4408" y="1478"/>
                      <a:pt x="4408" y="1478"/>
                      <a:pt x="4408" y="1478"/>
                    </a:cubicBezTo>
                    <a:cubicBezTo>
                      <a:pt x="4407" y="1477"/>
                      <a:pt x="4407" y="1477"/>
                      <a:pt x="4407" y="1477"/>
                    </a:cubicBezTo>
                    <a:cubicBezTo>
                      <a:pt x="4407" y="1476"/>
                      <a:pt x="4407" y="1476"/>
                      <a:pt x="4407" y="1476"/>
                    </a:cubicBezTo>
                    <a:cubicBezTo>
                      <a:pt x="4408" y="1475"/>
                      <a:pt x="4408" y="1475"/>
                      <a:pt x="4408" y="1475"/>
                    </a:cubicBezTo>
                    <a:cubicBezTo>
                      <a:pt x="4408" y="1474"/>
                      <a:pt x="4408" y="1474"/>
                      <a:pt x="4408" y="1474"/>
                    </a:cubicBezTo>
                    <a:cubicBezTo>
                      <a:pt x="4408" y="1474"/>
                      <a:pt x="4408" y="1474"/>
                      <a:pt x="4408" y="1474"/>
                    </a:cubicBezTo>
                    <a:cubicBezTo>
                      <a:pt x="4410" y="1475"/>
                      <a:pt x="4410" y="1475"/>
                      <a:pt x="4410" y="1475"/>
                    </a:cubicBezTo>
                    <a:cubicBezTo>
                      <a:pt x="4411" y="1476"/>
                      <a:pt x="4411" y="1476"/>
                      <a:pt x="4411" y="1476"/>
                    </a:cubicBezTo>
                    <a:cubicBezTo>
                      <a:pt x="4411" y="1477"/>
                      <a:pt x="4411" y="1477"/>
                      <a:pt x="4411" y="1477"/>
                    </a:cubicBezTo>
                    <a:cubicBezTo>
                      <a:pt x="4412" y="1477"/>
                      <a:pt x="4412" y="1477"/>
                      <a:pt x="4412" y="1477"/>
                    </a:cubicBezTo>
                    <a:cubicBezTo>
                      <a:pt x="4412" y="1478"/>
                      <a:pt x="4412" y="1478"/>
                      <a:pt x="4412" y="1478"/>
                    </a:cubicBezTo>
                    <a:cubicBezTo>
                      <a:pt x="4413" y="1477"/>
                      <a:pt x="4413" y="1477"/>
                      <a:pt x="4413" y="1477"/>
                    </a:cubicBezTo>
                    <a:cubicBezTo>
                      <a:pt x="4413" y="1476"/>
                      <a:pt x="4413" y="1476"/>
                      <a:pt x="4413" y="1476"/>
                    </a:cubicBezTo>
                    <a:cubicBezTo>
                      <a:pt x="4413" y="1476"/>
                      <a:pt x="4413" y="1476"/>
                      <a:pt x="4413" y="1476"/>
                    </a:cubicBezTo>
                    <a:cubicBezTo>
                      <a:pt x="4413" y="1475"/>
                      <a:pt x="4413" y="1475"/>
                      <a:pt x="4413" y="1475"/>
                    </a:cubicBezTo>
                    <a:cubicBezTo>
                      <a:pt x="4412" y="1474"/>
                      <a:pt x="4412" y="1474"/>
                      <a:pt x="4412" y="1474"/>
                    </a:cubicBezTo>
                    <a:cubicBezTo>
                      <a:pt x="4411" y="1473"/>
                      <a:pt x="4411" y="1473"/>
                      <a:pt x="4411" y="1473"/>
                    </a:cubicBezTo>
                    <a:cubicBezTo>
                      <a:pt x="4411" y="1472"/>
                      <a:pt x="4411" y="1472"/>
                      <a:pt x="4411" y="1472"/>
                    </a:cubicBezTo>
                    <a:cubicBezTo>
                      <a:pt x="4410" y="1472"/>
                      <a:pt x="4410" y="1472"/>
                      <a:pt x="4410" y="1472"/>
                    </a:cubicBezTo>
                    <a:cubicBezTo>
                      <a:pt x="4408" y="1473"/>
                      <a:pt x="4408" y="1473"/>
                      <a:pt x="4408" y="1473"/>
                    </a:cubicBezTo>
                    <a:cubicBezTo>
                      <a:pt x="4408" y="1471"/>
                      <a:pt x="4408" y="1471"/>
                      <a:pt x="4408" y="1471"/>
                    </a:cubicBezTo>
                    <a:cubicBezTo>
                      <a:pt x="4406" y="1470"/>
                      <a:pt x="4406" y="1470"/>
                      <a:pt x="4406" y="1470"/>
                    </a:cubicBezTo>
                    <a:cubicBezTo>
                      <a:pt x="4406" y="1469"/>
                      <a:pt x="4406" y="1469"/>
                      <a:pt x="4406" y="1469"/>
                    </a:cubicBezTo>
                    <a:cubicBezTo>
                      <a:pt x="4406" y="1468"/>
                      <a:pt x="4406" y="1468"/>
                      <a:pt x="4406" y="1468"/>
                    </a:cubicBezTo>
                    <a:cubicBezTo>
                      <a:pt x="4407" y="1467"/>
                      <a:pt x="4407" y="1467"/>
                      <a:pt x="4407" y="1467"/>
                    </a:cubicBezTo>
                    <a:cubicBezTo>
                      <a:pt x="4408" y="1467"/>
                      <a:pt x="4408" y="1467"/>
                      <a:pt x="4408" y="1467"/>
                    </a:cubicBezTo>
                    <a:cubicBezTo>
                      <a:pt x="4408" y="1467"/>
                      <a:pt x="4408" y="1467"/>
                      <a:pt x="4408" y="1467"/>
                    </a:cubicBezTo>
                    <a:cubicBezTo>
                      <a:pt x="4409" y="1467"/>
                      <a:pt x="4409" y="1467"/>
                      <a:pt x="4409" y="1467"/>
                    </a:cubicBezTo>
                    <a:cubicBezTo>
                      <a:pt x="4410" y="1467"/>
                      <a:pt x="4410" y="1467"/>
                      <a:pt x="4410" y="1467"/>
                    </a:cubicBezTo>
                    <a:cubicBezTo>
                      <a:pt x="4411" y="1467"/>
                      <a:pt x="4411" y="1467"/>
                      <a:pt x="4411" y="1467"/>
                    </a:cubicBezTo>
                    <a:cubicBezTo>
                      <a:pt x="4412" y="1466"/>
                      <a:pt x="4412" y="1466"/>
                      <a:pt x="4412" y="1466"/>
                    </a:cubicBezTo>
                    <a:cubicBezTo>
                      <a:pt x="4412" y="1465"/>
                      <a:pt x="4412" y="1465"/>
                      <a:pt x="4412" y="1465"/>
                    </a:cubicBezTo>
                    <a:cubicBezTo>
                      <a:pt x="4412" y="1465"/>
                      <a:pt x="4412" y="1465"/>
                      <a:pt x="4412" y="1465"/>
                    </a:cubicBezTo>
                    <a:cubicBezTo>
                      <a:pt x="4411" y="1464"/>
                      <a:pt x="4411" y="1464"/>
                      <a:pt x="4411" y="1464"/>
                    </a:cubicBezTo>
                    <a:cubicBezTo>
                      <a:pt x="4409" y="1464"/>
                      <a:pt x="4409" y="1464"/>
                      <a:pt x="4409" y="1464"/>
                    </a:cubicBezTo>
                    <a:cubicBezTo>
                      <a:pt x="4408" y="1463"/>
                      <a:pt x="4408" y="1463"/>
                      <a:pt x="4408" y="1463"/>
                    </a:cubicBezTo>
                    <a:cubicBezTo>
                      <a:pt x="4408" y="1463"/>
                      <a:pt x="4408" y="1463"/>
                      <a:pt x="4408" y="1463"/>
                    </a:cubicBezTo>
                    <a:cubicBezTo>
                      <a:pt x="4408" y="1461"/>
                      <a:pt x="4408" y="1461"/>
                      <a:pt x="4408" y="1461"/>
                    </a:cubicBezTo>
                    <a:cubicBezTo>
                      <a:pt x="4407" y="1460"/>
                      <a:pt x="4407" y="1460"/>
                      <a:pt x="4407" y="1460"/>
                    </a:cubicBezTo>
                    <a:cubicBezTo>
                      <a:pt x="4406" y="1460"/>
                      <a:pt x="4406" y="1460"/>
                      <a:pt x="4406" y="1460"/>
                    </a:cubicBezTo>
                    <a:cubicBezTo>
                      <a:pt x="4406" y="1460"/>
                      <a:pt x="4406" y="1460"/>
                      <a:pt x="4406" y="1460"/>
                    </a:cubicBezTo>
                    <a:cubicBezTo>
                      <a:pt x="4405" y="1460"/>
                      <a:pt x="4405" y="1460"/>
                      <a:pt x="4405" y="1460"/>
                    </a:cubicBezTo>
                    <a:cubicBezTo>
                      <a:pt x="4405" y="1460"/>
                      <a:pt x="4405" y="1460"/>
                      <a:pt x="4405" y="1460"/>
                    </a:cubicBezTo>
                    <a:cubicBezTo>
                      <a:pt x="4403" y="1460"/>
                      <a:pt x="4403" y="1460"/>
                      <a:pt x="4403" y="1460"/>
                    </a:cubicBezTo>
                    <a:cubicBezTo>
                      <a:pt x="4400" y="1460"/>
                      <a:pt x="4400" y="1460"/>
                      <a:pt x="4400" y="1460"/>
                    </a:cubicBezTo>
                    <a:cubicBezTo>
                      <a:pt x="4398" y="1460"/>
                      <a:pt x="4398" y="1460"/>
                      <a:pt x="4398" y="1460"/>
                    </a:cubicBezTo>
                    <a:cubicBezTo>
                      <a:pt x="4397" y="1458"/>
                      <a:pt x="4397" y="1458"/>
                      <a:pt x="4397" y="1458"/>
                    </a:cubicBezTo>
                    <a:cubicBezTo>
                      <a:pt x="4395" y="1458"/>
                      <a:pt x="4395" y="1458"/>
                      <a:pt x="4395" y="1458"/>
                    </a:cubicBezTo>
                    <a:cubicBezTo>
                      <a:pt x="4395" y="1457"/>
                      <a:pt x="4395" y="1457"/>
                      <a:pt x="4395" y="1457"/>
                    </a:cubicBezTo>
                    <a:cubicBezTo>
                      <a:pt x="4395" y="1456"/>
                      <a:pt x="4395" y="1456"/>
                      <a:pt x="4395" y="1456"/>
                    </a:cubicBezTo>
                    <a:cubicBezTo>
                      <a:pt x="4397" y="1456"/>
                      <a:pt x="4397" y="1456"/>
                      <a:pt x="4397" y="1456"/>
                    </a:cubicBezTo>
                    <a:cubicBezTo>
                      <a:pt x="4399" y="1456"/>
                      <a:pt x="4399" y="1456"/>
                      <a:pt x="4399" y="1456"/>
                    </a:cubicBezTo>
                    <a:cubicBezTo>
                      <a:pt x="4399" y="1456"/>
                      <a:pt x="4399" y="1456"/>
                      <a:pt x="4399" y="1456"/>
                    </a:cubicBezTo>
                    <a:cubicBezTo>
                      <a:pt x="4400" y="1456"/>
                      <a:pt x="4400" y="1456"/>
                      <a:pt x="4400" y="1456"/>
                    </a:cubicBezTo>
                    <a:cubicBezTo>
                      <a:pt x="4401" y="1456"/>
                      <a:pt x="4401" y="1456"/>
                      <a:pt x="4401" y="1456"/>
                    </a:cubicBezTo>
                    <a:cubicBezTo>
                      <a:pt x="4402" y="1457"/>
                      <a:pt x="4402" y="1457"/>
                      <a:pt x="4402" y="1457"/>
                    </a:cubicBezTo>
                    <a:cubicBezTo>
                      <a:pt x="4404" y="1458"/>
                      <a:pt x="4404" y="1458"/>
                      <a:pt x="4404" y="1458"/>
                    </a:cubicBezTo>
                    <a:cubicBezTo>
                      <a:pt x="4404" y="1458"/>
                      <a:pt x="4404" y="1458"/>
                      <a:pt x="4404" y="1458"/>
                    </a:cubicBezTo>
                    <a:cubicBezTo>
                      <a:pt x="4406" y="1457"/>
                      <a:pt x="4406" y="1457"/>
                      <a:pt x="4406" y="1457"/>
                    </a:cubicBezTo>
                    <a:cubicBezTo>
                      <a:pt x="4407" y="1457"/>
                      <a:pt x="4407" y="1457"/>
                      <a:pt x="4407" y="1457"/>
                    </a:cubicBezTo>
                    <a:cubicBezTo>
                      <a:pt x="4408" y="1457"/>
                      <a:pt x="4408" y="1457"/>
                      <a:pt x="4408" y="1457"/>
                    </a:cubicBezTo>
                    <a:cubicBezTo>
                      <a:pt x="4409" y="1459"/>
                      <a:pt x="4409" y="1459"/>
                      <a:pt x="4409" y="1459"/>
                    </a:cubicBezTo>
                    <a:cubicBezTo>
                      <a:pt x="4410" y="1460"/>
                      <a:pt x="4410" y="1460"/>
                      <a:pt x="4410" y="1460"/>
                    </a:cubicBezTo>
                    <a:cubicBezTo>
                      <a:pt x="4411" y="1460"/>
                      <a:pt x="4411" y="1460"/>
                      <a:pt x="4411" y="1460"/>
                    </a:cubicBezTo>
                    <a:cubicBezTo>
                      <a:pt x="4411" y="1462"/>
                      <a:pt x="4411" y="1462"/>
                      <a:pt x="4411" y="1462"/>
                    </a:cubicBezTo>
                    <a:cubicBezTo>
                      <a:pt x="4412" y="1462"/>
                      <a:pt x="4412" y="1462"/>
                      <a:pt x="4412" y="1462"/>
                    </a:cubicBezTo>
                    <a:cubicBezTo>
                      <a:pt x="4413" y="1460"/>
                      <a:pt x="4413" y="1460"/>
                      <a:pt x="4413" y="1460"/>
                    </a:cubicBezTo>
                    <a:cubicBezTo>
                      <a:pt x="4413" y="1459"/>
                      <a:pt x="4413" y="1459"/>
                      <a:pt x="4413" y="1459"/>
                    </a:cubicBezTo>
                    <a:cubicBezTo>
                      <a:pt x="4414" y="1457"/>
                      <a:pt x="4414" y="1457"/>
                      <a:pt x="4414" y="1457"/>
                    </a:cubicBezTo>
                    <a:cubicBezTo>
                      <a:pt x="4414" y="1454"/>
                      <a:pt x="4414" y="1454"/>
                      <a:pt x="4414" y="1454"/>
                    </a:cubicBezTo>
                    <a:cubicBezTo>
                      <a:pt x="4415" y="1453"/>
                      <a:pt x="4415" y="1453"/>
                      <a:pt x="4415" y="1453"/>
                    </a:cubicBezTo>
                    <a:cubicBezTo>
                      <a:pt x="4415" y="1452"/>
                      <a:pt x="4415" y="1452"/>
                      <a:pt x="4415" y="1452"/>
                    </a:cubicBezTo>
                    <a:cubicBezTo>
                      <a:pt x="4414" y="1451"/>
                      <a:pt x="4414" y="1451"/>
                      <a:pt x="4414" y="1451"/>
                    </a:cubicBezTo>
                    <a:cubicBezTo>
                      <a:pt x="4413" y="1451"/>
                      <a:pt x="4413" y="1451"/>
                      <a:pt x="4413" y="1451"/>
                    </a:cubicBezTo>
                    <a:cubicBezTo>
                      <a:pt x="4413" y="1452"/>
                      <a:pt x="4413" y="1452"/>
                      <a:pt x="4413" y="1452"/>
                    </a:cubicBezTo>
                    <a:cubicBezTo>
                      <a:pt x="4412" y="1454"/>
                      <a:pt x="4412" y="1454"/>
                      <a:pt x="4412" y="1454"/>
                    </a:cubicBezTo>
                    <a:cubicBezTo>
                      <a:pt x="4410" y="1454"/>
                      <a:pt x="4410" y="1454"/>
                      <a:pt x="4410" y="1454"/>
                    </a:cubicBezTo>
                    <a:cubicBezTo>
                      <a:pt x="4409" y="1455"/>
                      <a:pt x="4409" y="1455"/>
                      <a:pt x="4409" y="1455"/>
                    </a:cubicBezTo>
                    <a:cubicBezTo>
                      <a:pt x="4408" y="1454"/>
                      <a:pt x="4408" y="1454"/>
                      <a:pt x="4408" y="1454"/>
                    </a:cubicBezTo>
                    <a:cubicBezTo>
                      <a:pt x="4407" y="1453"/>
                      <a:pt x="4407" y="1453"/>
                      <a:pt x="4407" y="1453"/>
                    </a:cubicBezTo>
                    <a:cubicBezTo>
                      <a:pt x="4405" y="1451"/>
                      <a:pt x="4405" y="1451"/>
                      <a:pt x="4405" y="1451"/>
                    </a:cubicBezTo>
                    <a:cubicBezTo>
                      <a:pt x="4405" y="1450"/>
                      <a:pt x="4405" y="1450"/>
                      <a:pt x="4405" y="1450"/>
                    </a:cubicBezTo>
                    <a:cubicBezTo>
                      <a:pt x="4406" y="1450"/>
                      <a:pt x="4406" y="1450"/>
                      <a:pt x="4406" y="1450"/>
                    </a:cubicBezTo>
                    <a:cubicBezTo>
                      <a:pt x="4406" y="1450"/>
                      <a:pt x="4406" y="1450"/>
                      <a:pt x="4406" y="1450"/>
                    </a:cubicBezTo>
                    <a:cubicBezTo>
                      <a:pt x="4408" y="1451"/>
                      <a:pt x="4408" y="1451"/>
                      <a:pt x="4408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2" y="1450"/>
                      <a:pt x="4412" y="1450"/>
                      <a:pt x="4412" y="1450"/>
                    </a:cubicBezTo>
                    <a:cubicBezTo>
                      <a:pt x="4411" y="1449"/>
                      <a:pt x="4411" y="1449"/>
                      <a:pt x="4411" y="1449"/>
                    </a:cubicBezTo>
                    <a:cubicBezTo>
                      <a:pt x="4411" y="1449"/>
                      <a:pt x="4411" y="1449"/>
                      <a:pt x="4411" y="1449"/>
                    </a:cubicBezTo>
                    <a:cubicBezTo>
                      <a:pt x="4406" y="1447"/>
                      <a:pt x="4406" y="1447"/>
                      <a:pt x="4406" y="1447"/>
                    </a:cubicBezTo>
                    <a:cubicBezTo>
                      <a:pt x="4402" y="1447"/>
                      <a:pt x="4402" y="1447"/>
                      <a:pt x="4402" y="1447"/>
                    </a:cubicBezTo>
                    <a:cubicBezTo>
                      <a:pt x="4401" y="1446"/>
                      <a:pt x="4401" y="1446"/>
                      <a:pt x="4401" y="1446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9"/>
                      <a:pt x="4399" y="1449"/>
                      <a:pt x="4399" y="1449"/>
                    </a:cubicBezTo>
                    <a:cubicBezTo>
                      <a:pt x="4400" y="1449"/>
                      <a:pt x="4400" y="1449"/>
                      <a:pt x="4400" y="1449"/>
                    </a:cubicBezTo>
                    <a:cubicBezTo>
                      <a:pt x="4400" y="1450"/>
                      <a:pt x="4400" y="1450"/>
                      <a:pt x="4400" y="1450"/>
                    </a:cubicBezTo>
                    <a:cubicBezTo>
                      <a:pt x="4399" y="1450"/>
                      <a:pt x="4399" y="1450"/>
                      <a:pt x="4399" y="1450"/>
                    </a:cubicBezTo>
                    <a:cubicBezTo>
                      <a:pt x="4399" y="1450"/>
                      <a:pt x="4399" y="1450"/>
                      <a:pt x="4399" y="1450"/>
                    </a:cubicBezTo>
                    <a:cubicBezTo>
                      <a:pt x="4397" y="1449"/>
                      <a:pt x="4397" y="1449"/>
                      <a:pt x="4397" y="1449"/>
                    </a:cubicBezTo>
                    <a:cubicBezTo>
                      <a:pt x="4397" y="1448"/>
                      <a:pt x="4397" y="1448"/>
                      <a:pt x="4397" y="1448"/>
                    </a:cubicBezTo>
                    <a:cubicBezTo>
                      <a:pt x="4397" y="1447"/>
                      <a:pt x="4397" y="1447"/>
                      <a:pt x="4397" y="1447"/>
                    </a:cubicBezTo>
                    <a:cubicBezTo>
                      <a:pt x="4397" y="1447"/>
                      <a:pt x="4397" y="1447"/>
                      <a:pt x="4397" y="1447"/>
                    </a:cubicBezTo>
                    <a:cubicBezTo>
                      <a:pt x="4394" y="1445"/>
                      <a:pt x="4394" y="1445"/>
                      <a:pt x="4394" y="1445"/>
                    </a:cubicBezTo>
                    <a:cubicBezTo>
                      <a:pt x="4393" y="1445"/>
                      <a:pt x="4393" y="1445"/>
                      <a:pt x="4393" y="1445"/>
                    </a:cubicBezTo>
                    <a:cubicBezTo>
                      <a:pt x="4392" y="1445"/>
                      <a:pt x="4392" y="1445"/>
                      <a:pt x="4392" y="1445"/>
                    </a:cubicBezTo>
                    <a:cubicBezTo>
                      <a:pt x="4391" y="1445"/>
                      <a:pt x="4391" y="1445"/>
                      <a:pt x="4391" y="1445"/>
                    </a:cubicBezTo>
                    <a:cubicBezTo>
                      <a:pt x="4391" y="1446"/>
                      <a:pt x="4391" y="1446"/>
                      <a:pt x="4391" y="1446"/>
                    </a:cubicBezTo>
                    <a:cubicBezTo>
                      <a:pt x="4391" y="1448"/>
                      <a:pt x="4391" y="1448"/>
                      <a:pt x="4391" y="1448"/>
                    </a:cubicBezTo>
                    <a:cubicBezTo>
                      <a:pt x="4391" y="1449"/>
                      <a:pt x="4391" y="1449"/>
                      <a:pt x="4391" y="1449"/>
                    </a:cubicBezTo>
                    <a:cubicBezTo>
                      <a:pt x="4390" y="1450"/>
                      <a:pt x="4390" y="1450"/>
                      <a:pt x="4390" y="1450"/>
                    </a:cubicBezTo>
                    <a:cubicBezTo>
                      <a:pt x="4390" y="1451"/>
                      <a:pt x="4390" y="1451"/>
                      <a:pt x="4390" y="1451"/>
                    </a:cubicBezTo>
                    <a:cubicBezTo>
                      <a:pt x="4389" y="1450"/>
                      <a:pt x="4389" y="1450"/>
                      <a:pt x="4389" y="1450"/>
                    </a:cubicBezTo>
                    <a:cubicBezTo>
                      <a:pt x="4388" y="1448"/>
                      <a:pt x="4388" y="1448"/>
                      <a:pt x="4388" y="1448"/>
                    </a:cubicBezTo>
                    <a:cubicBezTo>
                      <a:pt x="4389" y="1447"/>
                      <a:pt x="4389" y="1447"/>
                      <a:pt x="4389" y="1447"/>
                    </a:cubicBezTo>
                    <a:cubicBezTo>
                      <a:pt x="4388" y="1447"/>
                      <a:pt x="4388" y="1447"/>
                      <a:pt x="4388" y="1447"/>
                    </a:cubicBezTo>
                    <a:cubicBezTo>
                      <a:pt x="4388" y="1446"/>
                      <a:pt x="4388" y="1446"/>
                      <a:pt x="4388" y="1446"/>
                    </a:cubicBezTo>
                    <a:cubicBezTo>
                      <a:pt x="4387" y="1447"/>
                      <a:pt x="4387" y="1447"/>
                      <a:pt x="4387" y="1447"/>
                    </a:cubicBezTo>
                    <a:cubicBezTo>
                      <a:pt x="4386" y="1447"/>
                      <a:pt x="4386" y="1447"/>
                      <a:pt x="4386" y="1447"/>
                    </a:cubicBezTo>
                    <a:cubicBezTo>
                      <a:pt x="4386" y="1445"/>
                      <a:pt x="4386" y="1445"/>
                      <a:pt x="4386" y="1445"/>
                    </a:cubicBezTo>
                    <a:cubicBezTo>
                      <a:pt x="4386" y="1445"/>
                      <a:pt x="4386" y="1445"/>
                      <a:pt x="4386" y="1445"/>
                    </a:cubicBezTo>
                    <a:cubicBezTo>
                      <a:pt x="4388" y="1445"/>
                      <a:pt x="4388" y="1445"/>
                      <a:pt x="4388" y="1445"/>
                    </a:cubicBezTo>
                    <a:cubicBezTo>
                      <a:pt x="4390" y="1443"/>
                      <a:pt x="4390" y="1443"/>
                      <a:pt x="4390" y="1443"/>
                    </a:cubicBezTo>
                    <a:cubicBezTo>
                      <a:pt x="4391" y="1443"/>
                      <a:pt x="4391" y="1443"/>
                      <a:pt x="4391" y="1443"/>
                    </a:cubicBezTo>
                    <a:cubicBezTo>
                      <a:pt x="4390" y="1443"/>
                      <a:pt x="4390" y="1443"/>
                      <a:pt x="4390" y="1443"/>
                    </a:cubicBezTo>
                    <a:cubicBezTo>
                      <a:pt x="4389" y="1442"/>
                      <a:pt x="4389" y="1442"/>
                      <a:pt x="4389" y="1442"/>
                    </a:cubicBezTo>
                    <a:cubicBezTo>
                      <a:pt x="4388" y="1441"/>
                      <a:pt x="4388" y="1441"/>
                      <a:pt x="4388" y="1441"/>
                    </a:cubicBezTo>
                    <a:cubicBezTo>
                      <a:pt x="4386" y="1440"/>
                      <a:pt x="4386" y="1440"/>
                      <a:pt x="4386" y="1440"/>
                    </a:cubicBezTo>
                    <a:cubicBezTo>
                      <a:pt x="4385" y="1440"/>
                      <a:pt x="4385" y="1440"/>
                      <a:pt x="4385" y="1440"/>
                    </a:cubicBezTo>
                    <a:cubicBezTo>
                      <a:pt x="4383" y="1440"/>
                      <a:pt x="4383" y="1440"/>
                      <a:pt x="4383" y="1440"/>
                    </a:cubicBezTo>
                    <a:cubicBezTo>
                      <a:pt x="4383" y="1441"/>
                      <a:pt x="4383" y="1441"/>
                      <a:pt x="4383" y="1441"/>
                    </a:cubicBezTo>
                    <a:cubicBezTo>
                      <a:pt x="4383" y="1442"/>
                      <a:pt x="4383" y="1442"/>
                      <a:pt x="4383" y="1442"/>
                    </a:cubicBezTo>
                    <a:cubicBezTo>
                      <a:pt x="4383" y="1443"/>
                      <a:pt x="4383" y="1443"/>
                      <a:pt x="4383" y="1443"/>
                    </a:cubicBezTo>
                    <a:cubicBezTo>
                      <a:pt x="4384" y="1445"/>
                      <a:pt x="4384" y="1445"/>
                      <a:pt x="4384" y="1445"/>
                    </a:cubicBezTo>
                    <a:cubicBezTo>
                      <a:pt x="4384" y="1445"/>
                      <a:pt x="4384" y="1445"/>
                      <a:pt x="4384" y="1445"/>
                    </a:cubicBezTo>
                    <a:cubicBezTo>
                      <a:pt x="4384" y="1446"/>
                      <a:pt x="4384" y="1446"/>
                      <a:pt x="4384" y="1446"/>
                    </a:cubicBezTo>
                    <a:cubicBezTo>
                      <a:pt x="4382" y="1446"/>
                      <a:pt x="4382" y="1446"/>
                      <a:pt x="4382" y="1446"/>
                    </a:cubicBezTo>
                    <a:cubicBezTo>
                      <a:pt x="4380" y="1445"/>
                      <a:pt x="4380" y="1445"/>
                      <a:pt x="4380" y="1445"/>
                    </a:cubicBezTo>
                    <a:cubicBezTo>
                      <a:pt x="4380" y="1445"/>
                      <a:pt x="4380" y="1445"/>
                      <a:pt x="4380" y="1445"/>
                    </a:cubicBezTo>
                    <a:cubicBezTo>
                      <a:pt x="4379" y="1445"/>
                      <a:pt x="4379" y="1445"/>
                      <a:pt x="4379" y="1445"/>
                    </a:cubicBezTo>
                    <a:cubicBezTo>
                      <a:pt x="4379" y="1442"/>
                      <a:pt x="4379" y="1442"/>
                      <a:pt x="4379" y="1442"/>
                    </a:cubicBezTo>
                    <a:cubicBezTo>
                      <a:pt x="4379" y="1439"/>
                      <a:pt x="4379" y="1439"/>
                      <a:pt x="4379" y="1439"/>
                    </a:cubicBezTo>
                    <a:cubicBezTo>
                      <a:pt x="4380" y="1438"/>
                      <a:pt x="4380" y="1438"/>
                      <a:pt x="4380" y="1438"/>
                    </a:cubicBezTo>
                    <a:cubicBezTo>
                      <a:pt x="4380" y="1437"/>
                      <a:pt x="4380" y="1437"/>
                      <a:pt x="4380" y="1437"/>
                    </a:cubicBezTo>
                    <a:cubicBezTo>
                      <a:pt x="4381" y="1438"/>
                      <a:pt x="4381" y="1438"/>
                      <a:pt x="4381" y="1438"/>
                    </a:cubicBezTo>
                    <a:cubicBezTo>
                      <a:pt x="4381" y="1439"/>
                      <a:pt x="4381" y="1439"/>
                      <a:pt x="4381" y="1439"/>
                    </a:cubicBezTo>
                    <a:cubicBezTo>
                      <a:pt x="4382" y="1439"/>
                      <a:pt x="4382" y="1439"/>
                      <a:pt x="4382" y="1439"/>
                    </a:cubicBezTo>
                    <a:cubicBezTo>
                      <a:pt x="4382" y="1439"/>
                      <a:pt x="4382" y="1439"/>
                      <a:pt x="4382" y="1439"/>
                    </a:cubicBezTo>
                    <a:cubicBezTo>
                      <a:pt x="4383" y="1439"/>
                      <a:pt x="4383" y="1439"/>
                      <a:pt x="4383" y="1439"/>
                    </a:cubicBezTo>
                    <a:cubicBezTo>
                      <a:pt x="4383" y="1438"/>
                      <a:pt x="4383" y="1438"/>
                      <a:pt x="4383" y="1438"/>
                    </a:cubicBezTo>
                    <a:cubicBezTo>
                      <a:pt x="4383" y="1438"/>
                      <a:pt x="4383" y="1438"/>
                      <a:pt x="4383" y="1438"/>
                    </a:cubicBezTo>
                    <a:cubicBezTo>
                      <a:pt x="4383" y="1437"/>
                      <a:pt x="4383" y="1437"/>
                      <a:pt x="4383" y="1437"/>
                    </a:cubicBezTo>
                    <a:cubicBezTo>
                      <a:pt x="4383" y="1436"/>
                      <a:pt x="4383" y="1436"/>
                      <a:pt x="4383" y="1436"/>
                    </a:cubicBezTo>
                    <a:cubicBezTo>
                      <a:pt x="4382" y="1435"/>
                      <a:pt x="4382" y="1435"/>
                      <a:pt x="4382" y="1435"/>
                    </a:cubicBezTo>
                    <a:cubicBezTo>
                      <a:pt x="4382" y="1434"/>
                      <a:pt x="4382" y="1434"/>
                      <a:pt x="4382" y="1434"/>
                    </a:cubicBezTo>
                    <a:cubicBezTo>
                      <a:pt x="4381" y="1434"/>
                      <a:pt x="4381" y="1434"/>
                      <a:pt x="4381" y="1434"/>
                    </a:cubicBezTo>
                    <a:cubicBezTo>
                      <a:pt x="4379" y="1434"/>
                      <a:pt x="4379" y="1434"/>
                      <a:pt x="4379" y="1434"/>
                    </a:cubicBezTo>
                    <a:cubicBezTo>
                      <a:pt x="4377" y="1434"/>
                      <a:pt x="4377" y="1434"/>
                      <a:pt x="4377" y="1434"/>
                    </a:cubicBezTo>
                    <a:cubicBezTo>
                      <a:pt x="4375" y="1433"/>
                      <a:pt x="4375" y="1433"/>
                      <a:pt x="4375" y="1433"/>
                    </a:cubicBezTo>
                    <a:cubicBezTo>
                      <a:pt x="4375" y="1432"/>
                      <a:pt x="4375" y="1432"/>
                      <a:pt x="4375" y="1432"/>
                    </a:cubicBezTo>
                    <a:cubicBezTo>
                      <a:pt x="4374" y="1431"/>
                      <a:pt x="4374" y="1431"/>
                      <a:pt x="4374" y="1431"/>
                    </a:cubicBezTo>
                    <a:cubicBezTo>
                      <a:pt x="4374" y="1430"/>
                      <a:pt x="4374" y="1430"/>
                      <a:pt x="4374" y="1430"/>
                    </a:cubicBezTo>
                    <a:cubicBezTo>
                      <a:pt x="4374" y="1429"/>
                      <a:pt x="4374" y="1429"/>
                      <a:pt x="4374" y="1429"/>
                    </a:cubicBezTo>
                    <a:cubicBezTo>
                      <a:pt x="4374" y="1428"/>
                      <a:pt x="4374" y="1428"/>
                      <a:pt x="4374" y="1428"/>
                    </a:cubicBezTo>
                    <a:cubicBezTo>
                      <a:pt x="4373" y="1427"/>
                      <a:pt x="4373" y="1427"/>
                      <a:pt x="4373" y="1427"/>
                    </a:cubicBezTo>
                    <a:cubicBezTo>
                      <a:pt x="4372" y="1427"/>
                      <a:pt x="4372" y="1427"/>
                      <a:pt x="4372" y="1427"/>
                    </a:cubicBezTo>
                    <a:cubicBezTo>
                      <a:pt x="4371" y="1427"/>
                      <a:pt x="4371" y="1427"/>
                      <a:pt x="4371" y="1427"/>
                    </a:cubicBezTo>
                    <a:cubicBezTo>
                      <a:pt x="4370" y="1428"/>
                      <a:pt x="4370" y="1428"/>
                      <a:pt x="4370" y="1428"/>
                    </a:cubicBezTo>
                    <a:cubicBezTo>
                      <a:pt x="4370" y="1429"/>
                      <a:pt x="4370" y="1429"/>
                      <a:pt x="4370" y="1429"/>
                    </a:cubicBezTo>
                    <a:cubicBezTo>
                      <a:pt x="4371" y="1429"/>
                      <a:pt x="4371" y="1429"/>
                      <a:pt x="4371" y="1429"/>
                    </a:cubicBezTo>
                    <a:cubicBezTo>
                      <a:pt x="4371" y="1430"/>
                      <a:pt x="4371" y="1430"/>
                      <a:pt x="4371" y="1430"/>
                    </a:cubicBezTo>
                    <a:cubicBezTo>
                      <a:pt x="4371" y="1431"/>
                      <a:pt x="4371" y="1431"/>
                      <a:pt x="4371" y="1431"/>
                    </a:cubicBezTo>
                    <a:cubicBezTo>
                      <a:pt x="4371" y="1431"/>
                      <a:pt x="4371" y="1431"/>
                      <a:pt x="4371" y="1431"/>
                    </a:cubicBezTo>
                    <a:cubicBezTo>
                      <a:pt x="4370" y="1431"/>
                      <a:pt x="4370" y="1431"/>
                      <a:pt x="4370" y="1431"/>
                    </a:cubicBezTo>
                    <a:cubicBezTo>
                      <a:pt x="4368" y="1429"/>
                      <a:pt x="4368" y="1429"/>
                      <a:pt x="4368" y="1429"/>
                    </a:cubicBezTo>
                    <a:cubicBezTo>
                      <a:pt x="4368" y="1429"/>
                      <a:pt x="4368" y="1429"/>
                      <a:pt x="4368" y="1429"/>
                    </a:cubicBezTo>
                    <a:cubicBezTo>
                      <a:pt x="4367" y="1428"/>
                      <a:pt x="4367" y="1428"/>
                      <a:pt x="4367" y="1428"/>
                    </a:cubicBezTo>
                    <a:cubicBezTo>
                      <a:pt x="4366" y="1428"/>
                      <a:pt x="4366" y="1428"/>
                      <a:pt x="4366" y="1428"/>
                    </a:cubicBezTo>
                    <a:cubicBezTo>
                      <a:pt x="4365" y="1428"/>
                      <a:pt x="4365" y="1428"/>
                      <a:pt x="4365" y="1428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3" y="1430"/>
                      <a:pt x="4363" y="1430"/>
                      <a:pt x="4363" y="1430"/>
                    </a:cubicBezTo>
                    <a:cubicBezTo>
                      <a:pt x="4363" y="1431"/>
                      <a:pt x="4363" y="1431"/>
                      <a:pt x="4363" y="1431"/>
                    </a:cubicBezTo>
                    <a:cubicBezTo>
                      <a:pt x="4364" y="1431"/>
                      <a:pt x="4364" y="1431"/>
                      <a:pt x="4364" y="1431"/>
                    </a:cubicBezTo>
                    <a:cubicBezTo>
                      <a:pt x="4365" y="1434"/>
                      <a:pt x="4365" y="1434"/>
                      <a:pt x="4365" y="1434"/>
                    </a:cubicBezTo>
                    <a:cubicBezTo>
                      <a:pt x="4365" y="1434"/>
                      <a:pt x="4365" y="1434"/>
                      <a:pt x="4365" y="1434"/>
                    </a:cubicBezTo>
                    <a:cubicBezTo>
                      <a:pt x="4364" y="1436"/>
                      <a:pt x="4364" y="1436"/>
                      <a:pt x="4364" y="1436"/>
                    </a:cubicBezTo>
                    <a:cubicBezTo>
                      <a:pt x="4364" y="1437"/>
                      <a:pt x="4364" y="1437"/>
                      <a:pt x="4364" y="1437"/>
                    </a:cubicBezTo>
                    <a:cubicBezTo>
                      <a:pt x="4366" y="1438"/>
                      <a:pt x="4366" y="1438"/>
                      <a:pt x="4366" y="1438"/>
                    </a:cubicBezTo>
                    <a:cubicBezTo>
                      <a:pt x="4366" y="1439"/>
                      <a:pt x="4366" y="1439"/>
                      <a:pt x="4366" y="1439"/>
                    </a:cubicBezTo>
                    <a:cubicBezTo>
                      <a:pt x="4366" y="1440"/>
                      <a:pt x="4366" y="1440"/>
                      <a:pt x="4366" y="1440"/>
                    </a:cubicBezTo>
                    <a:cubicBezTo>
                      <a:pt x="4366" y="1440"/>
                      <a:pt x="4366" y="1440"/>
                      <a:pt x="4366" y="1440"/>
                    </a:cubicBezTo>
                    <a:cubicBezTo>
                      <a:pt x="4365" y="1439"/>
                      <a:pt x="4365" y="1439"/>
                      <a:pt x="4365" y="1439"/>
                    </a:cubicBezTo>
                    <a:cubicBezTo>
                      <a:pt x="4364" y="1439"/>
                      <a:pt x="4364" y="1439"/>
                      <a:pt x="4364" y="1439"/>
                    </a:cubicBezTo>
                    <a:cubicBezTo>
                      <a:pt x="4362" y="1438"/>
                      <a:pt x="4362" y="1438"/>
                      <a:pt x="4362" y="1438"/>
                    </a:cubicBezTo>
                    <a:cubicBezTo>
                      <a:pt x="4362" y="1438"/>
                      <a:pt x="4362" y="1438"/>
                      <a:pt x="4362" y="1438"/>
                    </a:cubicBezTo>
                    <a:cubicBezTo>
                      <a:pt x="4361" y="1437"/>
                      <a:pt x="4361" y="1437"/>
                      <a:pt x="4361" y="1437"/>
                    </a:cubicBezTo>
                    <a:cubicBezTo>
                      <a:pt x="4361" y="1436"/>
                      <a:pt x="4361" y="1436"/>
                      <a:pt x="4361" y="1436"/>
                    </a:cubicBezTo>
                    <a:cubicBezTo>
                      <a:pt x="4361" y="1436"/>
                      <a:pt x="4361" y="1436"/>
                      <a:pt x="4361" y="1436"/>
                    </a:cubicBezTo>
                    <a:cubicBezTo>
                      <a:pt x="4361" y="1434"/>
                      <a:pt x="4361" y="1434"/>
                      <a:pt x="4361" y="1434"/>
                    </a:cubicBezTo>
                    <a:cubicBezTo>
                      <a:pt x="4359" y="1431"/>
                      <a:pt x="4359" y="1431"/>
                      <a:pt x="4359" y="1431"/>
                    </a:cubicBezTo>
                    <a:cubicBezTo>
                      <a:pt x="4358" y="1429"/>
                      <a:pt x="4358" y="1429"/>
                      <a:pt x="4358" y="1429"/>
                    </a:cubicBezTo>
                    <a:cubicBezTo>
                      <a:pt x="4357" y="1428"/>
                      <a:pt x="4357" y="1428"/>
                      <a:pt x="4357" y="1428"/>
                    </a:cubicBezTo>
                    <a:cubicBezTo>
                      <a:pt x="4357" y="1428"/>
                      <a:pt x="4357" y="1428"/>
                      <a:pt x="4357" y="1428"/>
                    </a:cubicBezTo>
                    <a:cubicBezTo>
                      <a:pt x="4355" y="1428"/>
                      <a:pt x="4355" y="1428"/>
                      <a:pt x="4355" y="1428"/>
                    </a:cubicBezTo>
                    <a:cubicBezTo>
                      <a:pt x="4353" y="1429"/>
                      <a:pt x="4353" y="1429"/>
                      <a:pt x="4353" y="1429"/>
                    </a:cubicBezTo>
                    <a:cubicBezTo>
                      <a:pt x="4351" y="1429"/>
                      <a:pt x="4351" y="1429"/>
                      <a:pt x="4351" y="1429"/>
                    </a:cubicBezTo>
                    <a:cubicBezTo>
                      <a:pt x="4350" y="1429"/>
                      <a:pt x="4350" y="1429"/>
                      <a:pt x="4350" y="1429"/>
                    </a:cubicBezTo>
                    <a:cubicBezTo>
                      <a:pt x="4349" y="1430"/>
                      <a:pt x="4349" y="1430"/>
                      <a:pt x="4349" y="1430"/>
                    </a:cubicBezTo>
                    <a:cubicBezTo>
                      <a:pt x="4348" y="1430"/>
                      <a:pt x="4348" y="1430"/>
                      <a:pt x="4348" y="1430"/>
                    </a:cubicBezTo>
                    <a:cubicBezTo>
                      <a:pt x="4346" y="1429"/>
                      <a:pt x="4346" y="1429"/>
                      <a:pt x="4346" y="1429"/>
                    </a:cubicBezTo>
                    <a:cubicBezTo>
                      <a:pt x="4346" y="1428"/>
                      <a:pt x="4346" y="1428"/>
                      <a:pt x="4346" y="1428"/>
                    </a:cubicBezTo>
                    <a:cubicBezTo>
                      <a:pt x="4345" y="1428"/>
                      <a:pt x="4345" y="1428"/>
                      <a:pt x="4345" y="1428"/>
                    </a:cubicBezTo>
                    <a:cubicBezTo>
                      <a:pt x="4344" y="1428"/>
                      <a:pt x="4344" y="1428"/>
                      <a:pt x="4344" y="1428"/>
                    </a:cubicBezTo>
                    <a:cubicBezTo>
                      <a:pt x="4344" y="1429"/>
                      <a:pt x="4344" y="1429"/>
                      <a:pt x="4344" y="1429"/>
                    </a:cubicBezTo>
                    <a:cubicBezTo>
                      <a:pt x="4344" y="1430"/>
                      <a:pt x="4344" y="1430"/>
                      <a:pt x="4344" y="1430"/>
                    </a:cubicBezTo>
                    <a:cubicBezTo>
                      <a:pt x="4344" y="1431"/>
                      <a:pt x="4344" y="1431"/>
                      <a:pt x="4344" y="1431"/>
                    </a:cubicBezTo>
                    <a:cubicBezTo>
                      <a:pt x="4343" y="1431"/>
                      <a:pt x="4343" y="1431"/>
                      <a:pt x="4343" y="1431"/>
                    </a:cubicBezTo>
                    <a:cubicBezTo>
                      <a:pt x="4342" y="1431"/>
                      <a:pt x="4342" y="1431"/>
                      <a:pt x="4342" y="1431"/>
                    </a:cubicBezTo>
                    <a:cubicBezTo>
                      <a:pt x="4339" y="1431"/>
                      <a:pt x="4339" y="1431"/>
                      <a:pt x="4339" y="1431"/>
                    </a:cubicBezTo>
                    <a:cubicBezTo>
                      <a:pt x="4337" y="1430"/>
                      <a:pt x="4337" y="1430"/>
                      <a:pt x="4337" y="1430"/>
                    </a:cubicBezTo>
                    <a:cubicBezTo>
                      <a:pt x="4336" y="1429"/>
                      <a:pt x="4336" y="1429"/>
                      <a:pt x="4336" y="1429"/>
                    </a:cubicBezTo>
                    <a:cubicBezTo>
                      <a:pt x="4335" y="1429"/>
                      <a:pt x="4335" y="1429"/>
                      <a:pt x="4335" y="1429"/>
                    </a:cubicBezTo>
                    <a:cubicBezTo>
                      <a:pt x="4336" y="1428"/>
                      <a:pt x="4336" y="1428"/>
                      <a:pt x="4336" y="1428"/>
                    </a:cubicBezTo>
                    <a:cubicBezTo>
                      <a:pt x="4337" y="1427"/>
                      <a:pt x="4337" y="1427"/>
                      <a:pt x="4337" y="1427"/>
                    </a:cubicBezTo>
                    <a:cubicBezTo>
                      <a:pt x="4339" y="1427"/>
                      <a:pt x="4339" y="1427"/>
                      <a:pt x="4339" y="1427"/>
                    </a:cubicBezTo>
                    <a:cubicBezTo>
                      <a:pt x="4339" y="1426"/>
                      <a:pt x="4339" y="1426"/>
                      <a:pt x="4339" y="1426"/>
                    </a:cubicBezTo>
                    <a:cubicBezTo>
                      <a:pt x="4339" y="1423"/>
                      <a:pt x="4339" y="1423"/>
                      <a:pt x="4339" y="1423"/>
                    </a:cubicBezTo>
                    <a:cubicBezTo>
                      <a:pt x="4338" y="1421"/>
                      <a:pt x="4338" y="1421"/>
                      <a:pt x="4338" y="1421"/>
                    </a:cubicBezTo>
                    <a:cubicBezTo>
                      <a:pt x="4337" y="1421"/>
                      <a:pt x="4337" y="1421"/>
                      <a:pt x="4337" y="1421"/>
                    </a:cubicBezTo>
                    <a:cubicBezTo>
                      <a:pt x="4333" y="1418"/>
                      <a:pt x="4333" y="1418"/>
                      <a:pt x="4333" y="1418"/>
                    </a:cubicBezTo>
                    <a:cubicBezTo>
                      <a:pt x="4330" y="1416"/>
                      <a:pt x="4330" y="1416"/>
                      <a:pt x="4330" y="1416"/>
                    </a:cubicBezTo>
                    <a:cubicBezTo>
                      <a:pt x="4330" y="1416"/>
                      <a:pt x="4330" y="1416"/>
                      <a:pt x="4330" y="1416"/>
                    </a:cubicBezTo>
                    <a:cubicBezTo>
                      <a:pt x="4331" y="1414"/>
                      <a:pt x="4331" y="1414"/>
                      <a:pt x="4331" y="1414"/>
                    </a:cubicBezTo>
                    <a:cubicBezTo>
                      <a:pt x="4331" y="1414"/>
                      <a:pt x="4331" y="1414"/>
                      <a:pt x="4331" y="1414"/>
                    </a:cubicBezTo>
                    <a:cubicBezTo>
                      <a:pt x="4332" y="1413"/>
                      <a:pt x="4332" y="1413"/>
                      <a:pt x="4332" y="1413"/>
                    </a:cubicBezTo>
                    <a:cubicBezTo>
                      <a:pt x="4331" y="1410"/>
                      <a:pt x="4331" y="1410"/>
                      <a:pt x="4331" y="1410"/>
                    </a:cubicBezTo>
                    <a:cubicBezTo>
                      <a:pt x="4330" y="1407"/>
                      <a:pt x="4330" y="1407"/>
                      <a:pt x="4330" y="1407"/>
                    </a:cubicBezTo>
                    <a:cubicBezTo>
                      <a:pt x="4328" y="1406"/>
                      <a:pt x="4328" y="1406"/>
                      <a:pt x="4328" y="1406"/>
                    </a:cubicBezTo>
                    <a:cubicBezTo>
                      <a:pt x="4328" y="1406"/>
                      <a:pt x="4328" y="1406"/>
                      <a:pt x="4328" y="1406"/>
                    </a:cubicBezTo>
                    <a:cubicBezTo>
                      <a:pt x="4326" y="1405"/>
                      <a:pt x="4326" y="1405"/>
                      <a:pt x="4326" y="1405"/>
                    </a:cubicBezTo>
                    <a:cubicBezTo>
                      <a:pt x="4326" y="1405"/>
                      <a:pt x="4326" y="1405"/>
                      <a:pt x="4326" y="1405"/>
                    </a:cubicBezTo>
                    <a:cubicBezTo>
                      <a:pt x="4326" y="1406"/>
                      <a:pt x="4326" y="1406"/>
                      <a:pt x="4326" y="1406"/>
                    </a:cubicBezTo>
                    <a:cubicBezTo>
                      <a:pt x="4325" y="1407"/>
                      <a:pt x="4325" y="1407"/>
                      <a:pt x="4325" y="1407"/>
                    </a:cubicBezTo>
                    <a:cubicBezTo>
                      <a:pt x="4325" y="1408"/>
                      <a:pt x="4325" y="1408"/>
                      <a:pt x="4325" y="1408"/>
                    </a:cubicBezTo>
                    <a:cubicBezTo>
                      <a:pt x="4325" y="1409"/>
                      <a:pt x="4325" y="1409"/>
                      <a:pt x="4325" y="1409"/>
                    </a:cubicBezTo>
                    <a:cubicBezTo>
                      <a:pt x="4325" y="1409"/>
                      <a:pt x="4325" y="1409"/>
                      <a:pt x="4325" y="1409"/>
                    </a:cubicBezTo>
                    <a:cubicBezTo>
                      <a:pt x="4323" y="1410"/>
                      <a:pt x="4323" y="1410"/>
                      <a:pt x="4323" y="1410"/>
                    </a:cubicBezTo>
                    <a:cubicBezTo>
                      <a:pt x="4320" y="1411"/>
                      <a:pt x="4320" y="1411"/>
                      <a:pt x="4320" y="1411"/>
                    </a:cubicBezTo>
                    <a:cubicBezTo>
                      <a:pt x="4318" y="1414"/>
                      <a:pt x="4318" y="1414"/>
                      <a:pt x="4318" y="1414"/>
                    </a:cubicBezTo>
                    <a:cubicBezTo>
                      <a:pt x="4316" y="1416"/>
                      <a:pt x="4316" y="1416"/>
                      <a:pt x="4316" y="1416"/>
                    </a:cubicBezTo>
                    <a:cubicBezTo>
                      <a:pt x="4313" y="1417"/>
                      <a:pt x="4313" y="1417"/>
                      <a:pt x="4313" y="1417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08" y="1419"/>
                      <a:pt x="4308" y="1419"/>
                      <a:pt x="4308" y="1419"/>
                    </a:cubicBezTo>
                    <a:cubicBezTo>
                      <a:pt x="4304" y="1419"/>
                      <a:pt x="4304" y="1419"/>
                      <a:pt x="4304" y="1419"/>
                    </a:cubicBezTo>
                    <a:cubicBezTo>
                      <a:pt x="4302" y="1418"/>
                      <a:pt x="4302" y="1418"/>
                      <a:pt x="4302" y="1418"/>
                    </a:cubicBezTo>
                    <a:cubicBezTo>
                      <a:pt x="4299" y="1418"/>
                      <a:pt x="4299" y="1418"/>
                      <a:pt x="4299" y="1418"/>
                    </a:cubicBezTo>
                    <a:cubicBezTo>
                      <a:pt x="4298" y="1418"/>
                      <a:pt x="4298" y="1418"/>
                      <a:pt x="4298" y="1418"/>
                    </a:cubicBezTo>
                    <a:cubicBezTo>
                      <a:pt x="4300" y="1416"/>
                      <a:pt x="4300" y="1416"/>
                      <a:pt x="4300" y="1416"/>
                    </a:cubicBezTo>
                    <a:cubicBezTo>
                      <a:pt x="4302" y="1416"/>
                      <a:pt x="4302" y="1416"/>
                      <a:pt x="4302" y="1416"/>
                    </a:cubicBezTo>
                    <a:cubicBezTo>
                      <a:pt x="4304" y="1416"/>
                      <a:pt x="4304" y="1416"/>
                      <a:pt x="4304" y="1416"/>
                    </a:cubicBezTo>
                    <a:cubicBezTo>
                      <a:pt x="4306" y="1416"/>
                      <a:pt x="4306" y="1416"/>
                      <a:pt x="4306" y="1416"/>
                    </a:cubicBezTo>
                    <a:cubicBezTo>
                      <a:pt x="4306" y="1416"/>
                      <a:pt x="4306" y="1416"/>
                      <a:pt x="4306" y="1416"/>
                    </a:cubicBezTo>
                    <a:cubicBezTo>
                      <a:pt x="4305" y="1415"/>
                      <a:pt x="4305" y="1415"/>
                      <a:pt x="4305" y="1415"/>
                    </a:cubicBezTo>
                    <a:cubicBezTo>
                      <a:pt x="4304" y="1414"/>
                      <a:pt x="4304" y="1414"/>
                      <a:pt x="4304" y="1414"/>
                    </a:cubicBezTo>
                    <a:cubicBezTo>
                      <a:pt x="4302" y="1414"/>
                      <a:pt x="4302" y="1414"/>
                      <a:pt x="4302" y="1414"/>
                    </a:cubicBezTo>
                    <a:cubicBezTo>
                      <a:pt x="4299" y="1411"/>
                      <a:pt x="4299" y="1411"/>
                      <a:pt x="4299" y="1411"/>
                    </a:cubicBezTo>
                    <a:cubicBezTo>
                      <a:pt x="4297" y="1410"/>
                      <a:pt x="4297" y="1410"/>
                      <a:pt x="4297" y="1410"/>
                    </a:cubicBezTo>
                    <a:cubicBezTo>
                      <a:pt x="4296" y="1409"/>
                      <a:pt x="4296" y="1409"/>
                      <a:pt x="4296" y="1409"/>
                    </a:cubicBezTo>
                    <a:cubicBezTo>
                      <a:pt x="4295" y="1409"/>
                      <a:pt x="4295" y="1409"/>
                      <a:pt x="4295" y="1409"/>
                    </a:cubicBezTo>
                    <a:cubicBezTo>
                      <a:pt x="4295" y="1408"/>
                      <a:pt x="4295" y="1408"/>
                      <a:pt x="4295" y="1408"/>
                    </a:cubicBezTo>
                    <a:cubicBezTo>
                      <a:pt x="4295" y="1407"/>
                      <a:pt x="4295" y="1407"/>
                      <a:pt x="4295" y="1407"/>
                    </a:cubicBezTo>
                    <a:cubicBezTo>
                      <a:pt x="4296" y="1407"/>
                      <a:pt x="4296" y="1407"/>
                      <a:pt x="4296" y="1407"/>
                    </a:cubicBezTo>
                    <a:cubicBezTo>
                      <a:pt x="4297" y="1407"/>
                      <a:pt x="4297" y="1407"/>
                      <a:pt x="4297" y="1407"/>
                    </a:cubicBezTo>
                    <a:cubicBezTo>
                      <a:pt x="4297" y="1407"/>
                      <a:pt x="4297" y="1407"/>
                      <a:pt x="4297" y="1407"/>
                    </a:cubicBezTo>
                    <a:cubicBezTo>
                      <a:pt x="4298" y="1407"/>
                      <a:pt x="4298" y="1407"/>
                      <a:pt x="4298" y="1407"/>
                    </a:cubicBezTo>
                    <a:cubicBezTo>
                      <a:pt x="4299" y="1408"/>
                      <a:pt x="4299" y="1408"/>
                      <a:pt x="4299" y="1408"/>
                    </a:cubicBezTo>
                    <a:cubicBezTo>
                      <a:pt x="4299" y="1409"/>
                      <a:pt x="4299" y="1409"/>
                      <a:pt x="4299" y="1409"/>
                    </a:cubicBezTo>
                    <a:cubicBezTo>
                      <a:pt x="4301" y="1411"/>
                      <a:pt x="4301" y="1411"/>
                      <a:pt x="4301" y="1411"/>
                    </a:cubicBezTo>
                    <a:cubicBezTo>
                      <a:pt x="4302" y="1411"/>
                      <a:pt x="4302" y="1411"/>
                      <a:pt x="4302" y="1411"/>
                    </a:cubicBezTo>
                    <a:cubicBezTo>
                      <a:pt x="4302" y="1411"/>
                      <a:pt x="4302" y="1411"/>
                      <a:pt x="4302" y="1411"/>
                    </a:cubicBezTo>
                    <a:cubicBezTo>
                      <a:pt x="4302" y="1410"/>
                      <a:pt x="4302" y="1410"/>
                      <a:pt x="4302" y="1410"/>
                    </a:cubicBezTo>
                    <a:cubicBezTo>
                      <a:pt x="4301" y="1408"/>
                      <a:pt x="4301" y="1408"/>
                      <a:pt x="4301" y="1408"/>
                    </a:cubicBezTo>
                    <a:cubicBezTo>
                      <a:pt x="4299" y="1406"/>
                      <a:pt x="4299" y="1406"/>
                      <a:pt x="4299" y="1406"/>
                    </a:cubicBezTo>
                    <a:cubicBezTo>
                      <a:pt x="4299" y="1405"/>
                      <a:pt x="4299" y="1405"/>
                      <a:pt x="4299" y="1405"/>
                    </a:cubicBezTo>
                    <a:cubicBezTo>
                      <a:pt x="4299" y="1404"/>
                      <a:pt x="4299" y="1404"/>
                      <a:pt x="4299" y="1404"/>
                    </a:cubicBezTo>
                    <a:cubicBezTo>
                      <a:pt x="4300" y="1401"/>
                      <a:pt x="4300" y="1401"/>
                      <a:pt x="4300" y="1401"/>
                    </a:cubicBezTo>
                    <a:cubicBezTo>
                      <a:pt x="4301" y="1399"/>
                      <a:pt x="4301" y="1399"/>
                      <a:pt x="4301" y="1399"/>
                    </a:cubicBezTo>
                    <a:cubicBezTo>
                      <a:pt x="4302" y="1396"/>
                      <a:pt x="4302" y="1396"/>
                      <a:pt x="4302" y="1396"/>
                    </a:cubicBezTo>
                    <a:cubicBezTo>
                      <a:pt x="4302" y="1394"/>
                      <a:pt x="4302" y="1394"/>
                      <a:pt x="4302" y="1394"/>
                    </a:cubicBezTo>
                    <a:cubicBezTo>
                      <a:pt x="4302" y="1394"/>
                      <a:pt x="4302" y="1394"/>
                      <a:pt x="4302" y="1394"/>
                    </a:cubicBezTo>
                    <a:cubicBezTo>
                      <a:pt x="4302" y="1393"/>
                      <a:pt x="4302" y="1393"/>
                      <a:pt x="4302" y="1393"/>
                    </a:cubicBezTo>
                    <a:cubicBezTo>
                      <a:pt x="4302" y="1392"/>
                      <a:pt x="4302" y="1392"/>
                      <a:pt x="4302" y="1392"/>
                    </a:cubicBezTo>
                    <a:cubicBezTo>
                      <a:pt x="4302" y="1391"/>
                      <a:pt x="4302" y="1391"/>
                      <a:pt x="4302" y="1391"/>
                    </a:cubicBezTo>
                    <a:cubicBezTo>
                      <a:pt x="4303" y="1391"/>
                      <a:pt x="4303" y="1391"/>
                      <a:pt x="4303" y="1391"/>
                    </a:cubicBezTo>
                    <a:cubicBezTo>
                      <a:pt x="4304" y="1391"/>
                      <a:pt x="4304" y="1391"/>
                      <a:pt x="4304" y="1391"/>
                    </a:cubicBezTo>
                    <a:cubicBezTo>
                      <a:pt x="4304" y="1390"/>
                      <a:pt x="4304" y="1390"/>
                      <a:pt x="4304" y="1390"/>
                    </a:cubicBezTo>
                    <a:cubicBezTo>
                      <a:pt x="4302" y="1389"/>
                      <a:pt x="4302" y="1389"/>
                      <a:pt x="4302" y="1389"/>
                    </a:cubicBezTo>
                    <a:cubicBezTo>
                      <a:pt x="4302" y="1389"/>
                      <a:pt x="4302" y="1389"/>
                      <a:pt x="4302" y="1389"/>
                    </a:cubicBezTo>
                    <a:cubicBezTo>
                      <a:pt x="4302" y="1388"/>
                      <a:pt x="4302" y="1388"/>
                      <a:pt x="4302" y="1388"/>
                    </a:cubicBezTo>
                    <a:cubicBezTo>
                      <a:pt x="4302" y="1388"/>
                      <a:pt x="4302" y="1388"/>
                      <a:pt x="4302" y="1388"/>
                    </a:cubicBezTo>
                    <a:cubicBezTo>
                      <a:pt x="4304" y="1387"/>
                      <a:pt x="4304" y="1387"/>
                      <a:pt x="4304" y="1387"/>
                    </a:cubicBezTo>
                    <a:cubicBezTo>
                      <a:pt x="4303" y="1387"/>
                      <a:pt x="4303" y="1387"/>
                      <a:pt x="4303" y="1387"/>
                    </a:cubicBezTo>
                    <a:cubicBezTo>
                      <a:pt x="4302" y="1386"/>
                      <a:pt x="4302" y="1386"/>
                      <a:pt x="4302" y="1386"/>
                    </a:cubicBezTo>
                    <a:cubicBezTo>
                      <a:pt x="4302" y="1385"/>
                      <a:pt x="4302" y="1385"/>
                      <a:pt x="4302" y="1385"/>
                    </a:cubicBezTo>
                    <a:cubicBezTo>
                      <a:pt x="4304" y="1383"/>
                      <a:pt x="4304" y="1383"/>
                      <a:pt x="4304" y="1383"/>
                    </a:cubicBezTo>
                    <a:cubicBezTo>
                      <a:pt x="4304" y="1380"/>
                      <a:pt x="4304" y="1380"/>
                      <a:pt x="4304" y="1380"/>
                    </a:cubicBezTo>
                    <a:cubicBezTo>
                      <a:pt x="4304" y="1380"/>
                      <a:pt x="4304" y="1380"/>
                      <a:pt x="4304" y="1380"/>
                    </a:cubicBezTo>
                    <a:cubicBezTo>
                      <a:pt x="4303" y="1379"/>
                      <a:pt x="4303" y="1379"/>
                      <a:pt x="4303" y="1379"/>
                    </a:cubicBezTo>
                    <a:cubicBezTo>
                      <a:pt x="4303" y="1378"/>
                      <a:pt x="4303" y="1378"/>
                      <a:pt x="4303" y="1378"/>
                    </a:cubicBezTo>
                    <a:cubicBezTo>
                      <a:pt x="4304" y="1378"/>
                      <a:pt x="4304" y="1378"/>
                      <a:pt x="4304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7" y="1378"/>
                      <a:pt x="4307" y="1378"/>
                      <a:pt x="4307" y="1378"/>
                    </a:cubicBezTo>
                    <a:cubicBezTo>
                      <a:pt x="4306" y="1380"/>
                      <a:pt x="4306" y="1380"/>
                      <a:pt x="4306" y="1380"/>
                    </a:cubicBezTo>
                    <a:cubicBezTo>
                      <a:pt x="4306" y="1380"/>
                      <a:pt x="4306" y="1380"/>
                      <a:pt x="4306" y="1380"/>
                    </a:cubicBezTo>
                    <a:cubicBezTo>
                      <a:pt x="4306" y="1381"/>
                      <a:pt x="4306" y="1381"/>
                      <a:pt x="4306" y="1381"/>
                    </a:cubicBezTo>
                    <a:cubicBezTo>
                      <a:pt x="4307" y="1383"/>
                      <a:pt x="4307" y="1383"/>
                      <a:pt x="4307" y="1383"/>
                    </a:cubicBezTo>
                    <a:cubicBezTo>
                      <a:pt x="4308" y="1383"/>
                      <a:pt x="4308" y="1383"/>
                      <a:pt x="4308" y="1383"/>
                    </a:cubicBezTo>
                    <a:cubicBezTo>
                      <a:pt x="4309" y="1382"/>
                      <a:pt x="4309" y="1382"/>
                      <a:pt x="4309" y="1382"/>
                    </a:cubicBezTo>
                    <a:cubicBezTo>
                      <a:pt x="4310" y="1381"/>
                      <a:pt x="4310" y="1381"/>
                      <a:pt x="4310" y="1381"/>
                    </a:cubicBezTo>
                    <a:cubicBezTo>
                      <a:pt x="4310" y="1379"/>
                      <a:pt x="4310" y="1379"/>
                      <a:pt x="4310" y="1379"/>
                    </a:cubicBezTo>
                    <a:cubicBezTo>
                      <a:pt x="4310" y="1379"/>
                      <a:pt x="4310" y="1379"/>
                      <a:pt x="4310" y="1379"/>
                    </a:cubicBezTo>
                    <a:cubicBezTo>
                      <a:pt x="4310" y="1378"/>
                      <a:pt x="4310" y="1378"/>
                      <a:pt x="4310" y="1378"/>
                    </a:cubicBezTo>
                    <a:cubicBezTo>
                      <a:pt x="4313" y="1378"/>
                      <a:pt x="4313" y="1378"/>
                      <a:pt x="4313" y="1378"/>
                    </a:cubicBezTo>
                    <a:cubicBezTo>
                      <a:pt x="4315" y="1379"/>
                      <a:pt x="4315" y="1379"/>
                      <a:pt x="4315" y="1379"/>
                    </a:cubicBezTo>
                    <a:cubicBezTo>
                      <a:pt x="4315" y="1379"/>
                      <a:pt x="4315" y="1379"/>
                      <a:pt x="4315" y="1379"/>
                    </a:cubicBezTo>
                    <a:cubicBezTo>
                      <a:pt x="4315" y="1380"/>
                      <a:pt x="4315" y="1380"/>
                      <a:pt x="4315" y="1380"/>
                    </a:cubicBezTo>
                    <a:cubicBezTo>
                      <a:pt x="4315" y="1381"/>
                      <a:pt x="4315" y="1381"/>
                      <a:pt x="4315" y="1381"/>
                    </a:cubicBezTo>
                    <a:cubicBezTo>
                      <a:pt x="4312" y="1383"/>
                      <a:pt x="4312" y="1383"/>
                      <a:pt x="4312" y="1383"/>
                    </a:cubicBezTo>
                    <a:cubicBezTo>
                      <a:pt x="4309" y="1384"/>
                      <a:pt x="4309" y="1384"/>
                      <a:pt x="4309" y="1384"/>
                    </a:cubicBezTo>
                    <a:cubicBezTo>
                      <a:pt x="4308" y="1385"/>
                      <a:pt x="4308" y="1385"/>
                      <a:pt x="4308" y="1385"/>
                    </a:cubicBezTo>
                    <a:cubicBezTo>
                      <a:pt x="4308" y="1386"/>
                      <a:pt x="4308" y="1386"/>
                      <a:pt x="4308" y="1386"/>
                    </a:cubicBezTo>
                    <a:cubicBezTo>
                      <a:pt x="4308" y="1387"/>
                      <a:pt x="4308" y="1387"/>
                      <a:pt x="4308" y="1387"/>
                    </a:cubicBezTo>
                    <a:cubicBezTo>
                      <a:pt x="4308" y="1388"/>
                      <a:pt x="4308" y="1388"/>
                      <a:pt x="4308" y="1388"/>
                    </a:cubicBezTo>
                    <a:cubicBezTo>
                      <a:pt x="4308" y="1389"/>
                      <a:pt x="4308" y="1389"/>
                      <a:pt x="4308" y="1389"/>
                    </a:cubicBezTo>
                    <a:cubicBezTo>
                      <a:pt x="4308" y="1389"/>
                      <a:pt x="4308" y="1389"/>
                      <a:pt x="4308" y="1389"/>
                    </a:cubicBezTo>
                    <a:cubicBezTo>
                      <a:pt x="4310" y="1386"/>
                      <a:pt x="4310" y="1386"/>
                      <a:pt x="4310" y="1386"/>
                    </a:cubicBezTo>
                    <a:cubicBezTo>
                      <a:pt x="4313" y="1384"/>
                      <a:pt x="4313" y="1384"/>
                      <a:pt x="4313" y="1384"/>
                    </a:cubicBezTo>
                    <a:cubicBezTo>
                      <a:pt x="4313" y="1384"/>
                      <a:pt x="4313" y="1384"/>
                      <a:pt x="4313" y="1384"/>
                    </a:cubicBezTo>
                    <a:cubicBezTo>
                      <a:pt x="4314" y="1384"/>
                      <a:pt x="4314" y="1384"/>
                      <a:pt x="4314" y="1384"/>
                    </a:cubicBezTo>
                    <a:cubicBezTo>
                      <a:pt x="4314" y="1385"/>
                      <a:pt x="4314" y="1385"/>
                      <a:pt x="4314" y="1385"/>
                    </a:cubicBezTo>
                    <a:cubicBezTo>
                      <a:pt x="4315" y="1385"/>
                      <a:pt x="4315" y="1385"/>
                      <a:pt x="4315" y="1385"/>
                    </a:cubicBezTo>
                    <a:cubicBezTo>
                      <a:pt x="4315" y="1385"/>
                      <a:pt x="4315" y="1385"/>
                      <a:pt x="4315" y="1385"/>
                    </a:cubicBezTo>
                    <a:cubicBezTo>
                      <a:pt x="4312" y="1388"/>
                      <a:pt x="4312" y="1388"/>
                      <a:pt x="4312" y="1388"/>
                    </a:cubicBezTo>
                    <a:cubicBezTo>
                      <a:pt x="4309" y="1390"/>
                      <a:pt x="4309" y="1390"/>
                      <a:pt x="4309" y="1390"/>
                    </a:cubicBezTo>
                    <a:cubicBezTo>
                      <a:pt x="4308" y="1391"/>
                      <a:pt x="4308" y="1391"/>
                      <a:pt x="4308" y="1391"/>
                    </a:cubicBezTo>
                    <a:cubicBezTo>
                      <a:pt x="4307" y="1391"/>
                      <a:pt x="4307" y="1391"/>
                      <a:pt x="4307" y="1391"/>
                    </a:cubicBezTo>
                    <a:cubicBezTo>
                      <a:pt x="4306" y="1391"/>
                      <a:pt x="4306" y="1391"/>
                      <a:pt x="4306" y="1391"/>
                    </a:cubicBezTo>
                    <a:cubicBezTo>
                      <a:pt x="4306" y="1391"/>
                      <a:pt x="4306" y="1391"/>
                      <a:pt x="4306" y="1391"/>
                    </a:cubicBezTo>
                    <a:cubicBezTo>
                      <a:pt x="4305" y="1391"/>
                      <a:pt x="4305" y="1391"/>
                      <a:pt x="4305" y="1391"/>
                    </a:cubicBezTo>
                    <a:cubicBezTo>
                      <a:pt x="4306" y="1394"/>
                      <a:pt x="4306" y="1394"/>
                      <a:pt x="4306" y="1394"/>
                    </a:cubicBezTo>
                    <a:cubicBezTo>
                      <a:pt x="4306" y="1394"/>
                      <a:pt x="4306" y="1394"/>
                      <a:pt x="4306" y="1394"/>
                    </a:cubicBezTo>
                    <a:cubicBezTo>
                      <a:pt x="4306" y="1395"/>
                      <a:pt x="4306" y="1395"/>
                      <a:pt x="4306" y="1395"/>
                    </a:cubicBezTo>
                    <a:cubicBezTo>
                      <a:pt x="4305" y="1396"/>
                      <a:pt x="4305" y="1396"/>
                      <a:pt x="4305" y="1396"/>
                    </a:cubicBezTo>
                    <a:cubicBezTo>
                      <a:pt x="4304" y="1397"/>
                      <a:pt x="4304" y="1397"/>
                      <a:pt x="4304" y="1397"/>
                    </a:cubicBezTo>
                    <a:cubicBezTo>
                      <a:pt x="4304" y="1399"/>
                      <a:pt x="4304" y="1399"/>
                      <a:pt x="4304" y="1399"/>
                    </a:cubicBezTo>
                    <a:cubicBezTo>
                      <a:pt x="4304" y="1401"/>
                      <a:pt x="4304" y="1401"/>
                      <a:pt x="4304" y="1401"/>
                    </a:cubicBezTo>
                    <a:cubicBezTo>
                      <a:pt x="4305" y="1406"/>
                      <a:pt x="4305" y="1406"/>
                      <a:pt x="4305" y="1406"/>
                    </a:cubicBezTo>
                    <a:cubicBezTo>
                      <a:pt x="4308" y="1411"/>
                      <a:pt x="4308" y="1411"/>
                      <a:pt x="4308" y="1411"/>
                    </a:cubicBezTo>
                    <a:cubicBezTo>
                      <a:pt x="4308" y="1412"/>
                      <a:pt x="4308" y="1412"/>
                      <a:pt x="4308" y="1412"/>
                    </a:cubicBezTo>
                    <a:cubicBezTo>
                      <a:pt x="4310" y="1414"/>
                      <a:pt x="4310" y="1414"/>
                      <a:pt x="4310" y="1414"/>
                    </a:cubicBezTo>
                    <a:cubicBezTo>
                      <a:pt x="4313" y="1414"/>
                      <a:pt x="4313" y="1414"/>
                      <a:pt x="4313" y="1414"/>
                    </a:cubicBezTo>
                    <a:cubicBezTo>
                      <a:pt x="4315" y="1413"/>
                      <a:pt x="4315" y="1413"/>
                      <a:pt x="4315" y="1413"/>
                    </a:cubicBezTo>
                    <a:cubicBezTo>
                      <a:pt x="4316" y="1411"/>
                      <a:pt x="4316" y="1411"/>
                      <a:pt x="4316" y="1411"/>
                    </a:cubicBezTo>
                    <a:cubicBezTo>
                      <a:pt x="4318" y="1410"/>
                      <a:pt x="4318" y="1410"/>
                      <a:pt x="4318" y="1410"/>
                    </a:cubicBezTo>
                    <a:cubicBezTo>
                      <a:pt x="4319" y="1409"/>
                      <a:pt x="4319" y="1409"/>
                      <a:pt x="4319" y="1409"/>
                    </a:cubicBezTo>
                    <a:cubicBezTo>
                      <a:pt x="4319" y="1406"/>
                      <a:pt x="4319" y="1406"/>
                      <a:pt x="4319" y="1406"/>
                    </a:cubicBezTo>
                    <a:cubicBezTo>
                      <a:pt x="4319" y="1403"/>
                      <a:pt x="4319" y="1403"/>
                      <a:pt x="4319" y="1403"/>
                    </a:cubicBezTo>
                    <a:cubicBezTo>
                      <a:pt x="4319" y="1403"/>
                      <a:pt x="4319" y="1403"/>
                      <a:pt x="4319" y="1403"/>
                    </a:cubicBezTo>
                    <a:cubicBezTo>
                      <a:pt x="4317" y="1403"/>
                      <a:pt x="4317" y="1403"/>
                      <a:pt x="4317" y="1403"/>
                    </a:cubicBezTo>
                    <a:cubicBezTo>
                      <a:pt x="4316" y="1403"/>
                      <a:pt x="4316" y="1403"/>
                      <a:pt x="4316" y="1403"/>
                    </a:cubicBezTo>
                    <a:cubicBezTo>
                      <a:pt x="4316" y="1401"/>
                      <a:pt x="4316" y="1401"/>
                      <a:pt x="4316" y="1401"/>
                    </a:cubicBezTo>
                    <a:cubicBezTo>
                      <a:pt x="4317" y="1401"/>
                      <a:pt x="4317" y="1401"/>
                      <a:pt x="4317" y="1401"/>
                    </a:cubicBezTo>
                    <a:cubicBezTo>
                      <a:pt x="4319" y="1400"/>
                      <a:pt x="4319" y="1400"/>
                      <a:pt x="4319" y="1400"/>
                    </a:cubicBezTo>
                    <a:cubicBezTo>
                      <a:pt x="4320" y="1400"/>
                      <a:pt x="4320" y="1400"/>
                      <a:pt x="4320" y="1400"/>
                    </a:cubicBezTo>
                    <a:cubicBezTo>
                      <a:pt x="4321" y="1400"/>
                      <a:pt x="4321" y="1400"/>
                      <a:pt x="4321" y="1400"/>
                    </a:cubicBezTo>
                    <a:cubicBezTo>
                      <a:pt x="4321" y="1401"/>
                      <a:pt x="4321" y="1401"/>
                      <a:pt x="4321" y="1401"/>
                    </a:cubicBezTo>
                    <a:cubicBezTo>
                      <a:pt x="4321" y="1403"/>
                      <a:pt x="4321" y="1403"/>
                      <a:pt x="4321" y="1403"/>
                    </a:cubicBezTo>
                    <a:cubicBezTo>
                      <a:pt x="4321" y="1404"/>
                      <a:pt x="4321" y="1404"/>
                      <a:pt x="4321" y="1404"/>
                    </a:cubicBezTo>
                    <a:cubicBezTo>
                      <a:pt x="4321" y="1405"/>
                      <a:pt x="4321" y="1405"/>
                      <a:pt x="4321" y="1405"/>
                    </a:cubicBezTo>
                    <a:cubicBezTo>
                      <a:pt x="4320" y="1407"/>
                      <a:pt x="4320" y="1407"/>
                      <a:pt x="4320" y="1407"/>
                    </a:cubicBezTo>
                    <a:cubicBezTo>
                      <a:pt x="4321" y="1407"/>
                      <a:pt x="4321" y="1407"/>
                      <a:pt x="4321" y="1407"/>
                    </a:cubicBezTo>
                    <a:cubicBezTo>
                      <a:pt x="4321" y="1407"/>
                      <a:pt x="4321" y="1407"/>
                      <a:pt x="4321" y="1407"/>
                    </a:cubicBezTo>
                    <a:cubicBezTo>
                      <a:pt x="4322" y="1407"/>
                      <a:pt x="4322" y="1407"/>
                      <a:pt x="4322" y="1407"/>
                    </a:cubicBezTo>
                    <a:cubicBezTo>
                      <a:pt x="4323" y="1406"/>
                      <a:pt x="4323" y="1406"/>
                      <a:pt x="4323" y="1406"/>
                    </a:cubicBezTo>
                    <a:cubicBezTo>
                      <a:pt x="4322" y="1405"/>
                      <a:pt x="4322" y="1405"/>
                      <a:pt x="4322" y="1405"/>
                    </a:cubicBezTo>
                    <a:cubicBezTo>
                      <a:pt x="4324" y="1403"/>
                      <a:pt x="4324" y="1403"/>
                      <a:pt x="4324" y="1403"/>
                    </a:cubicBezTo>
                    <a:cubicBezTo>
                      <a:pt x="4324" y="1400"/>
                      <a:pt x="4324" y="1400"/>
                      <a:pt x="4324" y="1400"/>
                    </a:cubicBezTo>
                    <a:cubicBezTo>
                      <a:pt x="4325" y="1398"/>
                      <a:pt x="4325" y="1398"/>
                      <a:pt x="4325" y="1398"/>
                    </a:cubicBezTo>
                    <a:cubicBezTo>
                      <a:pt x="4326" y="1396"/>
                      <a:pt x="4326" y="1396"/>
                      <a:pt x="4326" y="1396"/>
                    </a:cubicBezTo>
                    <a:cubicBezTo>
                      <a:pt x="4326" y="1395"/>
                      <a:pt x="4326" y="1395"/>
                      <a:pt x="4326" y="1395"/>
                    </a:cubicBezTo>
                    <a:cubicBezTo>
                      <a:pt x="4327" y="1394"/>
                      <a:pt x="4327" y="1394"/>
                      <a:pt x="4327" y="1394"/>
                    </a:cubicBezTo>
                    <a:cubicBezTo>
                      <a:pt x="4327" y="1395"/>
                      <a:pt x="4327" y="1395"/>
                      <a:pt x="4327" y="1395"/>
                    </a:cubicBezTo>
                    <a:cubicBezTo>
                      <a:pt x="4327" y="1396"/>
                      <a:pt x="4327" y="1396"/>
                      <a:pt x="4327" y="1396"/>
                    </a:cubicBezTo>
                    <a:cubicBezTo>
                      <a:pt x="4327" y="1397"/>
                      <a:pt x="4327" y="1397"/>
                      <a:pt x="4327" y="1397"/>
                    </a:cubicBezTo>
                    <a:cubicBezTo>
                      <a:pt x="4327" y="1400"/>
                      <a:pt x="4327" y="1400"/>
                      <a:pt x="4327" y="1400"/>
                    </a:cubicBezTo>
                    <a:cubicBezTo>
                      <a:pt x="4328" y="1400"/>
                      <a:pt x="4328" y="1400"/>
                      <a:pt x="4328" y="1400"/>
                    </a:cubicBezTo>
                    <a:cubicBezTo>
                      <a:pt x="4330" y="1403"/>
                      <a:pt x="4330" y="1403"/>
                      <a:pt x="4330" y="1403"/>
                    </a:cubicBezTo>
                    <a:cubicBezTo>
                      <a:pt x="4333" y="1407"/>
                      <a:pt x="4333" y="1407"/>
                      <a:pt x="4333" y="1407"/>
                    </a:cubicBezTo>
                    <a:cubicBezTo>
                      <a:pt x="4333" y="1407"/>
                      <a:pt x="4333" y="1407"/>
                      <a:pt x="4333" y="1407"/>
                    </a:cubicBezTo>
                    <a:cubicBezTo>
                      <a:pt x="4334" y="1409"/>
                      <a:pt x="4334" y="1409"/>
                      <a:pt x="4334" y="1409"/>
                    </a:cubicBezTo>
                    <a:cubicBezTo>
                      <a:pt x="4334" y="1411"/>
                      <a:pt x="4334" y="1411"/>
                      <a:pt x="4334" y="1411"/>
                    </a:cubicBezTo>
                    <a:cubicBezTo>
                      <a:pt x="4334" y="1412"/>
                      <a:pt x="4334" y="1412"/>
                      <a:pt x="4334" y="1412"/>
                    </a:cubicBezTo>
                    <a:cubicBezTo>
                      <a:pt x="4335" y="1412"/>
                      <a:pt x="4335" y="1412"/>
                      <a:pt x="4335" y="1412"/>
                    </a:cubicBezTo>
                    <a:cubicBezTo>
                      <a:pt x="4335" y="1413"/>
                      <a:pt x="4335" y="1413"/>
                      <a:pt x="4335" y="1413"/>
                    </a:cubicBezTo>
                    <a:cubicBezTo>
                      <a:pt x="4337" y="1413"/>
                      <a:pt x="4337" y="1413"/>
                      <a:pt x="4337" y="1413"/>
                    </a:cubicBezTo>
                    <a:cubicBezTo>
                      <a:pt x="4337" y="1413"/>
                      <a:pt x="4337" y="1413"/>
                      <a:pt x="4337" y="1413"/>
                    </a:cubicBezTo>
                    <a:cubicBezTo>
                      <a:pt x="4337" y="1411"/>
                      <a:pt x="4337" y="1411"/>
                      <a:pt x="4337" y="1411"/>
                    </a:cubicBezTo>
                    <a:cubicBezTo>
                      <a:pt x="4338" y="1411"/>
                      <a:pt x="4338" y="1411"/>
                      <a:pt x="4338" y="1411"/>
                    </a:cubicBezTo>
                    <a:cubicBezTo>
                      <a:pt x="4339" y="1413"/>
                      <a:pt x="4339" y="1413"/>
                      <a:pt x="4339" y="1413"/>
                    </a:cubicBezTo>
                    <a:cubicBezTo>
                      <a:pt x="4340" y="1414"/>
                      <a:pt x="4340" y="1414"/>
                      <a:pt x="4340" y="1414"/>
                    </a:cubicBezTo>
                    <a:cubicBezTo>
                      <a:pt x="4340" y="1415"/>
                      <a:pt x="4340" y="1415"/>
                      <a:pt x="4340" y="1415"/>
                    </a:cubicBezTo>
                    <a:cubicBezTo>
                      <a:pt x="4340" y="1416"/>
                      <a:pt x="4340" y="1416"/>
                      <a:pt x="4340" y="1416"/>
                    </a:cubicBezTo>
                    <a:cubicBezTo>
                      <a:pt x="4340" y="1416"/>
                      <a:pt x="4340" y="1416"/>
                      <a:pt x="4340" y="1416"/>
                    </a:cubicBezTo>
                    <a:cubicBezTo>
                      <a:pt x="4340" y="1417"/>
                      <a:pt x="4340" y="1417"/>
                      <a:pt x="4340" y="1417"/>
                    </a:cubicBezTo>
                    <a:cubicBezTo>
                      <a:pt x="4341" y="1417"/>
                      <a:pt x="4341" y="1417"/>
                      <a:pt x="4341" y="1417"/>
                    </a:cubicBezTo>
                    <a:cubicBezTo>
                      <a:pt x="4344" y="1418"/>
                      <a:pt x="4344" y="1418"/>
                      <a:pt x="4344" y="1418"/>
                    </a:cubicBezTo>
                    <a:cubicBezTo>
                      <a:pt x="4346" y="1418"/>
                      <a:pt x="4346" y="1418"/>
                      <a:pt x="4346" y="1418"/>
                    </a:cubicBezTo>
                    <a:cubicBezTo>
                      <a:pt x="4347" y="1418"/>
                      <a:pt x="4347" y="1418"/>
                      <a:pt x="4347" y="1418"/>
                    </a:cubicBezTo>
                    <a:cubicBezTo>
                      <a:pt x="4348" y="1418"/>
                      <a:pt x="4348" y="1418"/>
                      <a:pt x="4348" y="1418"/>
                    </a:cubicBezTo>
                    <a:cubicBezTo>
                      <a:pt x="4348" y="1417"/>
                      <a:pt x="4348" y="1417"/>
                      <a:pt x="4348" y="1417"/>
                    </a:cubicBezTo>
                    <a:cubicBezTo>
                      <a:pt x="4348" y="1416"/>
                      <a:pt x="4348" y="1416"/>
                      <a:pt x="4348" y="1416"/>
                    </a:cubicBezTo>
                    <a:cubicBezTo>
                      <a:pt x="4347" y="1414"/>
                      <a:pt x="4347" y="1414"/>
                      <a:pt x="4347" y="1414"/>
                    </a:cubicBezTo>
                    <a:cubicBezTo>
                      <a:pt x="4346" y="1412"/>
                      <a:pt x="4346" y="1412"/>
                      <a:pt x="4346" y="1412"/>
                    </a:cubicBezTo>
                    <a:cubicBezTo>
                      <a:pt x="4346" y="1411"/>
                      <a:pt x="4346" y="1411"/>
                      <a:pt x="4346" y="1411"/>
                    </a:cubicBezTo>
                    <a:cubicBezTo>
                      <a:pt x="4344" y="1411"/>
                      <a:pt x="4344" y="1411"/>
                      <a:pt x="4344" y="1411"/>
                    </a:cubicBezTo>
                    <a:cubicBezTo>
                      <a:pt x="4344" y="1411"/>
                      <a:pt x="4344" y="1411"/>
                      <a:pt x="4344" y="1411"/>
                    </a:cubicBezTo>
                    <a:cubicBezTo>
                      <a:pt x="4344" y="1409"/>
                      <a:pt x="4344" y="1409"/>
                      <a:pt x="4344" y="1409"/>
                    </a:cubicBezTo>
                    <a:cubicBezTo>
                      <a:pt x="4344" y="1408"/>
                      <a:pt x="4344" y="1408"/>
                      <a:pt x="4344" y="1408"/>
                    </a:cubicBezTo>
                    <a:cubicBezTo>
                      <a:pt x="4344" y="1407"/>
                      <a:pt x="4344" y="1407"/>
                      <a:pt x="4344" y="1407"/>
                    </a:cubicBezTo>
                    <a:cubicBezTo>
                      <a:pt x="4342" y="1407"/>
                      <a:pt x="4342" y="1407"/>
                      <a:pt x="4342" y="1407"/>
                    </a:cubicBezTo>
                    <a:cubicBezTo>
                      <a:pt x="4340" y="1406"/>
                      <a:pt x="4340" y="1406"/>
                      <a:pt x="4340" y="1406"/>
                    </a:cubicBezTo>
                    <a:cubicBezTo>
                      <a:pt x="4340" y="1405"/>
                      <a:pt x="4340" y="1405"/>
                      <a:pt x="4340" y="1405"/>
                    </a:cubicBezTo>
                    <a:cubicBezTo>
                      <a:pt x="4342" y="1404"/>
                      <a:pt x="4342" y="1404"/>
                      <a:pt x="4342" y="1404"/>
                    </a:cubicBezTo>
                    <a:cubicBezTo>
                      <a:pt x="4344" y="1404"/>
                      <a:pt x="4344" y="1404"/>
                      <a:pt x="4344" y="1404"/>
                    </a:cubicBezTo>
                    <a:cubicBezTo>
                      <a:pt x="4346" y="1405"/>
                      <a:pt x="4346" y="1405"/>
                      <a:pt x="4346" y="1405"/>
                    </a:cubicBezTo>
                    <a:cubicBezTo>
                      <a:pt x="4346" y="1405"/>
                      <a:pt x="4346" y="1405"/>
                      <a:pt x="4346" y="1405"/>
                    </a:cubicBezTo>
                    <a:cubicBezTo>
                      <a:pt x="4347" y="1406"/>
                      <a:pt x="4347" y="1406"/>
                      <a:pt x="4347" y="1406"/>
                    </a:cubicBezTo>
                    <a:cubicBezTo>
                      <a:pt x="4347" y="1408"/>
                      <a:pt x="4347" y="1408"/>
                      <a:pt x="4347" y="1408"/>
                    </a:cubicBezTo>
                    <a:cubicBezTo>
                      <a:pt x="4348" y="1409"/>
                      <a:pt x="4348" y="1409"/>
                      <a:pt x="4348" y="1409"/>
                    </a:cubicBezTo>
                    <a:cubicBezTo>
                      <a:pt x="4348" y="1410"/>
                      <a:pt x="4348" y="1410"/>
                      <a:pt x="4348" y="1410"/>
                    </a:cubicBezTo>
                    <a:cubicBezTo>
                      <a:pt x="4352" y="1415"/>
                      <a:pt x="4352" y="1415"/>
                      <a:pt x="4352" y="1415"/>
                    </a:cubicBezTo>
                    <a:cubicBezTo>
                      <a:pt x="4356" y="1421"/>
                      <a:pt x="4356" y="1421"/>
                      <a:pt x="4356" y="1421"/>
                    </a:cubicBezTo>
                    <a:cubicBezTo>
                      <a:pt x="4357" y="1422"/>
                      <a:pt x="4357" y="1422"/>
                      <a:pt x="4357" y="1422"/>
                    </a:cubicBezTo>
                    <a:cubicBezTo>
                      <a:pt x="4357" y="1422"/>
                      <a:pt x="4357" y="1422"/>
                      <a:pt x="4357" y="1422"/>
                    </a:cubicBezTo>
                    <a:cubicBezTo>
                      <a:pt x="4358" y="1422"/>
                      <a:pt x="4358" y="1422"/>
                      <a:pt x="4358" y="1422"/>
                    </a:cubicBezTo>
                    <a:cubicBezTo>
                      <a:pt x="4358" y="1421"/>
                      <a:pt x="4358" y="1421"/>
                      <a:pt x="4358" y="1421"/>
                    </a:cubicBezTo>
                    <a:cubicBezTo>
                      <a:pt x="4358" y="1420"/>
                      <a:pt x="4358" y="1420"/>
                      <a:pt x="4358" y="1420"/>
                    </a:cubicBezTo>
                    <a:cubicBezTo>
                      <a:pt x="4357" y="1420"/>
                      <a:pt x="4357" y="1420"/>
                      <a:pt x="4357" y="1420"/>
                    </a:cubicBezTo>
                    <a:cubicBezTo>
                      <a:pt x="4357" y="1418"/>
                      <a:pt x="4357" y="1418"/>
                      <a:pt x="4357" y="1418"/>
                    </a:cubicBezTo>
                    <a:cubicBezTo>
                      <a:pt x="4358" y="1416"/>
                      <a:pt x="4358" y="1416"/>
                      <a:pt x="4358" y="1416"/>
                    </a:cubicBezTo>
                    <a:cubicBezTo>
                      <a:pt x="4358" y="1413"/>
                      <a:pt x="4358" y="1413"/>
                      <a:pt x="4358" y="1413"/>
                    </a:cubicBezTo>
                    <a:cubicBezTo>
                      <a:pt x="4358" y="1411"/>
                      <a:pt x="4358" y="1411"/>
                      <a:pt x="4358" y="1411"/>
                    </a:cubicBezTo>
                    <a:cubicBezTo>
                      <a:pt x="4359" y="1410"/>
                      <a:pt x="4359" y="1410"/>
                      <a:pt x="4359" y="1410"/>
                    </a:cubicBezTo>
                    <a:cubicBezTo>
                      <a:pt x="4359" y="1411"/>
                      <a:pt x="4359" y="1411"/>
                      <a:pt x="4359" y="1411"/>
                    </a:cubicBezTo>
                    <a:cubicBezTo>
                      <a:pt x="4360" y="1411"/>
                      <a:pt x="4360" y="1411"/>
                      <a:pt x="4360" y="1411"/>
                    </a:cubicBezTo>
                    <a:cubicBezTo>
                      <a:pt x="4361" y="1413"/>
                      <a:pt x="4361" y="1413"/>
                      <a:pt x="4361" y="1413"/>
                    </a:cubicBezTo>
                    <a:cubicBezTo>
                      <a:pt x="4362" y="1415"/>
                      <a:pt x="4362" y="1415"/>
                      <a:pt x="4362" y="1415"/>
                    </a:cubicBezTo>
                    <a:cubicBezTo>
                      <a:pt x="4362" y="1415"/>
                      <a:pt x="4362" y="1415"/>
                      <a:pt x="4362" y="1415"/>
                    </a:cubicBezTo>
                    <a:cubicBezTo>
                      <a:pt x="4365" y="1415"/>
                      <a:pt x="4365" y="1415"/>
                      <a:pt x="4365" y="1415"/>
                    </a:cubicBezTo>
                    <a:cubicBezTo>
                      <a:pt x="4366" y="1415"/>
                      <a:pt x="4366" y="1415"/>
                      <a:pt x="4366" y="1415"/>
                    </a:cubicBezTo>
                    <a:cubicBezTo>
                      <a:pt x="4365" y="1413"/>
                      <a:pt x="4365" y="1413"/>
                      <a:pt x="4365" y="1413"/>
                    </a:cubicBezTo>
                    <a:cubicBezTo>
                      <a:pt x="4366" y="1412"/>
                      <a:pt x="4366" y="1412"/>
                      <a:pt x="4366" y="1412"/>
                    </a:cubicBezTo>
                    <a:cubicBezTo>
                      <a:pt x="4366" y="1411"/>
                      <a:pt x="4366" y="1411"/>
                      <a:pt x="4366" y="1411"/>
                    </a:cubicBezTo>
                    <a:cubicBezTo>
                      <a:pt x="4366" y="1412"/>
                      <a:pt x="4366" y="1412"/>
                      <a:pt x="4366" y="1412"/>
                    </a:cubicBezTo>
                    <a:cubicBezTo>
                      <a:pt x="4368" y="1413"/>
                      <a:pt x="4368" y="1413"/>
                      <a:pt x="4368" y="1413"/>
                    </a:cubicBezTo>
                    <a:cubicBezTo>
                      <a:pt x="4368" y="1414"/>
                      <a:pt x="4368" y="1414"/>
                      <a:pt x="4368" y="1414"/>
                    </a:cubicBezTo>
                    <a:cubicBezTo>
                      <a:pt x="4368" y="1414"/>
                      <a:pt x="4368" y="1414"/>
                      <a:pt x="4368" y="1414"/>
                    </a:cubicBezTo>
                    <a:cubicBezTo>
                      <a:pt x="4368" y="1415"/>
                      <a:pt x="4368" y="1415"/>
                      <a:pt x="4368" y="1415"/>
                    </a:cubicBezTo>
                    <a:cubicBezTo>
                      <a:pt x="4368" y="1416"/>
                      <a:pt x="4368" y="1416"/>
                      <a:pt x="4368" y="1416"/>
                    </a:cubicBezTo>
                    <a:cubicBezTo>
                      <a:pt x="4366" y="1416"/>
                      <a:pt x="4366" y="1416"/>
                      <a:pt x="4366" y="1416"/>
                    </a:cubicBezTo>
                    <a:cubicBezTo>
                      <a:pt x="4364" y="1418"/>
                      <a:pt x="4364" y="1418"/>
                      <a:pt x="4364" y="1418"/>
                    </a:cubicBezTo>
                    <a:cubicBezTo>
                      <a:pt x="4364" y="1419"/>
                      <a:pt x="4364" y="1419"/>
                      <a:pt x="4364" y="1419"/>
                    </a:cubicBezTo>
                    <a:cubicBezTo>
                      <a:pt x="4367" y="1420"/>
                      <a:pt x="4367" y="1420"/>
                      <a:pt x="4367" y="1420"/>
                    </a:cubicBezTo>
                    <a:cubicBezTo>
                      <a:pt x="4369" y="1420"/>
                      <a:pt x="4369" y="1420"/>
                      <a:pt x="4369" y="1420"/>
                    </a:cubicBezTo>
                    <a:cubicBezTo>
                      <a:pt x="4373" y="1420"/>
                      <a:pt x="4373" y="1420"/>
                      <a:pt x="4373" y="1420"/>
                    </a:cubicBezTo>
                    <a:cubicBezTo>
                      <a:pt x="4375" y="1420"/>
                      <a:pt x="4375" y="1420"/>
                      <a:pt x="4375" y="1420"/>
                    </a:cubicBezTo>
                    <a:cubicBezTo>
                      <a:pt x="4377" y="1422"/>
                      <a:pt x="4377" y="1422"/>
                      <a:pt x="4377" y="1422"/>
                    </a:cubicBezTo>
                    <a:cubicBezTo>
                      <a:pt x="4378" y="1423"/>
                      <a:pt x="4378" y="1423"/>
                      <a:pt x="4378" y="1423"/>
                    </a:cubicBezTo>
                    <a:cubicBezTo>
                      <a:pt x="4379" y="1425"/>
                      <a:pt x="4379" y="1425"/>
                      <a:pt x="4379" y="1425"/>
                    </a:cubicBezTo>
                    <a:cubicBezTo>
                      <a:pt x="4381" y="1428"/>
                      <a:pt x="4381" y="1428"/>
                      <a:pt x="4381" y="1428"/>
                    </a:cubicBezTo>
                    <a:cubicBezTo>
                      <a:pt x="4382" y="1428"/>
                      <a:pt x="4382" y="1428"/>
                      <a:pt x="4382" y="1428"/>
                    </a:cubicBezTo>
                    <a:cubicBezTo>
                      <a:pt x="4384" y="1428"/>
                      <a:pt x="4384" y="1428"/>
                      <a:pt x="4384" y="1428"/>
                    </a:cubicBezTo>
                    <a:cubicBezTo>
                      <a:pt x="4386" y="1428"/>
                      <a:pt x="4386" y="1428"/>
                      <a:pt x="4386" y="1428"/>
                    </a:cubicBezTo>
                    <a:cubicBezTo>
                      <a:pt x="4387" y="1427"/>
                      <a:pt x="4387" y="1427"/>
                      <a:pt x="4387" y="1427"/>
                    </a:cubicBezTo>
                    <a:cubicBezTo>
                      <a:pt x="4387" y="1427"/>
                      <a:pt x="4387" y="1427"/>
                      <a:pt x="4387" y="1427"/>
                    </a:cubicBezTo>
                    <a:cubicBezTo>
                      <a:pt x="4386" y="1425"/>
                      <a:pt x="4386" y="1425"/>
                      <a:pt x="4386" y="1425"/>
                    </a:cubicBezTo>
                    <a:cubicBezTo>
                      <a:pt x="4385" y="1424"/>
                      <a:pt x="4385" y="1424"/>
                      <a:pt x="4385" y="1424"/>
                    </a:cubicBezTo>
                    <a:cubicBezTo>
                      <a:pt x="4385" y="1423"/>
                      <a:pt x="4385" y="1423"/>
                      <a:pt x="4385" y="1423"/>
                    </a:cubicBezTo>
                    <a:cubicBezTo>
                      <a:pt x="4386" y="1423"/>
                      <a:pt x="4386" y="1423"/>
                      <a:pt x="4386" y="1423"/>
                    </a:cubicBezTo>
                    <a:cubicBezTo>
                      <a:pt x="4386" y="1423"/>
                      <a:pt x="4386" y="1423"/>
                      <a:pt x="4386" y="1423"/>
                    </a:cubicBezTo>
                    <a:cubicBezTo>
                      <a:pt x="4386" y="1422"/>
                      <a:pt x="4386" y="1422"/>
                      <a:pt x="4386" y="1422"/>
                    </a:cubicBezTo>
                    <a:cubicBezTo>
                      <a:pt x="4384" y="1420"/>
                      <a:pt x="4384" y="1420"/>
                      <a:pt x="4384" y="1420"/>
                    </a:cubicBezTo>
                    <a:cubicBezTo>
                      <a:pt x="4384" y="1418"/>
                      <a:pt x="4384" y="1418"/>
                      <a:pt x="4384" y="1418"/>
                    </a:cubicBezTo>
                    <a:cubicBezTo>
                      <a:pt x="4384" y="1417"/>
                      <a:pt x="4384" y="1417"/>
                      <a:pt x="4384" y="1417"/>
                    </a:cubicBezTo>
                    <a:cubicBezTo>
                      <a:pt x="4384" y="1417"/>
                      <a:pt x="4384" y="1417"/>
                      <a:pt x="4384" y="1417"/>
                    </a:cubicBezTo>
                    <a:cubicBezTo>
                      <a:pt x="4385" y="1417"/>
                      <a:pt x="4385" y="1417"/>
                      <a:pt x="4385" y="1417"/>
                    </a:cubicBezTo>
                    <a:cubicBezTo>
                      <a:pt x="4387" y="1418"/>
                      <a:pt x="4387" y="1418"/>
                      <a:pt x="4387" y="1418"/>
                    </a:cubicBezTo>
                    <a:cubicBezTo>
                      <a:pt x="4388" y="1420"/>
                      <a:pt x="4388" y="1420"/>
                      <a:pt x="4388" y="1420"/>
                    </a:cubicBezTo>
                    <a:cubicBezTo>
                      <a:pt x="4388" y="1420"/>
                      <a:pt x="4388" y="1420"/>
                      <a:pt x="4388" y="1420"/>
                    </a:cubicBezTo>
                    <a:cubicBezTo>
                      <a:pt x="4388" y="1421"/>
                      <a:pt x="4388" y="1421"/>
                      <a:pt x="4388" y="1421"/>
                    </a:cubicBezTo>
                    <a:cubicBezTo>
                      <a:pt x="4388" y="1423"/>
                      <a:pt x="4388" y="1423"/>
                      <a:pt x="4388" y="1423"/>
                    </a:cubicBezTo>
                    <a:cubicBezTo>
                      <a:pt x="4390" y="1423"/>
                      <a:pt x="4390" y="1423"/>
                      <a:pt x="4390" y="1423"/>
                    </a:cubicBezTo>
                    <a:cubicBezTo>
                      <a:pt x="4391" y="1423"/>
                      <a:pt x="4391" y="1423"/>
                      <a:pt x="4391" y="1423"/>
                    </a:cubicBezTo>
                    <a:cubicBezTo>
                      <a:pt x="4390" y="1424"/>
                      <a:pt x="4390" y="1424"/>
                      <a:pt x="4390" y="1424"/>
                    </a:cubicBezTo>
                    <a:cubicBezTo>
                      <a:pt x="4389" y="1425"/>
                      <a:pt x="4389" y="1425"/>
                      <a:pt x="4389" y="1425"/>
                    </a:cubicBezTo>
                    <a:cubicBezTo>
                      <a:pt x="4390" y="1427"/>
                      <a:pt x="4390" y="1427"/>
                      <a:pt x="4390" y="1427"/>
                    </a:cubicBezTo>
                    <a:cubicBezTo>
                      <a:pt x="4391" y="1429"/>
                      <a:pt x="4391" y="1429"/>
                      <a:pt x="4391" y="1429"/>
                    </a:cubicBezTo>
                    <a:cubicBezTo>
                      <a:pt x="4392" y="1430"/>
                      <a:pt x="4392" y="1430"/>
                      <a:pt x="4392" y="1430"/>
                    </a:cubicBezTo>
                    <a:cubicBezTo>
                      <a:pt x="4393" y="1430"/>
                      <a:pt x="4393" y="1430"/>
                      <a:pt x="4393" y="1430"/>
                    </a:cubicBezTo>
                    <a:cubicBezTo>
                      <a:pt x="4393" y="1429"/>
                      <a:pt x="4393" y="1429"/>
                      <a:pt x="4393" y="1429"/>
                    </a:cubicBezTo>
                    <a:cubicBezTo>
                      <a:pt x="4393" y="1429"/>
                      <a:pt x="4393" y="1429"/>
                      <a:pt x="4393" y="1429"/>
                    </a:cubicBezTo>
                    <a:cubicBezTo>
                      <a:pt x="4396" y="1432"/>
                      <a:pt x="4396" y="1432"/>
                      <a:pt x="4396" y="1432"/>
                    </a:cubicBezTo>
                    <a:cubicBezTo>
                      <a:pt x="4400" y="1434"/>
                      <a:pt x="4400" y="1434"/>
                      <a:pt x="4400" y="1434"/>
                    </a:cubicBezTo>
                    <a:cubicBezTo>
                      <a:pt x="4402" y="1436"/>
                      <a:pt x="4402" y="1436"/>
                      <a:pt x="4402" y="1436"/>
                    </a:cubicBezTo>
                    <a:cubicBezTo>
                      <a:pt x="4402" y="1436"/>
                      <a:pt x="4402" y="1436"/>
                      <a:pt x="4402" y="1436"/>
                    </a:cubicBezTo>
                    <a:cubicBezTo>
                      <a:pt x="4403" y="1436"/>
                      <a:pt x="4403" y="1436"/>
                      <a:pt x="4403" y="1436"/>
                    </a:cubicBezTo>
                    <a:cubicBezTo>
                      <a:pt x="4403" y="1435"/>
                      <a:pt x="4403" y="1435"/>
                      <a:pt x="4403" y="1435"/>
                    </a:cubicBezTo>
                    <a:cubicBezTo>
                      <a:pt x="4402" y="1433"/>
                      <a:pt x="4402" y="1433"/>
                      <a:pt x="4402" y="1433"/>
                    </a:cubicBezTo>
                    <a:cubicBezTo>
                      <a:pt x="4402" y="1431"/>
                      <a:pt x="4402" y="1431"/>
                      <a:pt x="4402" y="1431"/>
                    </a:cubicBezTo>
                    <a:cubicBezTo>
                      <a:pt x="4401" y="1429"/>
                      <a:pt x="4401" y="1429"/>
                      <a:pt x="4401" y="1429"/>
                    </a:cubicBezTo>
                    <a:cubicBezTo>
                      <a:pt x="4400" y="1428"/>
                      <a:pt x="4400" y="1428"/>
                      <a:pt x="4400" y="1428"/>
                    </a:cubicBezTo>
                    <a:cubicBezTo>
                      <a:pt x="4399" y="1428"/>
                      <a:pt x="4399" y="1428"/>
                      <a:pt x="4399" y="1428"/>
                    </a:cubicBezTo>
                    <a:cubicBezTo>
                      <a:pt x="4399" y="1429"/>
                      <a:pt x="4399" y="1429"/>
                      <a:pt x="4399" y="1429"/>
                    </a:cubicBezTo>
                    <a:cubicBezTo>
                      <a:pt x="4398" y="1429"/>
                      <a:pt x="4398" y="1429"/>
                      <a:pt x="4398" y="1429"/>
                    </a:cubicBezTo>
                    <a:cubicBezTo>
                      <a:pt x="4397" y="1429"/>
                      <a:pt x="4397" y="1429"/>
                      <a:pt x="4397" y="1429"/>
                    </a:cubicBezTo>
                    <a:cubicBezTo>
                      <a:pt x="4397" y="1427"/>
                      <a:pt x="4397" y="1427"/>
                      <a:pt x="4397" y="1427"/>
                    </a:cubicBezTo>
                    <a:cubicBezTo>
                      <a:pt x="4397" y="1425"/>
                      <a:pt x="4397" y="1425"/>
                      <a:pt x="4397" y="1425"/>
                    </a:cubicBezTo>
                    <a:cubicBezTo>
                      <a:pt x="4397" y="1424"/>
                      <a:pt x="4397" y="1424"/>
                      <a:pt x="4397" y="1424"/>
                    </a:cubicBezTo>
                    <a:cubicBezTo>
                      <a:pt x="4397" y="1423"/>
                      <a:pt x="4397" y="1423"/>
                      <a:pt x="4397" y="1423"/>
                    </a:cubicBezTo>
                    <a:cubicBezTo>
                      <a:pt x="4397" y="1423"/>
                      <a:pt x="4397" y="1423"/>
                      <a:pt x="4397" y="1423"/>
                    </a:cubicBezTo>
                    <a:cubicBezTo>
                      <a:pt x="4399" y="1424"/>
                      <a:pt x="4399" y="1424"/>
                      <a:pt x="4399" y="1424"/>
                    </a:cubicBezTo>
                    <a:cubicBezTo>
                      <a:pt x="4399" y="1425"/>
                      <a:pt x="4399" y="1425"/>
                      <a:pt x="4399" y="1425"/>
                    </a:cubicBezTo>
                    <a:cubicBezTo>
                      <a:pt x="4400" y="1425"/>
                      <a:pt x="4400" y="1425"/>
                      <a:pt x="4400" y="1425"/>
                    </a:cubicBezTo>
                    <a:cubicBezTo>
                      <a:pt x="4400" y="1425"/>
                      <a:pt x="4400" y="1425"/>
                      <a:pt x="4400" y="1425"/>
                    </a:cubicBezTo>
                    <a:cubicBezTo>
                      <a:pt x="4400" y="1424"/>
                      <a:pt x="4400" y="1424"/>
                      <a:pt x="4400" y="1424"/>
                    </a:cubicBezTo>
                    <a:cubicBezTo>
                      <a:pt x="4399" y="1423"/>
                      <a:pt x="4399" y="1423"/>
                      <a:pt x="4399" y="1423"/>
                    </a:cubicBezTo>
                    <a:cubicBezTo>
                      <a:pt x="4399" y="1422"/>
                      <a:pt x="4399" y="1422"/>
                      <a:pt x="4399" y="1422"/>
                    </a:cubicBezTo>
                    <a:cubicBezTo>
                      <a:pt x="4399" y="1421"/>
                      <a:pt x="4399" y="1421"/>
                      <a:pt x="4399" y="1421"/>
                    </a:cubicBezTo>
                    <a:cubicBezTo>
                      <a:pt x="4397" y="1420"/>
                      <a:pt x="4397" y="1420"/>
                      <a:pt x="4397" y="1420"/>
                    </a:cubicBezTo>
                    <a:cubicBezTo>
                      <a:pt x="4394" y="1417"/>
                      <a:pt x="4394" y="1417"/>
                      <a:pt x="4394" y="1417"/>
                    </a:cubicBezTo>
                    <a:cubicBezTo>
                      <a:pt x="4391" y="1414"/>
                      <a:pt x="4391" y="1414"/>
                      <a:pt x="4391" y="1414"/>
                    </a:cubicBezTo>
                    <a:cubicBezTo>
                      <a:pt x="4391" y="1411"/>
                      <a:pt x="4391" y="1411"/>
                      <a:pt x="4391" y="1411"/>
                    </a:cubicBezTo>
                    <a:cubicBezTo>
                      <a:pt x="4391" y="1409"/>
                      <a:pt x="4391" y="1409"/>
                      <a:pt x="4391" y="1409"/>
                    </a:cubicBezTo>
                    <a:cubicBezTo>
                      <a:pt x="4391" y="1407"/>
                      <a:pt x="4391" y="1407"/>
                      <a:pt x="4391" y="1407"/>
                    </a:cubicBezTo>
                    <a:cubicBezTo>
                      <a:pt x="4391" y="1406"/>
                      <a:pt x="4391" y="1406"/>
                      <a:pt x="4391" y="1406"/>
                    </a:cubicBezTo>
                    <a:cubicBezTo>
                      <a:pt x="4391" y="1405"/>
                      <a:pt x="4391" y="1405"/>
                      <a:pt x="4391" y="1405"/>
                    </a:cubicBezTo>
                    <a:cubicBezTo>
                      <a:pt x="4390" y="1405"/>
                      <a:pt x="4390" y="1405"/>
                      <a:pt x="4390" y="1405"/>
                    </a:cubicBezTo>
                    <a:cubicBezTo>
                      <a:pt x="4388" y="1405"/>
                      <a:pt x="4388" y="1405"/>
                      <a:pt x="4388" y="1405"/>
                    </a:cubicBezTo>
                    <a:cubicBezTo>
                      <a:pt x="4388" y="1405"/>
                      <a:pt x="4388" y="1405"/>
                      <a:pt x="4388" y="1405"/>
                    </a:cubicBezTo>
                    <a:cubicBezTo>
                      <a:pt x="4389" y="1406"/>
                      <a:pt x="4389" y="1406"/>
                      <a:pt x="4389" y="1406"/>
                    </a:cubicBezTo>
                    <a:cubicBezTo>
                      <a:pt x="4388" y="1407"/>
                      <a:pt x="4388" y="1407"/>
                      <a:pt x="4388" y="1407"/>
                    </a:cubicBezTo>
                    <a:cubicBezTo>
                      <a:pt x="4387" y="1407"/>
                      <a:pt x="4387" y="1407"/>
                      <a:pt x="4387" y="1407"/>
                    </a:cubicBezTo>
                    <a:cubicBezTo>
                      <a:pt x="4386" y="1408"/>
                      <a:pt x="4386" y="1408"/>
                      <a:pt x="4386" y="1408"/>
                    </a:cubicBezTo>
                    <a:cubicBezTo>
                      <a:pt x="4384" y="1408"/>
                      <a:pt x="4384" y="1408"/>
                      <a:pt x="4384" y="1408"/>
                    </a:cubicBezTo>
                    <a:cubicBezTo>
                      <a:pt x="4383" y="1408"/>
                      <a:pt x="4383" y="1408"/>
                      <a:pt x="4383" y="1408"/>
                    </a:cubicBezTo>
                    <a:cubicBezTo>
                      <a:pt x="4382" y="1408"/>
                      <a:pt x="4382" y="1408"/>
                      <a:pt x="4382" y="1408"/>
                    </a:cubicBezTo>
                    <a:cubicBezTo>
                      <a:pt x="4381" y="1407"/>
                      <a:pt x="4381" y="1407"/>
                      <a:pt x="4381" y="1407"/>
                    </a:cubicBezTo>
                    <a:cubicBezTo>
                      <a:pt x="4381" y="1405"/>
                      <a:pt x="4381" y="1405"/>
                      <a:pt x="4381" y="1405"/>
                    </a:cubicBezTo>
                    <a:cubicBezTo>
                      <a:pt x="4380" y="1405"/>
                      <a:pt x="4380" y="1405"/>
                      <a:pt x="4380" y="1405"/>
                    </a:cubicBezTo>
                    <a:cubicBezTo>
                      <a:pt x="4379" y="1405"/>
                      <a:pt x="4379" y="1405"/>
                      <a:pt x="4379" y="1405"/>
                    </a:cubicBezTo>
                    <a:cubicBezTo>
                      <a:pt x="4378" y="1405"/>
                      <a:pt x="4378" y="1405"/>
                      <a:pt x="4378" y="1405"/>
                    </a:cubicBezTo>
                    <a:cubicBezTo>
                      <a:pt x="4376" y="1404"/>
                      <a:pt x="4376" y="1404"/>
                      <a:pt x="4376" y="1404"/>
                    </a:cubicBezTo>
                    <a:cubicBezTo>
                      <a:pt x="4376" y="1403"/>
                      <a:pt x="4376" y="1403"/>
                      <a:pt x="4376" y="1403"/>
                    </a:cubicBezTo>
                    <a:cubicBezTo>
                      <a:pt x="4378" y="1403"/>
                      <a:pt x="4378" y="1403"/>
                      <a:pt x="4378" y="1403"/>
                    </a:cubicBezTo>
                    <a:cubicBezTo>
                      <a:pt x="4378" y="1402"/>
                      <a:pt x="4378" y="1402"/>
                      <a:pt x="4378" y="1402"/>
                    </a:cubicBezTo>
                    <a:cubicBezTo>
                      <a:pt x="4378" y="1401"/>
                      <a:pt x="4378" y="1401"/>
                      <a:pt x="4378" y="1401"/>
                    </a:cubicBezTo>
                    <a:cubicBezTo>
                      <a:pt x="4376" y="1400"/>
                      <a:pt x="4376" y="1400"/>
                      <a:pt x="4376" y="1400"/>
                    </a:cubicBezTo>
                    <a:cubicBezTo>
                      <a:pt x="4373" y="1399"/>
                      <a:pt x="4373" y="1399"/>
                      <a:pt x="4373" y="1399"/>
                    </a:cubicBezTo>
                    <a:cubicBezTo>
                      <a:pt x="4370" y="1399"/>
                      <a:pt x="4370" y="1399"/>
                      <a:pt x="4370" y="1399"/>
                    </a:cubicBezTo>
                    <a:cubicBezTo>
                      <a:pt x="4366" y="1396"/>
                      <a:pt x="4366" y="1396"/>
                      <a:pt x="4366" y="1396"/>
                    </a:cubicBezTo>
                    <a:cubicBezTo>
                      <a:pt x="4362" y="1394"/>
                      <a:pt x="4362" y="1394"/>
                      <a:pt x="4362" y="1394"/>
                    </a:cubicBezTo>
                    <a:cubicBezTo>
                      <a:pt x="4362" y="1394"/>
                      <a:pt x="4362" y="1394"/>
                      <a:pt x="4362" y="1394"/>
                    </a:cubicBezTo>
                    <a:cubicBezTo>
                      <a:pt x="4362" y="1392"/>
                      <a:pt x="4362" y="1392"/>
                      <a:pt x="4362" y="1392"/>
                    </a:cubicBezTo>
                    <a:cubicBezTo>
                      <a:pt x="4363" y="1391"/>
                      <a:pt x="4363" y="1391"/>
                      <a:pt x="4363" y="1391"/>
                    </a:cubicBezTo>
                    <a:cubicBezTo>
                      <a:pt x="4363" y="1391"/>
                      <a:pt x="4363" y="1391"/>
                      <a:pt x="4363" y="1391"/>
                    </a:cubicBezTo>
                    <a:cubicBezTo>
                      <a:pt x="4364" y="1391"/>
                      <a:pt x="4364" y="1391"/>
                      <a:pt x="4364" y="1391"/>
                    </a:cubicBezTo>
                    <a:cubicBezTo>
                      <a:pt x="4365" y="1391"/>
                      <a:pt x="4365" y="1391"/>
                      <a:pt x="4365" y="1391"/>
                    </a:cubicBezTo>
                    <a:cubicBezTo>
                      <a:pt x="4366" y="1393"/>
                      <a:pt x="4366" y="1393"/>
                      <a:pt x="4366" y="1393"/>
                    </a:cubicBezTo>
                    <a:cubicBezTo>
                      <a:pt x="4369" y="1394"/>
                      <a:pt x="4369" y="1394"/>
                      <a:pt x="4369" y="1394"/>
                    </a:cubicBezTo>
                    <a:cubicBezTo>
                      <a:pt x="4372" y="1394"/>
                      <a:pt x="4372" y="1394"/>
                      <a:pt x="4372" y="1394"/>
                    </a:cubicBezTo>
                    <a:cubicBezTo>
                      <a:pt x="4372" y="1395"/>
                      <a:pt x="4372" y="1395"/>
                      <a:pt x="4372" y="1395"/>
                    </a:cubicBezTo>
                    <a:cubicBezTo>
                      <a:pt x="4372" y="1396"/>
                      <a:pt x="4372" y="1396"/>
                      <a:pt x="4372" y="1396"/>
                    </a:cubicBezTo>
                    <a:cubicBezTo>
                      <a:pt x="4372" y="1396"/>
                      <a:pt x="4372" y="1396"/>
                      <a:pt x="4372" y="1396"/>
                    </a:cubicBezTo>
                    <a:cubicBezTo>
                      <a:pt x="4372" y="1397"/>
                      <a:pt x="4372" y="1397"/>
                      <a:pt x="4372" y="1397"/>
                    </a:cubicBezTo>
                    <a:cubicBezTo>
                      <a:pt x="4373" y="1397"/>
                      <a:pt x="4373" y="1397"/>
                      <a:pt x="4373" y="1397"/>
                    </a:cubicBezTo>
                    <a:cubicBezTo>
                      <a:pt x="4374" y="1396"/>
                      <a:pt x="4374" y="1396"/>
                      <a:pt x="4374" y="1396"/>
                    </a:cubicBezTo>
                    <a:cubicBezTo>
                      <a:pt x="4375" y="1395"/>
                      <a:pt x="4375" y="1395"/>
                      <a:pt x="4375" y="1395"/>
                    </a:cubicBezTo>
                    <a:cubicBezTo>
                      <a:pt x="4375" y="1396"/>
                      <a:pt x="4375" y="1396"/>
                      <a:pt x="4375" y="1396"/>
                    </a:cubicBezTo>
                    <a:cubicBezTo>
                      <a:pt x="4376" y="1397"/>
                      <a:pt x="4376" y="1397"/>
                      <a:pt x="4376" y="1397"/>
                    </a:cubicBezTo>
                    <a:cubicBezTo>
                      <a:pt x="4377" y="1398"/>
                      <a:pt x="4377" y="1398"/>
                      <a:pt x="4377" y="1398"/>
                    </a:cubicBezTo>
                    <a:cubicBezTo>
                      <a:pt x="4379" y="1398"/>
                      <a:pt x="4379" y="1398"/>
                      <a:pt x="4379" y="1398"/>
                    </a:cubicBezTo>
                    <a:cubicBezTo>
                      <a:pt x="4381" y="1399"/>
                      <a:pt x="4381" y="1399"/>
                      <a:pt x="4381" y="1399"/>
                    </a:cubicBezTo>
                    <a:cubicBezTo>
                      <a:pt x="4381" y="1400"/>
                      <a:pt x="4381" y="1400"/>
                      <a:pt x="4381" y="1400"/>
                    </a:cubicBezTo>
                    <a:cubicBezTo>
                      <a:pt x="4382" y="1402"/>
                      <a:pt x="4382" y="1402"/>
                      <a:pt x="4382" y="1402"/>
                    </a:cubicBezTo>
                    <a:cubicBezTo>
                      <a:pt x="4382" y="1405"/>
                      <a:pt x="4382" y="1405"/>
                      <a:pt x="4382" y="1405"/>
                    </a:cubicBezTo>
                    <a:cubicBezTo>
                      <a:pt x="4383" y="1405"/>
                      <a:pt x="4383" y="1405"/>
                      <a:pt x="4383" y="1405"/>
                    </a:cubicBezTo>
                    <a:cubicBezTo>
                      <a:pt x="4384" y="1404"/>
                      <a:pt x="4384" y="1404"/>
                      <a:pt x="4384" y="1404"/>
                    </a:cubicBezTo>
                    <a:cubicBezTo>
                      <a:pt x="4384" y="1404"/>
                      <a:pt x="4384" y="1404"/>
                      <a:pt x="4384" y="1404"/>
                    </a:cubicBezTo>
                    <a:cubicBezTo>
                      <a:pt x="4386" y="1405"/>
                      <a:pt x="4386" y="1405"/>
                      <a:pt x="4386" y="1405"/>
                    </a:cubicBezTo>
                    <a:cubicBezTo>
                      <a:pt x="4386" y="1404"/>
                      <a:pt x="4386" y="1404"/>
                      <a:pt x="4386" y="1404"/>
                    </a:cubicBezTo>
                    <a:cubicBezTo>
                      <a:pt x="4388" y="1401"/>
                      <a:pt x="4388" y="1401"/>
                      <a:pt x="4388" y="1401"/>
                    </a:cubicBezTo>
                    <a:cubicBezTo>
                      <a:pt x="4388" y="1399"/>
                      <a:pt x="4388" y="1399"/>
                      <a:pt x="4388" y="1399"/>
                    </a:cubicBezTo>
                    <a:cubicBezTo>
                      <a:pt x="4388" y="1398"/>
                      <a:pt x="4388" y="1398"/>
                      <a:pt x="4388" y="1398"/>
                    </a:cubicBezTo>
                    <a:cubicBezTo>
                      <a:pt x="4388" y="1397"/>
                      <a:pt x="4388" y="1397"/>
                      <a:pt x="4388" y="1397"/>
                    </a:cubicBezTo>
                    <a:cubicBezTo>
                      <a:pt x="4388" y="1396"/>
                      <a:pt x="4388" y="1396"/>
                      <a:pt x="4388" y="1396"/>
                    </a:cubicBezTo>
                    <a:cubicBezTo>
                      <a:pt x="4388" y="1396"/>
                      <a:pt x="4388" y="1396"/>
                      <a:pt x="4388" y="1396"/>
                    </a:cubicBezTo>
                    <a:cubicBezTo>
                      <a:pt x="4388" y="1395"/>
                      <a:pt x="4388" y="1395"/>
                      <a:pt x="4388" y="1395"/>
                    </a:cubicBezTo>
                    <a:cubicBezTo>
                      <a:pt x="4383" y="1391"/>
                      <a:pt x="4383" y="1391"/>
                      <a:pt x="4383" y="1391"/>
                    </a:cubicBezTo>
                    <a:cubicBezTo>
                      <a:pt x="4377" y="1387"/>
                      <a:pt x="4377" y="1387"/>
                      <a:pt x="4377" y="1387"/>
                    </a:cubicBezTo>
                    <a:cubicBezTo>
                      <a:pt x="4374" y="1385"/>
                      <a:pt x="4374" y="1385"/>
                      <a:pt x="4374" y="1385"/>
                    </a:cubicBezTo>
                    <a:cubicBezTo>
                      <a:pt x="4373" y="1382"/>
                      <a:pt x="4373" y="1382"/>
                      <a:pt x="4373" y="1382"/>
                    </a:cubicBezTo>
                    <a:cubicBezTo>
                      <a:pt x="4367" y="1360"/>
                      <a:pt x="4367" y="1360"/>
                      <a:pt x="4367" y="1360"/>
                    </a:cubicBezTo>
                    <a:cubicBezTo>
                      <a:pt x="4367" y="1358"/>
                      <a:pt x="4367" y="1358"/>
                      <a:pt x="4367" y="1358"/>
                    </a:cubicBezTo>
                    <a:cubicBezTo>
                      <a:pt x="4367" y="1358"/>
                      <a:pt x="4367" y="1358"/>
                      <a:pt x="4367" y="1358"/>
                    </a:cubicBezTo>
                    <a:cubicBezTo>
                      <a:pt x="4366" y="1358"/>
                      <a:pt x="4366" y="1358"/>
                      <a:pt x="4366" y="1358"/>
                    </a:cubicBezTo>
                    <a:cubicBezTo>
                      <a:pt x="4366" y="1357"/>
                      <a:pt x="4366" y="1357"/>
                      <a:pt x="4366" y="1357"/>
                    </a:cubicBezTo>
                    <a:cubicBezTo>
                      <a:pt x="4365" y="1357"/>
                      <a:pt x="4365" y="1357"/>
                      <a:pt x="4365" y="1357"/>
                    </a:cubicBezTo>
                    <a:cubicBezTo>
                      <a:pt x="4365" y="1358"/>
                      <a:pt x="4365" y="1358"/>
                      <a:pt x="4365" y="1358"/>
                    </a:cubicBezTo>
                    <a:cubicBezTo>
                      <a:pt x="4364" y="1358"/>
                      <a:pt x="4364" y="1358"/>
                      <a:pt x="4364" y="1358"/>
                    </a:cubicBezTo>
                    <a:cubicBezTo>
                      <a:pt x="4364" y="1358"/>
                      <a:pt x="4364" y="1358"/>
                      <a:pt x="4364" y="1358"/>
                    </a:cubicBezTo>
                    <a:cubicBezTo>
                      <a:pt x="4363" y="1357"/>
                      <a:pt x="4363" y="1357"/>
                      <a:pt x="4363" y="1357"/>
                    </a:cubicBezTo>
                    <a:cubicBezTo>
                      <a:pt x="4362" y="1356"/>
                      <a:pt x="4362" y="1356"/>
                      <a:pt x="4362" y="1356"/>
                    </a:cubicBezTo>
                    <a:cubicBezTo>
                      <a:pt x="4362" y="1354"/>
                      <a:pt x="4362" y="1354"/>
                      <a:pt x="4362" y="1354"/>
                    </a:cubicBezTo>
                    <a:cubicBezTo>
                      <a:pt x="4362" y="1354"/>
                      <a:pt x="4362" y="1354"/>
                      <a:pt x="4362" y="1354"/>
                    </a:cubicBezTo>
                    <a:cubicBezTo>
                      <a:pt x="4362" y="1353"/>
                      <a:pt x="4362" y="1353"/>
                      <a:pt x="4362" y="1353"/>
                    </a:cubicBezTo>
                    <a:cubicBezTo>
                      <a:pt x="4362" y="1352"/>
                      <a:pt x="4362" y="1352"/>
                      <a:pt x="4362" y="1352"/>
                    </a:cubicBezTo>
                    <a:cubicBezTo>
                      <a:pt x="4362" y="1351"/>
                      <a:pt x="4362" y="1351"/>
                      <a:pt x="4362" y="1351"/>
                    </a:cubicBezTo>
                    <a:cubicBezTo>
                      <a:pt x="4364" y="1351"/>
                      <a:pt x="4364" y="1351"/>
                      <a:pt x="4364" y="1351"/>
                    </a:cubicBezTo>
                    <a:cubicBezTo>
                      <a:pt x="4366" y="1350"/>
                      <a:pt x="4366" y="1350"/>
                      <a:pt x="4366" y="1350"/>
                    </a:cubicBezTo>
                    <a:cubicBezTo>
                      <a:pt x="4366" y="1349"/>
                      <a:pt x="4366" y="1349"/>
                      <a:pt x="4366" y="1349"/>
                    </a:cubicBezTo>
                    <a:cubicBezTo>
                      <a:pt x="4366" y="1349"/>
                      <a:pt x="4366" y="1349"/>
                      <a:pt x="4366" y="1349"/>
                    </a:cubicBezTo>
                    <a:cubicBezTo>
                      <a:pt x="4367" y="1347"/>
                      <a:pt x="4367" y="1347"/>
                      <a:pt x="4367" y="1347"/>
                    </a:cubicBezTo>
                    <a:cubicBezTo>
                      <a:pt x="4367" y="1345"/>
                      <a:pt x="4367" y="1345"/>
                      <a:pt x="4367" y="1345"/>
                    </a:cubicBezTo>
                    <a:cubicBezTo>
                      <a:pt x="4367" y="1344"/>
                      <a:pt x="4367" y="1344"/>
                      <a:pt x="4367" y="1344"/>
                    </a:cubicBezTo>
                    <a:cubicBezTo>
                      <a:pt x="4367" y="1343"/>
                      <a:pt x="4367" y="1343"/>
                      <a:pt x="4367" y="1343"/>
                    </a:cubicBezTo>
                    <a:cubicBezTo>
                      <a:pt x="4367" y="1343"/>
                      <a:pt x="4367" y="1343"/>
                      <a:pt x="4367" y="1343"/>
                    </a:cubicBezTo>
                    <a:cubicBezTo>
                      <a:pt x="4366" y="1342"/>
                      <a:pt x="4366" y="1342"/>
                      <a:pt x="4366" y="1342"/>
                    </a:cubicBezTo>
                    <a:cubicBezTo>
                      <a:pt x="4366" y="1342"/>
                      <a:pt x="4366" y="1342"/>
                      <a:pt x="4366" y="1342"/>
                    </a:cubicBezTo>
                    <a:cubicBezTo>
                      <a:pt x="4365" y="1344"/>
                      <a:pt x="4365" y="1344"/>
                      <a:pt x="4365" y="1344"/>
                    </a:cubicBezTo>
                    <a:cubicBezTo>
                      <a:pt x="4364" y="1343"/>
                      <a:pt x="4364" y="1343"/>
                      <a:pt x="4364" y="1343"/>
                    </a:cubicBezTo>
                    <a:cubicBezTo>
                      <a:pt x="4364" y="1345"/>
                      <a:pt x="4364" y="1345"/>
                      <a:pt x="4364" y="1345"/>
                    </a:cubicBezTo>
                    <a:cubicBezTo>
                      <a:pt x="4364" y="1346"/>
                      <a:pt x="4364" y="1346"/>
                      <a:pt x="4364" y="1346"/>
                    </a:cubicBezTo>
                    <a:cubicBezTo>
                      <a:pt x="4363" y="1347"/>
                      <a:pt x="4363" y="1347"/>
                      <a:pt x="4363" y="1347"/>
                    </a:cubicBezTo>
                    <a:cubicBezTo>
                      <a:pt x="4362" y="1346"/>
                      <a:pt x="4362" y="1346"/>
                      <a:pt x="4362" y="1346"/>
                    </a:cubicBezTo>
                    <a:cubicBezTo>
                      <a:pt x="4362" y="1345"/>
                      <a:pt x="4362" y="1345"/>
                      <a:pt x="4362" y="1345"/>
                    </a:cubicBezTo>
                    <a:cubicBezTo>
                      <a:pt x="4362" y="1343"/>
                      <a:pt x="4362" y="1343"/>
                      <a:pt x="4362" y="1343"/>
                    </a:cubicBezTo>
                    <a:cubicBezTo>
                      <a:pt x="4363" y="1341"/>
                      <a:pt x="4363" y="1341"/>
                      <a:pt x="4363" y="1341"/>
                    </a:cubicBezTo>
                    <a:cubicBezTo>
                      <a:pt x="4364" y="1340"/>
                      <a:pt x="4364" y="1340"/>
                      <a:pt x="4364" y="1340"/>
                    </a:cubicBezTo>
                    <a:cubicBezTo>
                      <a:pt x="4363" y="1339"/>
                      <a:pt x="4363" y="1339"/>
                      <a:pt x="4363" y="1339"/>
                    </a:cubicBezTo>
                    <a:cubicBezTo>
                      <a:pt x="4363" y="1338"/>
                      <a:pt x="4363" y="1338"/>
                      <a:pt x="4363" y="1338"/>
                    </a:cubicBezTo>
                    <a:cubicBezTo>
                      <a:pt x="4362" y="1339"/>
                      <a:pt x="4362" y="1339"/>
                      <a:pt x="4362" y="1339"/>
                    </a:cubicBezTo>
                    <a:cubicBezTo>
                      <a:pt x="4361" y="1340"/>
                      <a:pt x="4361" y="1340"/>
                      <a:pt x="4361" y="1340"/>
                    </a:cubicBezTo>
                    <a:cubicBezTo>
                      <a:pt x="4360" y="1339"/>
                      <a:pt x="4360" y="1339"/>
                      <a:pt x="4360" y="1339"/>
                    </a:cubicBezTo>
                    <a:cubicBezTo>
                      <a:pt x="4360" y="1338"/>
                      <a:pt x="4360" y="1338"/>
                      <a:pt x="4360" y="1338"/>
                    </a:cubicBezTo>
                    <a:cubicBezTo>
                      <a:pt x="4361" y="1337"/>
                      <a:pt x="4361" y="1337"/>
                      <a:pt x="4361" y="1337"/>
                    </a:cubicBezTo>
                    <a:cubicBezTo>
                      <a:pt x="4362" y="1337"/>
                      <a:pt x="4362" y="1337"/>
                      <a:pt x="4362" y="1337"/>
                    </a:cubicBezTo>
                    <a:cubicBezTo>
                      <a:pt x="4362" y="1337"/>
                      <a:pt x="4362" y="1337"/>
                      <a:pt x="4362" y="1337"/>
                    </a:cubicBezTo>
                    <a:cubicBezTo>
                      <a:pt x="4363" y="1337"/>
                      <a:pt x="4363" y="1337"/>
                      <a:pt x="4363" y="1337"/>
                    </a:cubicBezTo>
                    <a:cubicBezTo>
                      <a:pt x="4364" y="1338"/>
                      <a:pt x="4364" y="1338"/>
                      <a:pt x="4364" y="1338"/>
                    </a:cubicBezTo>
                    <a:cubicBezTo>
                      <a:pt x="4364" y="1339"/>
                      <a:pt x="4364" y="1339"/>
                      <a:pt x="4364" y="1339"/>
                    </a:cubicBezTo>
                    <a:cubicBezTo>
                      <a:pt x="4364" y="1340"/>
                      <a:pt x="4364" y="1340"/>
                      <a:pt x="4364" y="1340"/>
                    </a:cubicBezTo>
                    <a:cubicBezTo>
                      <a:pt x="4364" y="1339"/>
                      <a:pt x="4364" y="1339"/>
                      <a:pt x="4364" y="1339"/>
                    </a:cubicBezTo>
                    <a:cubicBezTo>
                      <a:pt x="4365" y="1339"/>
                      <a:pt x="4365" y="1339"/>
                      <a:pt x="4365" y="1339"/>
                    </a:cubicBezTo>
                    <a:cubicBezTo>
                      <a:pt x="4365" y="1338"/>
                      <a:pt x="4365" y="1338"/>
                      <a:pt x="4365" y="1338"/>
                    </a:cubicBezTo>
                    <a:cubicBezTo>
                      <a:pt x="4365" y="1336"/>
                      <a:pt x="4365" y="1336"/>
                      <a:pt x="4365" y="1336"/>
                    </a:cubicBezTo>
                    <a:cubicBezTo>
                      <a:pt x="4365" y="1335"/>
                      <a:pt x="4365" y="1335"/>
                      <a:pt x="4365" y="1335"/>
                    </a:cubicBezTo>
                    <a:cubicBezTo>
                      <a:pt x="4364" y="1334"/>
                      <a:pt x="4364" y="1334"/>
                      <a:pt x="4364" y="1334"/>
                    </a:cubicBezTo>
                    <a:cubicBezTo>
                      <a:pt x="4363" y="1334"/>
                      <a:pt x="4363" y="1334"/>
                      <a:pt x="4363" y="1334"/>
                    </a:cubicBezTo>
                    <a:cubicBezTo>
                      <a:pt x="4362" y="1334"/>
                      <a:pt x="4362" y="1334"/>
                      <a:pt x="4362" y="1334"/>
                    </a:cubicBezTo>
                    <a:cubicBezTo>
                      <a:pt x="4361" y="1334"/>
                      <a:pt x="4361" y="1334"/>
                      <a:pt x="4361" y="1334"/>
                    </a:cubicBezTo>
                    <a:cubicBezTo>
                      <a:pt x="4360" y="1334"/>
                      <a:pt x="4360" y="1334"/>
                      <a:pt x="4360" y="1334"/>
                    </a:cubicBezTo>
                    <a:cubicBezTo>
                      <a:pt x="4359" y="1334"/>
                      <a:pt x="4359" y="1334"/>
                      <a:pt x="4359" y="1334"/>
                    </a:cubicBezTo>
                    <a:cubicBezTo>
                      <a:pt x="4359" y="1332"/>
                      <a:pt x="4359" y="1332"/>
                      <a:pt x="4359" y="1332"/>
                    </a:cubicBezTo>
                    <a:cubicBezTo>
                      <a:pt x="4358" y="1332"/>
                      <a:pt x="4358" y="1332"/>
                      <a:pt x="4358" y="1332"/>
                    </a:cubicBezTo>
                    <a:cubicBezTo>
                      <a:pt x="4357" y="1333"/>
                      <a:pt x="4357" y="1333"/>
                      <a:pt x="4357" y="1333"/>
                    </a:cubicBezTo>
                    <a:cubicBezTo>
                      <a:pt x="4356" y="1333"/>
                      <a:pt x="4356" y="1333"/>
                      <a:pt x="4356" y="1333"/>
                    </a:cubicBezTo>
                    <a:cubicBezTo>
                      <a:pt x="4355" y="1332"/>
                      <a:pt x="4355" y="1332"/>
                      <a:pt x="4355" y="1332"/>
                    </a:cubicBezTo>
                    <a:cubicBezTo>
                      <a:pt x="4354" y="1331"/>
                      <a:pt x="4354" y="1331"/>
                      <a:pt x="4354" y="1331"/>
                    </a:cubicBezTo>
                    <a:cubicBezTo>
                      <a:pt x="4354" y="1330"/>
                      <a:pt x="4354" y="1330"/>
                      <a:pt x="4354" y="1330"/>
                    </a:cubicBezTo>
                    <a:cubicBezTo>
                      <a:pt x="4356" y="1329"/>
                      <a:pt x="4356" y="1329"/>
                      <a:pt x="4356" y="1329"/>
                    </a:cubicBezTo>
                    <a:cubicBezTo>
                      <a:pt x="4358" y="1329"/>
                      <a:pt x="4358" y="1329"/>
                      <a:pt x="4358" y="1329"/>
                    </a:cubicBezTo>
                    <a:cubicBezTo>
                      <a:pt x="4359" y="1329"/>
                      <a:pt x="4359" y="1329"/>
                      <a:pt x="4359" y="1329"/>
                    </a:cubicBezTo>
                    <a:cubicBezTo>
                      <a:pt x="4360" y="1329"/>
                      <a:pt x="4360" y="1329"/>
                      <a:pt x="4360" y="1329"/>
                    </a:cubicBezTo>
                    <a:cubicBezTo>
                      <a:pt x="4361" y="1329"/>
                      <a:pt x="4361" y="1329"/>
                      <a:pt x="4361" y="1329"/>
                    </a:cubicBezTo>
                    <a:cubicBezTo>
                      <a:pt x="4361" y="1330"/>
                      <a:pt x="4361" y="1330"/>
                      <a:pt x="4361" y="1330"/>
                    </a:cubicBezTo>
                    <a:cubicBezTo>
                      <a:pt x="4361" y="1331"/>
                      <a:pt x="4361" y="1331"/>
                      <a:pt x="4361" y="1331"/>
                    </a:cubicBezTo>
                    <a:cubicBezTo>
                      <a:pt x="4362" y="1331"/>
                      <a:pt x="4362" y="1331"/>
                      <a:pt x="4362" y="1331"/>
                    </a:cubicBezTo>
                    <a:cubicBezTo>
                      <a:pt x="4362" y="1332"/>
                      <a:pt x="4362" y="1332"/>
                      <a:pt x="4362" y="1332"/>
                    </a:cubicBezTo>
                    <a:cubicBezTo>
                      <a:pt x="4364" y="1332"/>
                      <a:pt x="4364" y="1332"/>
                      <a:pt x="4364" y="1332"/>
                    </a:cubicBezTo>
                    <a:cubicBezTo>
                      <a:pt x="4365" y="1332"/>
                      <a:pt x="4365" y="1332"/>
                      <a:pt x="4365" y="1332"/>
                    </a:cubicBezTo>
                    <a:cubicBezTo>
                      <a:pt x="4366" y="1332"/>
                      <a:pt x="4366" y="1332"/>
                      <a:pt x="4366" y="1332"/>
                    </a:cubicBezTo>
                    <a:cubicBezTo>
                      <a:pt x="4366" y="1334"/>
                      <a:pt x="4366" y="1334"/>
                      <a:pt x="4366" y="1334"/>
                    </a:cubicBezTo>
                    <a:cubicBezTo>
                      <a:pt x="4367" y="1335"/>
                      <a:pt x="4367" y="1335"/>
                      <a:pt x="4367" y="1335"/>
                    </a:cubicBezTo>
                    <a:cubicBezTo>
                      <a:pt x="4368" y="1335"/>
                      <a:pt x="4368" y="1335"/>
                      <a:pt x="4368" y="1335"/>
                    </a:cubicBezTo>
                    <a:cubicBezTo>
                      <a:pt x="4368" y="1334"/>
                      <a:pt x="4368" y="1334"/>
                      <a:pt x="4368" y="1334"/>
                    </a:cubicBezTo>
                    <a:cubicBezTo>
                      <a:pt x="4368" y="1331"/>
                      <a:pt x="4368" y="1331"/>
                      <a:pt x="4368" y="1331"/>
                    </a:cubicBezTo>
                    <a:cubicBezTo>
                      <a:pt x="4368" y="1330"/>
                      <a:pt x="4368" y="1330"/>
                      <a:pt x="4368" y="1330"/>
                    </a:cubicBezTo>
                    <a:cubicBezTo>
                      <a:pt x="4368" y="1329"/>
                      <a:pt x="4368" y="1329"/>
                      <a:pt x="4368" y="1329"/>
                    </a:cubicBezTo>
                    <a:cubicBezTo>
                      <a:pt x="4368" y="1329"/>
                      <a:pt x="4368" y="1329"/>
                      <a:pt x="4368" y="1329"/>
                    </a:cubicBezTo>
                    <a:cubicBezTo>
                      <a:pt x="4367" y="1330"/>
                      <a:pt x="4367" y="1330"/>
                      <a:pt x="4367" y="1330"/>
                    </a:cubicBezTo>
                    <a:cubicBezTo>
                      <a:pt x="4366" y="1330"/>
                      <a:pt x="4366" y="1330"/>
                      <a:pt x="4366" y="1330"/>
                    </a:cubicBezTo>
                    <a:cubicBezTo>
                      <a:pt x="4364" y="1329"/>
                      <a:pt x="4364" y="1329"/>
                      <a:pt x="4364" y="1329"/>
                    </a:cubicBezTo>
                    <a:cubicBezTo>
                      <a:pt x="4362" y="1326"/>
                      <a:pt x="4362" y="1326"/>
                      <a:pt x="4362" y="1326"/>
                    </a:cubicBezTo>
                    <a:cubicBezTo>
                      <a:pt x="4360" y="1325"/>
                      <a:pt x="4360" y="1325"/>
                      <a:pt x="4360" y="1325"/>
                    </a:cubicBezTo>
                    <a:cubicBezTo>
                      <a:pt x="4359" y="1322"/>
                      <a:pt x="4359" y="1322"/>
                      <a:pt x="4359" y="1322"/>
                    </a:cubicBezTo>
                    <a:cubicBezTo>
                      <a:pt x="4359" y="1322"/>
                      <a:pt x="4359" y="1322"/>
                      <a:pt x="4359" y="1322"/>
                    </a:cubicBezTo>
                    <a:cubicBezTo>
                      <a:pt x="4358" y="1322"/>
                      <a:pt x="4358" y="1322"/>
                      <a:pt x="4358" y="1322"/>
                    </a:cubicBezTo>
                    <a:cubicBezTo>
                      <a:pt x="4355" y="1322"/>
                      <a:pt x="4355" y="1322"/>
                      <a:pt x="4355" y="1322"/>
                    </a:cubicBezTo>
                    <a:cubicBezTo>
                      <a:pt x="4354" y="1321"/>
                      <a:pt x="4354" y="1321"/>
                      <a:pt x="4354" y="1321"/>
                    </a:cubicBezTo>
                    <a:cubicBezTo>
                      <a:pt x="4354" y="1320"/>
                      <a:pt x="4354" y="1320"/>
                      <a:pt x="4354" y="1320"/>
                    </a:cubicBezTo>
                    <a:cubicBezTo>
                      <a:pt x="4354" y="1319"/>
                      <a:pt x="4354" y="1319"/>
                      <a:pt x="4354" y="1319"/>
                    </a:cubicBezTo>
                    <a:cubicBezTo>
                      <a:pt x="4352" y="1318"/>
                      <a:pt x="4352" y="1318"/>
                      <a:pt x="4352" y="1318"/>
                    </a:cubicBezTo>
                    <a:cubicBezTo>
                      <a:pt x="4351" y="1318"/>
                      <a:pt x="4351" y="1318"/>
                      <a:pt x="4351" y="1318"/>
                    </a:cubicBezTo>
                    <a:cubicBezTo>
                      <a:pt x="4350" y="1317"/>
                      <a:pt x="4350" y="1317"/>
                      <a:pt x="4350" y="1317"/>
                    </a:cubicBezTo>
                    <a:cubicBezTo>
                      <a:pt x="4351" y="1316"/>
                      <a:pt x="4351" y="1316"/>
                      <a:pt x="4351" y="1316"/>
                    </a:cubicBezTo>
                    <a:cubicBezTo>
                      <a:pt x="4351" y="1316"/>
                      <a:pt x="4351" y="1316"/>
                      <a:pt x="4351" y="1316"/>
                    </a:cubicBezTo>
                    <a:cubicBezTo>
                      <a:pt x="4352" y="1316"/>
                      <a:pt x="4352" y="1316"/>
                      <a:pt x="4352" y="1316"/>
                    </a:cubicBezTo>
                    <a:cubicBezTo>
                      <a:pt x="4356" y="1318"/>
                      <a:pt x="4356" y="1318"/>
                      <a:pt x="4356" y="1318"/>
                    </a:cubicBezTo>
                    <a:cubicBezTo>
                      <a:pt x="4357" y="1318"/>
                      <a:pt x="4357" y="1318"/>
                      <a:pt x="4357" y="1318"/>
                    </a:cubicBezTo>
                    <a:cubicBezTo>
                      <a:pt x="4359" y="1319"/>
                      <a:pt x="4359" y="1319"/>
                      <a:pt x="4359" y="1319"/>
                    </a:cubicBezTo>
                    <a:cubicBezTo>
                      <a:pt x="4361" y="1322"/>
                      <a:pt x="4361" y="1322"/>
                      <a:pt x="4361" y="1322"/>
                    </a:cubicBezTo>
                    <a:cubicBezTo>
                      <a:pt x="4363" y="1324"/>
                      <a:pt x="4363" y="1324"/>
                      <a:pt x="4363" y="1324"/>
                    </a:cubicBezTo>
                    <a:cubicBezTo>
                      <a:pt x="4364" y="1325"/>
                      <a:pt x="4364" y="1325"/>
                      <a:pt x="4364" y="1325"/>
                    </a:cubicBezTo>
                    <a:cubicBezTo>
                      <a:pt x="4364" y="1325"/>
                      <a:pt x="4364" y="1325"/>
                      <a:pt x="4364" y="1325"/>
                    </a:cubicBezTo>
                    <a:cubicBezTo>
                      <a:pt x="4366" y="1326"/>
                      <a:pt x="4366" y="1326"/>
                      <a:pt x="4366" y="1326"/>
                    </a:cubicBezTo>
                    <a:cubicBezTo>
                      <a:pt x="4366" y="1326"/>
                      <a:pt x="4366" y="1326"/>
                      <a:pt x="4366" y="1326"/>
                    </a:cubicBezTo>
                    <a:cubicBezTo>
                      <a:pt x="4367" y="1326"/>
                      <a:pt x="4367" y="1326"/>
                      <a:pt x="4367" y="1326"/>
                    </a:cubicBezTo>
                    <a:cubicBezTo>
                      <a:pt x="4367" y="1325"/>
                      <a:pt x="4367" y="1325"/>
                      <a:pt x="4367" y="1325"/>
                    </a:cubicBezTo>
                    <a:cubicBezTo>
                      <a:pt x="4366" y="1325"/>
                      <a:pt x="4366" y="1325"/>
                      <a:pt x="4366" y="1325"/>
                    </a:cubicBezTo>
                    <a:cubicBezTo>
                      <a:pt x="4365" y="1324"/>
                      <a:pt x="4365" y="1324"/>
                      <a:pt x="4365" y="1324"/>
                    </a:cubicBezTo>
                    <a:cubicBezTo>
                      <a:pt x="4365" y="1323"/>
                      <a:pt x="4365" y="1323"/>
                      <a:pt x="4365" y="1323"/>
                    </a:cubicBezTo>
                    <a:cubicBezTo>
                      <a:pt x="4365" y="1322"/>
                      <a:pt x="4365" y="1322"/>
                      <a:pt x="4365" y="1322"/>
                    </a:cubicBezTo>
                    <a:cubicBezTo>
                      <a:pt x="4366" y="1322"/>
                      <a:pt x="4366" y="1322"/>
                      <a:pt x="4366" y="1322"/>
                    </a:cubicBezTo>
                    <a:cubicBezTo>
                      <a:pt x="4367" y="1321"/>
                      <a:pt x="4367" y="1321"/>
                      <a:pt x="4367" y="1321"/>
                    </a:cubicBezTo>
                    <a:cubicBezTo>
                      <a:pt x="4367" y="1322"/>
                      <a:pt x="4367" y="1322"/>
                      <a:pt x="4367" y="1322"/>
                    </a:cubicBezTo>
                    <a:cubicBezTo>
                      <a:pt x="4368" y="1322"/>
                      <a:pt x="4368" y="1322"/>
                      <a:pt x="4368" y="1322"/>
                    </a:cubicBezTo>
                    <a:cubicBezTo>
                      <a:pt x="4369" y="1324"/>
                      <a:pt x="4369" y="1324"/>
                      <a:pt x="4369" y="1324"/>
                    </a:cubicBezTo>
                    <a:cubicBezTo>
                      <a:pt x="4369" y="1323"/>
                      <a:pt x="4369" y="1323"/>
                      <a:pt x="4369" y="1323"/>
                    </a:cubicBezTo>
                    <a:cubicBezTo>
                      <a:pt x="4370" y="1324"/>
                      <a:pt x="4370" y="1324"/>
                      <a:pt x="4370" y="1324"/>
                    </a:cubicBezTo>
                    <a:cubicBezTo>
                      <a:pt x="4371" y="1322"/>
                      <a:pt x="4371" y="1322"/>
                      <a:pt x="4371" y="1322"/>
                    </a:cubicBezTo>
                    <a:cubicBezTo>
                      <a:pt x="4372" y="1322"/>
                      <a:pt x="4372" y="1322"/>
                      <a:pt x="4372" y="1322"/>
                    </a:cubicBezTo>
                    <a:cubicBezTo>
                      <a:pt x="4372" y="1321"/>
                      <a:pt x="4372" y="1321"/>
                      <a:pt x="4372" y="1321"/>
                    </a:cubicBezTo>
                    <a:cubicBezTo>
                      <a:pt x="4372" y="1320"/>
                      <a:pt x="4372" y="1320"/>
                      <a:pt x="4372" y="1320"/>
                    </a:cubicBezTo>
                    <a:cubicBezTo>
                      <a:pt x="4370" y="1318"/>
                      <a:pt x="4370" y="1318"/>
                      <a:pt x="4370" y="1318"/>
                    </a:cubicBezTo>
                    <a:cubicBezTo>
                      <a:pt x="4368" y="1318"/>
                      <a:pt x="4368" y="1318"/>
                      <a:pt x="4368" y="1318"/>
                    </a:cubicBezTo>
                    <a:cubicBezTo>
                      <a:pt x="4367" y="1318"/>
                      <a:pt x="4367" y="1318"/>
                      <a:pt x="4367" y="1318"/>
                    </a:cubicBezTo>
                    <a:cubicBezTo>
                      <a:pt x="4366" y="1318"/>
                      <a:pt x="4366" y="1318"/>
                      <a:pt x="4366" y="1318"/>
                    </a:cubicBezTo>
                    <a:cubicBezTo>
                      <a:pt x="4366" y="1318"/>
                      <a:pt x="4366" y="1318"/>
                      <a:pt x="4366" y="1318"/>
                    </a:cubicBezTo>
                    <a:cubicBezTo>
                      <a:pt x="4365" y="1319"/>
                      <a:pt x="4365" y="1319"/>
                      <a:pt x="4365" y="1319"/>
                    </a:cubicBezTo>
                    <a:cubicBezTo>
                      <a:pt x="4364" y="1318"/>
                      <a:pt x="4364" y="1318"/>
                      <a:pt x="4364" y="1318"/>
                    </a:cubicBezTo>
                    <a:cubicBezTo>
                      <a:pt x="4364" y="1317"/>
                      <a:pt x="4364" y="1317"/>
                      <a:pt x="4364" y="1317"/>
                    </a:cubicBezTo>
                    <a:cubicBezTo>
                      <a:pt x="4364" y="1317"/>
                      <a:pt x="4364" y="1317"/>
                      <a:pt x="4364" y="1317"/>
                    </a:cubicBezTo>
                    <a:cubicBezTo>
                      <a:pt x="4363" y="1317"/>
                      <a:pt x="4363" y="1317"/>
                      <a:pt x="4363" y="1317"/>
                    </a:cubicBezTo>
                    <a:cubicBezTo>
                      <a:pt x="4362" y="1317"/>
                      <a:pt x="4362" y="1317"/>
                      <a:pt x="4362" y="1317"/>
                    </a:cubicBezTo>
                    <a:cubicBezTo>
                      <a:pt x="4362" y="1318"/>
                      <a:pt x="4362" y="1318"/>
                      <a:pt x="4362" y="1318"/>
                    </a:cubicBezTo>
                    <a:cubicBezTo>
                      <a:pt x="4361" y="1318"/>
                      <a:pt x="4361" y="1318"/>
                      <a:pt x="4361" y="1318"/>
                    </a:cubicBezTo>
                    <a:cubicBezTo>
                      <a:pt x="4359" y="1317"/>
                      <a:pt x="4359" y="1317"/>
                      <a:pt x="4359" y="1317"/>
                    </a:cubicBezTo>
                    <a:cubicBezTo>
                      <a:pt x="4357" y="1315"/>
                      <a:pt x="4357" y="1315"/>
                      <a:pt x="4357" y="1315"/>
                    </a:cubicBezTo>
                    <a:cubicBezTo>
                      <a:pt x="4357" y="1314"/>
                      <a:pt x="4357" y="1314"/>
                      <a:pt x="4357" y="1314"/>
                    </a:cubicBezTo>
                    <a:cubicBezTo>
                      <a:pt x="4357" y="1313"/>
                      <a:pt x="4357" y="1313"/>
                      <a:pt x="4357" y="1313"/>
                    </a:cubicBezTo>
                    <a:cubicBezTo>
                      <a:pt x="4357" y="1313"/>
                      <a:pt x="4357" y="1313"/>
                      <a:pt x="4357" y="1313"/>
                    </a:cubicBezTo>
                    <a:cubicBezTo>
                      <a:pt x="4359" y="1314"/>
                      <a:pt x="4359" y="1314"/>
                      <a:pt x="4359" y="1314"/>
                    </a:cubicBezTo>
                    <a:cubicBezTo>
                      <a:pt x="4360" y="1315"/>
                      <a:pt x="4360" y="1315"/>
                      <a:pt x="4360" y="1315"/>
                    </a:cubicBezTo>
                    <a:cubicBezTo>
                      <a:pt x="4361" y="1315"/>
                      <a:pt x="4361" y="1315"/>
                      <a:pt x="4361" y="1315"/>
                    </a:cubicBezTo>
                    <a:cubicBezTo>
                      <a:pt x="4363" y="1313"/>
                      <a:pt x="4363" y="1313"/>
                      <a:pt x="4363" y="1313"/>
                    </a:cubicBezTo>
                    <a:cubicBezTo>
                      <a:pt x="4364" y="1312"/>
                      <a:pt x="4364" y="1312"/>
                      <a:pt x="4364" y="1312"/>
                    </a:cubicBezTo>
                    <a:cubicBezTo>
                      <a:pt x="4365" y="1312"/>
                      <a:pt x="4365" y="1312"/>
                      <a:pt x="4365" y="1312"/>
                    </a:cubicBezTo>
                    <a:cubicBezTo>
                      <a:pt x="4366" y="1315"/>
                      <a:pt x="4366" y="1315"/>
                      <a:pt x="4366" y="1315"/>
                    </a:cubicBezTo>
                    <a:cubicBezTo>
                      <a:pt x="4367" y="1315"/>
                      <a:pt x="4367" y="1315"/>
                      <a:pt x="4367" y="1315"/>
                    </a:cubicBezTo>
                    <a:cubicBezTo>
                      <a:pt x="4368" y="1313"/>
                      <a:pt x="4368" y="1313"/>
                      <a:pt x="4368" y="1313"/>
                    </a:cubicBezTo>
                    <a:cubicBezTo>
                      <a:pt x="4367" y="1310"/>
                      <a:pt x="4367" y="1310"/>
                      <a:pt x="4367" y="1310"/>
                    </a:cubicBezTo>
                    <a:cubicBezTo>
                      <a:pt x="4366" y="1307"/>
                      <a:pt x="4366" y="1307"/>
                      <a:pt x="4366" y="1307"/>
                    </a:cubicBezTo>
                    <a:cubicBezTo>
                      <a:pt x="4365" y="1307"/>
                      <a:pt x="4365" y="1307"/>
                      <a:pt x="4365" y="1307"/>
                    </a:cubicBezTo>
                    <a:cubicBezTo>
                      <a:pt x="4364" y="1309"/>
                      <a:pt x="4364" y="1309"/>
                      <a:pt x="4364" y="1309"/>
                    </a:cubicBezTo>
                    <a:cubicBezTo>
                      <a:pt x="4364" y="1310"/>
                      <a:pt x="4364" y="1310"/>
                      <a:pt x="4364" y="1310"/>
                    </a:cubicBezTo>
                    <a:cubicBezTo>
                      <a:pt x="4364" y="1311"/>
                      <a:pt x="4364" y="1311"/>
                      <a:pt x="4364" y="1311"/>
                    </a:cubicBezTo>
                    <a:cubicBezTo>
                      <a:pt x="4362" y="1311"/>
                      <a:pt x="4362" y="1311"/>
                      <a:pt x="4362" y="1311"/>
                    </a:cubicBezTo>
                    <a:cubicBezTo>
                      <a:pt x="4361" y="1310"/>
                      <a:pt x="4361" y="1310"/>
                      <a:pt x="4361" y="1310"/>
                    </a:cubicBezTo>
                    <a:cubicBezTo>
                      <a:pt x="4360" y="1309"/>
                      <a:pt x="4360" y="1309"/>
                      <a:pt x="4360" y="1309"/>
                    </a:cubicBezTo>
                    <a:cubicBezTo>
                      <a:pt x="4361" y="1308"/>
                      <a:pt x="4361" y="1308"/>
                      <a:pt x="4361" y="1308"/>
                    </a:cubicBezTo>
                    <a:cubicBezTo>
                      <a:pt x="4362" y="1307"/>
                      <a:pt x="4362" y="1307"/>
                      <a:pt x="4362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2" y="1305"/>
                      <a:pt x="4362" y="1305"/>
                      <a:pt x="4362" y="1305"/>
                    </a:cubicBezTo>
                    <a:cubicBezTo>
                      <a:pt x="4361" y="1304"/>
                      <a:pt x="4361" y="1304"/>
                      <a:pt x="4361" y="1304"/>
                    </a:cubicBezTo>
                    <a:cubicBezTo>
                      <a:pt x="4360" y="1304"/>
                      <a:pt x="4360" y="1304"/>
                      <a:pt x="4360" y="1304"/>
                    </a:cubicBezTo>
                    <a:cubicBezTo>
                      <a:pt x="4359" y="1304"/>
                      <a:pt x="4359" y="1304"/>
                      <a:pt x="4359" y="1304"/>
                    </a:cubicBezTo>
                    <a:cubicBezTo>
                      <a:pt x="4359" y="1305"/>
                      <a:pt x="4359" y="1305"/>
                      <a:pt x="4359" y="1305"/>
                    </a:cubicBezTo>
                    <a:cubicBezTo>
                      <a:pt x="4358" y="1308"/>
                      <a:pt x="4358" y="1308"/>
                      <a:pt x="4358" y="1308"/>
                    </a:cubicBezTo>
                    <a:cubicBezTo>
                      <a:pt x="4357" y="1308"/>
                      <a:pt x="4357" y="1308"/>
                      <a:pt x="4357" y="1308"/>
                    </a:cubicBezTo>
                    <a:cubicBezTo>
                      <a:pt x="4357" y="1307"/>
                      <a:pt x="4357" y="1307"/>
                      <a:pt x="4357" y="1307"/>
                    </a:cubicBezTo>
                    <a:cubicBezTo>
                      <a:pt x="4356" y="1307"/>
                      <a:pt x="4356" y="1307"/>
                      <a:pt x="4356" y="1307"/>
                    </a:cubicBezTo>
                    <a:cubicBezTo>
                      <a:pt x="4355" y="1308"/>
                      <a:pt x="4355" y="1308"/>
                      <a:pt x="4355" y="1308"/>
                    </a:cubicBezTo>
                    <a:cubicBezTo>
                      <a:pt x="4354" y="1308"/>
                      <a:pt x="4354" y="1308"/>
                      <a:pt x="4354" y="1308"/>
                    </a:cubicBezTo>
                    <a:cubicBezTo>
                      <a:pt x="4354" y="1307"/>
                      <a:pt x="4354" y="1307"/>
                      <a:pt x="4354" y="1307"/>
                    </a:cubicBezTo>
                    <a:cubicBezTo>
                      <a:pt x="4354" y="1307"/>
                      <a:pt x="4354" y="1307"/>
                      <a:pt x="4354" y="1307"/>
                    </a:cubicBezTo>
                    <a:cubicBezTo>
                      <a:pt x="4355" y="1305"/>
                      <a:pt x="4355" y="1305"/>
                      <a:pt x="4355" y="1305"/>
                    </a:cubicBezTo>
                    <a:cubicBezTo>
                      <a:pt x="4356" y="1304"/>
                      <a:pt x="4356" y="1304"/>
                      <a:pt x="4356" y="1304"/>
                    </a:cubicBezTo>
                    <a:cubicBezTo>
                      <a:pt x="4356" y="1303"/>
                      <a:pt x="4356" y="1303"/>
                      <a:pt x="4356" y="1303"/>
                    </a:cubicBezTo>
                    <a:cubicBezTo>
                      <a:pt x="4355" y="1302"/>
                      <a:pt x="4355" y="1302"/>
                      <a:pt x="4355" y="1302"/>
                    </a:cubicBezTo>
                    <a:cubicBezTo>
                      <a:pt x="4353" y="1301"/>
                      <a:pt x="4353" y="1301"/>
                      <a:pt x="4353" y="1301"/>
                    </a:cubicBezTo>
                    <a:cubicBezTo>
                      <a:pt x="4354" y="1300"/>
                      <a:pt x="4354" y="1300"/>
                      <a:pt x="4354" y="1300"/>
                    </a:cubicBezTo>
                    <a:cubicBezTo>
                      <a:pt x="4353" y="1300"/>
                      <a:pt x="4353" y="1300"/>
                      <a:pt x="4353" y="1300"/>
                    </a:cubicBezTo>
                    <a:cubicBezTo>
                      <a:pt x="4353" y="1299"/>
                      <a:pt x="4353" y="1299"/>
                      <a:pt x="4353" y="1299"/>
                    </a:cubicBezTo>
                    <a:cubicBezTo>
                      <a:pt x="4352" y="1299"/>
                      <a:pt x="4352" y="1299"/>
                      <a:pt x="4352" y="1299"/>
                    </a:cubicBezTo>
                    <a:cubicBezTo>
                      <a:pt x="4351" y="1300"/>
                      <a:pt x="4351" y="1300"/>
                      <a:pt x="4351" y="1300"/>
                    </a:cubicBezTo>
                    <a:cubicBezTo>
                      <a:pt x="4351" y="1300"/>
                      <a:pt x="4351" y="1300"/>
                      <a:pt x="4351" y="1300"/>
                    </a:cubicBezTo>
                    <a:cubicBezTo>
                      <a:pt x="4351" y="1302"/>
                      <a:pt x="4351" y="1302"/>
                      <a:pt x="4351" y="1302"/>
                    </a:cubicBezTo>
                    <a:cubicBezTo>
                      <a:pt x="4351" y="1303"/>
                      <a:pt x="4351" y="1303"/>
                      <a:pt x="4351" y="1303"/>
                    </a:cubicBezTo>
                    <a:cubicBezTo>
                      <a:pt x="4351" y="1305"/>
                      <a:pt x="4351" y="1305"/>
                      <a:pt x="4351" y="1305"/>
                    </a:cubicBezTo>
                    <a:cubicBezTo>
                      <a:pt x="4349" y="1307"/>
                      <a:pt x="4349" y="1307"/>
                      <a:pt x="4349" y="1307"/>
                    </a:cubicBezTo>
                    <a:cubicBezTo>
                      <a:pt x="4348" y="1307"/>
                      <a:pt x="4348" y="1307"/>
                      <a:pt x="4348" y="1307"/>
                    </a:cubicBezTo>
                    <a:cubicBezTo>
                      <a:pt x="4348" y="1306"/>
                      <a:pt x="4348" y="1306"/>
                      <a:pt x="4348" y="1306"/>
                    </a:cubicBezTo>
                    <a:cubicBezTo>
                      <a:pt x="4348" y="1305"/>
                      <a:pt x="4348" y="1305"/>
                      <a:pt x="4348" y="1305"/>
                    </a:cubicBezTo>
                    <a:cubicBezTo>
                      <a:pt x="4348" y="1305"/>
                      <a:pt x="4348" y="1305"/>
                      <a:pt x="4348" y="1305"/>
                    </a:cubicBezTo>
                    <a:cubicBezTo>
                      <a:pt x="4348" y="1304"/>
                      <a:pt x="4348" y="1304"/>
                      <a:pt x="4348" y="1304"/>
                    </a:cubicBezTo>
                    <a:cubicBezTo>
                      <a:pt x="4349" y="1304"/>
                      <a:pt x="4349" y="1304"/>
                      <a:pt x="4349" y="1304"/>
                    </a:cubicBezTo>
                    <a:cubicBezTo>
                      <a:pt x="4351" y="1303"/>
                      <a:pt x="4351" y="1303"/>
                      <a:pt x="4351" y="1303"/>
                    </a:cubicBezTo>
                    <a:cubicBezTo>
                      <a:pt x="4350" y="1302"/>
                      <a:pt x="4350" y="1302"/>
                      <a:pt x="4350" y="1302"/>
                    </a:cubicBezTo>
                    <a:cubicBezTo>
                      <a:pt x="4349" y="1301"/>
                      <a:pt x="4349" y="1301"/>
                      <a:pt x="4349" y="1301"/>
                    </a:cubicBezTo>
                    <a:cubicBezTo>
                      <a:pt x="4349" y="1300"/>
                      <a:pt x="4349" y="1300"/>
                      <a:pt x="4349" y="1300"/>
                    </a:cubicBezTo>
                    <a:cubicBezTo>
                      <a:pt x="4349" y="1300"/>
                      <a:pt x="4349" y="1300"/>
                      <a:pt x="4349" y="1300"/>
                    </a:cubicBezTo>
                    <a:cubicBezTo>
                      <a:pt x="4350" y="1299"/>
                      <a:pt x="4350" y="1299"/>
                      <a:pt x="4350" y="1299"/>
                    </a:cubicBezTo>
                    <a:cubicBezTo>
                      <a:pt x="4351" y="1298"/>
                      <a:pt x="4351" y="1298"/>
                      <a:pt x="4351" y="1298"/>
                    </a:cubicBezTo>
                    <a:cubicBezTo>
                      <a:pt x="4350" y="1298"/>
                      <a:pt x="4350" y="1298"/>
                      <a:pt x="4350" y="1298"/>
                    </a:cubicBezTo>
                    <a:cubicBezTo>
                      <a:pt x="4349" y="1297"/>
                      <a:pt x="4349" y="1297"/>
                      <a:pt x="4349" y="1297"/>
                    </a:cubicBezTo>
                    <a:cubicBezTo>
                      <a:pt x="4348" y="1297"/>
                      <a:pt x="4348" y="1297"/>
                      <a:pt x="4348" y="1297"/>
                    </a:cubicBezTo>
                    <a:cubicBezTo>
                      <a:pt x="4348" y="1297"/>
                      <a:pt x="4348" y="1297"/>
                      <a:pt x="4348" y="1297"/>
                    </a:cubicBezTo>
                    <a:cubicBezTo>
                      <a:pt x="4347" y="1297"/>
                      <a:pt x="4347" y="1297"/>
                      <a:pt x="4347" y="1297"/>
                    </a:cubicBezTo>
                    <a:cubicBezTo>
                      <a:pt x="4346" y="1298"/>
                      <a:pt x="4346" y="1298"/>
                      <a:pt x="4346" y="1298"/>
                    </a:cubicBezTo>
                    <a:cubicBezTo>
                      <a:pt x="4345" y="1298"/>
                      <a:pt x="4345" y="1298"/>
                      <a:pt x="4345" y="1298"/>
                    </a:cubicBezTo>
                    <a:cubicBezTo>
                      <a:pt x="4345" y="1297"/>
                      <a:pt x="4345" y="1297"/>
                      <a:pt x="4345" y="1297"/>
                    </a:cubicBezTo>
                    <a:cubicBezTo>
                      <a:pt x="4345" y="1296"/>
                      <a:pt x="4345" y="1296"/>
                      <a:pt x="4345" y="1296"/>
                    </a:cubicBezTo>
                    <a:cubicBezTo>
                      <a:pt x="4345" y="1296"/>
                      <a:pt x="4345" y="1296"/>
                      <a:pt x="4345" y="1296"/>
                    </a:cubicBezTo>
                    <a:cubicBezTo>
                      <a:pt x="4346" y="1295"/>
                      <a:pt x="4346" y="1295"/>
                      <a:pt x="4346" y="1295"/>
                    </a:cubicBezTo>
                    <a:cubicBezTo>
                      <a:pt x="4347" y="1294"/>
                      <a:pt x="4347" y="1294"/>
                      <a:pt x="4347" y="1294"/>
                    </a:cubicBezTo>
                    <a:cubicBezTo>
                      <a:pt x="4346" y="1294"/>
                      <a:pt x="4346" y="1294"/>
                      <a:pt x="4346" y="1294"/>
                    </a:cubicBezTo>
                    <a:cubicBezTo>
                      <a:pt x="4345" y="1293"/>
                      <a:pt x="4345" y="1293"/>
                      <a:pt x="4345" y="1293"/>
                    </a:cubicBezTo>
                    <a:cubicBezTo>
                      <a:pt x="4345" y="1292"/>
                      <a:pt x="4345" y="1292"/>
                      <a:pt x="4345" y="1292"/>
                    </a:cubicBezTo>
                    <a:cubicBezTo>
                      <a:pt x="4346" y="1292"/>
                      <a:pt x="4346" y="1292"/>
                      <a:pt x="4346" y="1292"/>
                    </a:cubicBezTo>
                    <a:cubicBezTo>
                      <a:pt x="4346" y="1292"/>
                      <a:pt x="4346" y="1292"/>
                      <a:pt x="4346" y="1292"/>
                    </a:cubicBezTo>
                    <a:cubicBezTo>
                      <a:pt x="4348" y="1292"/>
                      <a:pt x="4348" y="1292"/>
                      <a:pt x="4348" y="1292"/>
                    </a:cubicBezTo>
                    <a:cubicBezTo>
                      <a:pt x="4348" y="1293"/>
                      <a:pt x="4348" y="1293"/>
                      <a:pt x="4348" y="1293"/>
                    </a:cubicBezTo>
                    <a:cubicBezTo>
                      <a:pt x="4351" y="1295"/>
                      <a:pt x="4351" y="1295"/>
                      <a:pt x="4351" y="1295"/>
                    </a:cubicBezTo>
                    <a:cubicBezTo>
                      <a:pt x="4353" y="1296"/>
                      <a:pt x="4353" y="1296"/>
                      <a:pt x="4353" y="1296"/>
                    </a:cubicBezTo>
                    <a:cubicBezTo>
                      <a:pt x="4353" y="1296"/>
                      <a:pt x="4353" y="1296"/>
                      <a:pt x="4353" y="1296"/>
                    </a:cubicBezTo>
                    <a:cubicBezTo>
                      <a:pt x="4355" y="1296"/>
                      <a:pt x="4355" y="1296"/>
                      <a:pt x="4355" y="1296"/>
                    </a:cubicBezTo>
                    <a:cubicBezTo>
                      <a:pt x="4355" y="1297"/>
                      <a:pt x="4355" y="1297"/>
                      <a:pt x="4355" y="1297"/>
                    </a:cubicBezTo>
                    <a:cubicBezTo>
                      <a:pt x="4356" y="1296"/>
                      <a:pt x="4356" y="1296"/>
                      <a:pt x="4356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8"/>
                      <a:pt x="4357" y="1298"/>
                      <a:pt x="4357" y="1298"/>
                    </a:cubicBezTo>
                    <a:cubicBezTo>
                      <a:pt x="4357" y="1299"/>
                      <a:pt x="4357" y="1299"/>
                      <a:pt x="4357" y="1299"/>
                    </a:cubicBezTo>
                    <a:cubicBezTo>
                      <a:pt x="4357" y="1299"/>
                      <a:pt x="4357" y="1299"/>
                      <a:pt x="4357" y="1299"/>
                    </a:cubicBezTo>
                    <a:cubicBezTo>
                      <a:pt x="4357" y="1300"/>
                      <a:pt x="4357" y="1300"/>
                      <a:pt x="4357" y="1300"/>
                    </a:cubicBezTo>
                    <a:cubicBezTo>
                      <a:pt x="4359" y="1298"/>
                      <a:pt x="4359" y="1298"/>
                      <a:pt x="4359" y="1298"/>
                    </a:cubicBezTo>
                    <a:cubicBezTo>
                      <a:pt x="4361" y="1298"/>
                      <a:pt x="4361" y="1298"/>
                      <a:pt x="4361" y="1298"/>
                    </a:cubicBezTo>
                    <a:cubicBezTo>
                      <a:pt x="4361" y="1298"/>
                      <a:pt x="4361" y="1298"/>
                      <a:pt x="4361" y="1298"/>
                    </a:cubicBezTo>
                    <a:cubicBezTo>
                      <a:pt x="4362" y="1299"/>
                      <a:pt x="4362" y="1299"/>
                      <a:pt x="4362" y="1299"/>
                    </a:cubicBezTo>
                    <a:cubicBezTo>
                      <a:pt x="4362" y="1300"/>
                      <a:pt x="4362" y="1300"/>
                      <a:pt x="4362" y="1300"/>
                    </a:cubicBezTo>
                    <a:cubicBezTo>
                      <a:pt x="4363" y="1300"/>
                      <a:pt x="4363" y="1300"/>
                      <a:pt x="4363" y="1300"/>
                    </a:cubicBezTo>
                    <a:cubicBezTo>
                      <a:pt x="4364" y="1298"/>
                      <a:pt x="4364" y="1298"/>
                      <a:pt x="4364" y="1298"/>
                    </a:cubicBezTo>
                    <a:cubicBezTo>
                      <a:pt x="4364" y="1296"/>
                      <a:pt x="4364" y="1296"/>
                      <a:pt x="4364" y="1296"/>
                    </a:cubicBezTo>
                    <a:cubicBezTo>
                      <a:pt x="4364" y="1295"/>
                      <a:pt x="4364" y="1295"/>
                      <a:pt x="4364" y="1295"/>
                    </a:cubicBezTo>
                    <a:cubicBezTo>
                      <a:pt x="4362" y="1295"/>
                      <a:pt x="4362" y="1295"/>
                      <a:pt x="4362" y="1295"/>
                    </a:cubicBezTo>
                    <a:cubicBezTo>
                      <a:pt x="4361" y="1295"/>
                      <a:pt x="4361" y="1295"/>
                      <a:pt x="4361" y="1295"/>
                    </a:cubicBezTo>
                    <a:cubicBezTo>
                      <a:pt x="4359" y="1293"/>
                      <a:pt x="4359" y="1293"/>
                      <a:pt x="4359" y="1293"/>
                    </a:cubicBezTo>
                    <a:cubicBezTo>
                      <a:pt x="4359" y="1291"/>
                      <a:pt x="4359" y="1291"/>
                      <a:pt x="4359" y="1291"/>
                    </a:cubicBezTo>
                    <a:cubicBezTo>
                      <a:pt x="4356" y="1290"/>
                      <a:pt x="4356" y="1290"/>
                      <a:pt x="4356" y="1290"/>
                    </a:cubicBezTo>
                    <a:cubicBezTo>
                      <a:pt x="4355" y="1289"/>
                      <a:pt x="4355" y="1289"/>
                      <a:pt x="4355" y="1289"/>
                    </a:cubicBezTo>
                    <a:cubicBezTo>
                      <a:pt x="4355" y="1288"/>
                      <a:pt x="4355" y="1288"/>
                      <a:pt x="4355" y="1288"/>
                    </a:cubicBezTo>
                    <a:cubicBezTo>
                      <a:pt x="4355" y="1288"/>
                      <a:pt x="4355" y="1288"/>
                      <a:pt x="4355" y="1288"/>
                    </a:cubicBezTo>
                    <a:cubicBezTo>
                      <a:pt x="4358" y="1288"/>
                      <a:pt x="4358" y="1288"/>
                      <a:pt x="4358" y="1288"/>
                    </a:cubicBezTo>
                    <a:cubicBezTo>
                      <a:pt x="4361" y="1289"/>
                      <a:pt x="4361" y="1289"/>
                      <a:pt x="4361" y="1289"/>
                    </a:cubicBezTo>
                    <a:cubicBezTo>
                      <a:pt x="4361" y="1289"/>
                      <a:pt x="4361" y="1289"/>
                      <a:pt x="4361" y="1289"/>
                    </a:cubicBezTo>
                    <a:cubicBezTo>
                      <a:pt x="4362" y="1289"/>
                      <a:pt x="4362" y="1289"/>
                      <a:pt x="4362" y="1289"/>
                    </a:cubicBezTo>
                    <a:cubicBezTo>
                      <a:pt x="4362" y="1291"/>
                      <a:pt x="4362" y="1291"/>
                      <a:pt x="4362" y="1291"/>
                    </a:cubicBezTo>
                    <a:cubicBezTo>
                      <a:pt x="4362" y="1293"/>
                      <a:pt x="4362" y="1293"/>
                      <a:pt x="4362" y="1293"/>
                    </a:cubicBezTo>
                    <a:cubicBezTo>
                      <a:pt x="4363" y="1294"/>
                      <a:pt x="4363" y="1294"/>
                      <a:pt x="4363" y="1294"/>
                    </a:cubicBezTo>
                    <a:cubicBezTo>
                      <a:pt x="4364" y="1294"/>
                      <a:pt x="4364" y="1294"/>
                      <a:pt x="4364" y="1294"/>
                    </a:cubicBezTo>
                    <a:cubicBezTo>
                      <a:pt x="4365" y="1291"/>
                      <a:pt x="4365" y="1291"/>
                      <a:pt x="4365" y="1291"/>
                    </a:cubicBezTo>
                    <a:cubicBezTo>
                      <a:pt x="4366" y="1289"/>
                      <a:pt x="4366" y="1289"/>
                      <a:pt x="4366" y="1289"/>
                    </a:cubicBezTo>
                    <a:cubicBezTo>
                      <a:pt x="4366" y="1289"/>
                      <a:pt x="4366" y="1289"/>
                      <a:pt x="4366" y="1289"/>
                    </a:cubicBezTo>
                    <a:cubicBezTo>
                      <a:pt x="4365" y="1289"/>
                      <a:pt x="4365" y="1289"/>
                      <a:pt x="4365" y="1289"/>
                    </a:cubicBezTo>
                    <a:cubicBezTo>
                      <a:pt x="4364" y="1289"/>
                      <a:pt x="4364" y="1289"/>
                      <a:pt x="4364" y="1289"/>
                    </a:cubicBezTo>
                    <a:cubicBezTo>
                      <a:pt x="4363" y="1289"/>
                      <a:pt x="4363" y="1289"/>
                      <a:pt x="4363" y="1289"/>
                    </a:cubicBezTo>
                    <a:cubicBezTo>
                      <a:pt x="4363" y="1287"/>
                      <a:pt x="4363" y="1287"/>
                      <a:pt x="4363" y="1287"/>
                    </a:cubicBezTo>
                    <a:cubicBezTo>
                      <a:pt x="4362" y="1287"/>
                      <a:pt x="4362" y="1287"/>
                      <a:pt x="4362" y="1287"/>
                    </a:cubicBezTo>
                    <a:cubicBezTo>
                      <a:pt x="4362" y="1287"/>
                      <a:pt x="4362" y="1287"/>
                      <a:pt x="4362" y="1287"/>
                    </a:cubicBezTo>
                    <a:cubicBezTo>
                      <a:pt x="4360" y="1286"/>
                      <a:pt x="4360" y="1286"/>
                      <a:pt x="4360" y="1286"/>
                    </a:cubicBezTo>
                    <a:cubicBezTo>
                      <a:pt x="4359" y="1286"/>
                      <a:pt x="4359" y="1286"/>
                      <a:pt x="4359" y="1286"/>
                    </a:cubicBezTo>
                    <a:cubicBezTo>
                      <a:pt x="4360" y="1285"/>
                      <a:pt x="4360" y="1285"/>
                      <a:pt x="4360" y="1285"/>
                    </a:cubicBezTo>
                    <a:cubicBezTo>
                      <a:pt x="4362" y="1285"/>
                      <a:pt x="4362" y="1285"/>
                      <a:pt x="4362" y="1285"/>
                    </a:cubicBezTo>
                    <a:cubicBezTo>
                      <a:pt x="4363" y="1285"/>
                      <a:pt x="4363" y="1285"/>
                      <a:pt x="4363" y="1285"/>
                    </a:cubicBezTo>
                    <a:cubicBezTo>
                      <a:pt x="4364" y="1285"/>
                      <a:pt x="4364" y="1285"/>
                      <a:pt x="4364" y="1285"/>
                    </a:cubicBezTo>
                    <a:cubicBezTo>
                      <a:pt x="4364" y="1286"/>
                      <a:pt x="4364" y="1286"/>
                      <a:pt x="4364" y="1286"/>
                    </a:cubicBezTo>
                    <a:cubicBezTo>
                      <a:pt x="4365" y="1287"/>
                      <a:pt x="4365" y="1287"/>
                      <a:pt x="4365" y="1287"/>
                    </a:cubicBezTo>
                    <a:cubicBezTo>
                      <a:pt x="4366" y="1287"/>
                      <a:pt x="4366" y="1287"/>
                      <a:pt x="4366" y="1287"/>
                    </a:cubicBezTo>
                    <a:cubicBezTo>
                      <a:pt x="4366" y="1286"/>
                      <a:pt x="4366" y="1286"/>
                      <a:pt x="4366" y="1286"/>
                    </a:cubicBezTo>
                    <a:cubicBezTo>
                      <a:pt x="4366" y="1285"/>
                      <a:pt x="4366" y="1285"/>
                      <a:pt x="4366" y="1285"/>
                    </a:cubicBezTo>
                    <a:cubicBezTo>
                      <a:pt x="4366" y="1284"/>
                      <a:pt x="4366" y="1284"/>
                      <a:pt x="4366" y="1284"/>
                    </a:cubicBezTo>
                    <a:cubicBezTo>
                      <a:pt x="4366" y="1284"/>
                      <a:pt x="4366" y="1284"/>
                      <a:pt x="4366" y="1284"/>
                    </a:cubicBezTo>
                    <a:cubicBezTo>
                      <a:pt x="4367" y="1284"/>
                      <a:pt x="4367" y="1284"/>
                      <a:pt x="4367" y="1284"/>
                    </a:cubicBezTo>
                    <a:cubicBezTo>
                      <a:pt x="4368" y="1285"/>
                      <a:pt x="4368" y="1285"/>
                      <a:pt x="4368" y="1285"/>
                    </a:cubicBezTo>
                    <a:cubicBezTo>
                      <a:pt x="4369" y="1285"/>
                      <a:pt x="4369" y="1285"/>
                      <a:pt x="4369" y="1285"/>
                    </a:cubicBezTo>
                    <a:cubicBezTo>
                      <a:pt x="4370" y="1285"/>
                      <a:pt x="4370" y="1285"/>
                      <a:pt x="4370" y="1285"/>
                    </a:cubicBezTo>
                    <a:cubicBezTo>
                      <a:pt x="4371" y="1285"/>
                      <a:pt x="4371" y="1285"/>
                      <a:pt x="4371" y="1285"/>
                    </a:cubicBezTo>
                    <a:cubicBezTo>
                      <a:pt x="4371" y="1284"/>
                      <a:pt x="4371" y="1284"/>
                      <a:pt x="4371" y="1284"/>
                    </a:cubicBezTo>
                    <a:cubicBezTo>
                      <a:pt x="4371" y="1283"/>
                      <a:pt x="4371" y="1283"/>
                      <a:pt x="4371" y="1283"/>
                    </a:cubicBezTo>
                    <a:cubicBezTo>
                      <a:pt x="4369" y="1282"/>
                      <a:pt x="4369" y="1282"/>
                      <a:pt x="4369" y="1282"/>
                    </a:cubicBezTo>
                    <a:cubicBezTo>
                      <a:pt x="4367" y="1282"/>
                      <a:pt x="4367" y="1282"/>
                      <a:pt x="4367" y="1282"/>
                    </a:cubicBezTo>
                    <a:cubicBezTo>
                      <a:pt x="4366" y="1282"/>
                      <a:pt x="4366" y="1282"/>
                      <a:pt x="4366" y="1282"/>
                    </a:cubicBezTo>
                    <a:cubicBezTo>
                      <a:pt x="4365" y="1282"/>
                      <a:pt x="4365" y="1282"/>
                      <a:pt x="4365" y="1282"/>
                    </a:cubicBezTo>
                    <a:cubicBezTo>
                      <a:pt x="4365" y="1281"/>
                      <a:pt x="4365" y="1281"/>
                      <a:pt x="4365" y="1281"/>
                    </a:cubicBezTo>
                    <a:cubicBezTo>
                      <a:pt x="4366" y="1280"/>
                      <a:pt x="4366" y="1280"/>
                      <a:pt x="4366" y="1280"/>
                    </a:cubicBezTo>
                    <a:cubicBezTo>
                      <a:pt x="4366" y="1280"/>
                      <a:pt x="4366" y="1280"/>
                      <a:pt x="4366" y="1280"/>
                    </a:cubicBezTo>
                    <a:cubicBezTo>
                      <a:pt x="4367" y="1280"/>
                      <a:pt x="4367" y="1280"/>
                      <a:pt x="4367" y="1280"/>
                    </a:cubicBezTo>
                    <a:cubicBezTo>
                      <a:pt x="4368" y="1280"/>
                      <a:pt x="4368" y="1280"/>
                      <a:pt x="4368" y="1280"/>
                    </a:cubicBezTo>
                    <a:cubicBezTo>
                      <a:pt x="4368" y="1280"/>
                      <a:pt x="4368" y="1280"/>
                      <a:pt x="4368" y="1280"/>
                    </a:cubicBezTo>
                    <a:cubicBezTo>
                      <a:pt x="4368" y="1278"/>
                      <a:pt x="4368" y="1278"/>
                      <a:pt x="4368" y="1278"/>
                    </a:cubicBezTo>
                    <a:cubicBezTo>
                      <a:pt x="4367" y="1277"/>
                      <a:pt x="4367" y="1277"/>
                      <a:pt x="4367" y="1277"/>
                    </a:cubicBezTo>
                    <a:cubicBezTo>
                      <a:pt x="4367" y="1276"/>
                      <a:pt x="4367" y="1276"/>
                      <a:pt x="4367" y="1276"/>
                    </a:cubicBezTo>
                    <a:cubicBezTo>
                      <a:pt x="4366" y="1276"/>
                      <a:pt x="4366" y="1276"/>
                      <a:pt x="4366" y="1276"/>
                    </a:cubicBezTo>
                    <a:cubicBezTo>
                      <a:pt x="4364" y="1278"/>
                      <a:pt x="4364" y="1278"/>
                      <a:pt x="4364" y="1278"/>
                    </a:cubicBezTo>
                    <a:cubicBezTo>
                      <a:pt x="4362" y="1278"/>
                      <a:pt x="4362" y="1278"/>
                      <a:pt x="4362" y="1278"/>
                    </a:cubicBezTo>
                    <a:cubicBezTo>
                      <a:pt x="4361" y="1278"/>
                      <a:pt x="4361" y="1278"/>
                      <a:pt x="4361" y="1278"/>
                    </a:cubicBezTo>
                    <a:cubicBezTo>
                      <a:pt x="4361" y="1277"/>
                      <a:pt x="4361" y="1277"/>
                      <a:pt x="4361" y="1277"/>
                    </a:cubicBezTo>
                    <a:cubicBezTo>
                      <a:pt x="4360" y="1277"/>
                      <a:pt x="4360" y="1277"/>
                      <a:pt x="4360" y="1277"/>
                    </a:cubicBezTo>
                    <a:cubicBezTo>
                      <a:pt x="4361" y="1276"/>
                      <a:pt x="4361" y="1276"/>
                      <a:pt x="4361" y="1276"/>
                    </a:cubicBezTo>
                    <a:cubicBezTo>
                      <a:pt x="4362" y="1276"/>
                      <a:pt x="4362" y="1276"/>
                      <a:pt x="4362" y="1276"/>
                    </a:cubicBezTo>
                    <a:cubicBezTo>
                      <a:pt x="4364" y="1276"/>
                      <a:pt x="4364" y="1276"/>
                      <a:pt x="4364" y="1276"/>
                    </a:cubicBezTo>
                    <a:cubicBezTo>
                      <a:pt x="4364" y="1276"/>
                      <a:pt x="4364" y="1276"/>
                      <a:pt x="4364" y="1276"/>
                    </a:cubicBezTo>
                    <a:cubicBezTo>
                      <a:pt x="4364" y="1275"/>
                      <a:pt x="4364" y="1275"/>
                      <a:pt x="4364" y="1275"/>
                    </a:cubicBezTo>
                    <a:cubicBezTo>
                      <a:pt x="4365" y="1274"/>
                      <a:pt x="4365" y="1274"/>
                      <a:pt x="4365" y="1274"/>
                    </a:cubicBezTo>
                    <a:cubicBezTo>
                      <a:pt x="4366" y="1274"/>
                      <a:pt x="4366" y="1274"/>
                      <a:pt x="4366" y="1274"/>
                    </a:cubicBezTo>
                    <a:cubicBezTo>
                      <a:pt x="4368" y="1274"/>
                      <a:pt x="4368" y="1274"/>
                      <a:pt x="4368" y="1274"/>
                    </a:cubicBezTo>
                    <a:cubicBezTo>
                      <a:pt x="4370" y="1275"/>
                      <a:pt x="4370" y="1275"/>
                      <a:pt x="4370" y="1275"/>
                    </a:cubicBezTo>
                    <a:cubicBezTo>
                      <a:pt x="4371" y="1276"/>
                      <a:pt x="4371" y="1276"/>
                      <a:pt x="4371" y="1276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2" y="1281"/>
                      <a:pt x="4372" y="1281"/>
                      <a:pt x="4372" y="1281"/>
                    </a:cubicBezTo>
                    <a:cubicBezTo>
                      <a:pt x="4373" y="1285"/>
                      <a:pt x="4373" y="1285"/>
                      <a:pt x="4373" y="1285"/>
                    </a:cubicBezTo>
                    <a:cubicBezTo>
                      <a:pt x="4374" y="1285"/>
                      <a:pt x="4374" y="1285"/>
                      <a:pt x="4374" y="1285"/>
                    </a:cubicBezTo>
                    <a:cubicBezTo>
                      <a:pt x="4375" y="1282"/>
                      <a:pt x="4375" y="1282"/>
                      <a:pt x="4375" y="1282"/>
                    </a:cubicBezTo>
                    <a:cubicBezTo>
                      <a:pt x="4375" y="1280"/>
                      <a:pt x="4375" y="1280"/>
                      <a:pt x="4375" y="1280"/>
                    </a:cubicBezTo>
                    <a:cubicBezTo>
                      <a:pt x="4375" y="1280"/>
                      <a:pt x="4375" y="1280"/>
                      <a:pt x="4375" y="1280"/>
                    </a:cubicBezTo>
                    <a:cubicBezTo>
                      <a:pt x="4375" y="1279"/>
                      <a:pt x="4375" y="1279"/>
                      <a:pt x="4375" y="1279"/>
                    </a:cubicBezTo>
                    <a:cubicBezTo>
                      <a:pt x="4374" y="1278"/>
                      <a:pt x="4374" y="1278"/>
                      <a:pt x="4374" y="1278"/>
                    </a:cubicBezTo>
                    <a:cubicBezTo>
                      <a:pt x="4373" y="1277"/>
                      <a:pt x="4373" y="1277"/>
                      <a:pt x="4373" y="1277"/>
                    </a:cubicBezTo>
                    <a:cubicBezTo>
                      <a:pt x="4372" y="1275"/>
                      <a:pt x="4372" y="1275"/>
                      <a:pt x="4372" y="1275"/>
                    </a:cubicBezTo>
                    <a:cubicBezTo>
                      <a:pt x="4373" y="1273"/>
                      <a:pt x="4373" y="1273"/>
                      <a:pt x="4373" y="1273"/>
                    </a:cubicBezTo>
                    <a:cubicBezTo>
                      <a:pt x="4373" y="1271"/>
                      <a:pt x="4373" y="1271"/>
                      <a:pt x="4373" y="1271"/>
                    </a:cubicBezTo>
                    <a:cubicBezTo>
                      <a:pt x="4374" y="1269"/>
                      <a:pt x="4374" y="1269"/>
                      <a:pt x="4374" y="1269"/>
                    </a:cubicBezTo>
                    <a:cubicBezTo>
                      <a:pt x="4374" y="1269"/>
                      <a:pt x="4374" y="1269"/>
                      <a:pt x="4374" y="1269"/>
                    </a:cubicBezTo>
                    <a:cubicBezTo>
                      <a:pt x="4373" y="1267"/>
                      <a:pt x="4373" y="1267"/>
                      <a:pt x="4373" y="1267"/>
                    </a:cubicBezTo>
                    <a:cubicBezTo>
                      <a:pt x="4372" y="1269"/>
                      <a:pt x="4372" y="1269"/>
                      <a:pt x="4372" y="1269"/>
                    </a:cubicBezTo>
                    <a:cubicBezTo>
                      <a:pt x="4371" y="1269"/>
                      <a:pt x="4371" y="1269"/>
                      <a:pt x="4371" y="1269"/>
                    </a:cubicBezTo>
                    <a:cubicBezTo>
                      <a:pt x="4371" y="1268"/>
                      <a:pt x="4371" y="1268"/>
                      <a:pt x="4371" y="1268"/>
                    </a:cubicBezTo>
                    <a:cubicBezTo>
                      <a:pt x="4371" y="1267"/>
                      <a:pt x="4371" y="1267"/>
                      <a:pt x="4371" y="1267"/>
                    </a:cubicBezTo>
                    <a:cubicBezTo>
                      <a:pt x="4371" y="1266"/>
                      <a:pt x="4371" y="1266"/>
                      <a:pt x="4371" y="1266"/>
                    </a:cubicBezTo>
                    <a:cubicBezTo>
                      <a:pt x="4373" y="1265"/>
                      <a:pt x="4373" y="1265"/>
                      <a:pt x="4373" y="1265"/>
                    </a:cubicBezTo>
                    <a:cubicBezTo>
                      <a:pt x="4374" y="1264"/>
                      <a:pt x="4374" y="1264"/>
                      <a:pt x="4374" y="1264"/>
                    </a:cubicBezTo>
                    <a:cubicBezTo>
                      <a:pt x="4375" y="1263"/>
                      <a:pt x="4375" y="1263"/>
                      <a:pt x="4375" y="1263"/>
                    </a:cubicBezTo>
                    <a:cubicBezTo>
                      <a:pt x="4376" y="1264"/>
                      <a:pt x="4376" y="1264"/>
                      <a:pt x="4376" y="1264"/>
                    </a:cubicBezTo>
                    <a:cubicBezTo>
                      <a:pt x="4375" y="1267"/>
                      <a:pt x="4375" y="1267"/>
                      <a:pt x="4375" y="1267"/>
                    </a:cubicBezTo>
                    <a:cubicBezTo>
                      <a:pt x="4377" y="1268"/>
                      <a:pt x="4377" y="1268"/>
                      <a:pt x="4377" y="1268"/>
                    </a:cubicBezTo>
                    <a:cubicBezTo>
                      <a:pt x="4377" y="1269"/>
                      <a:pt x="4377" y="1269"/>
                      <a:pt x="4377" y="1269"/>
                    </a:cubicBezTo>
                    <a:cubicBezTo>
                      <a:pt x="4376" y="1271"/>
                      <a:pt x="4376" y="1271"/>
                      <a:pt x="4376" y="1271"/>
                    </a:cubicBezTo>
                    <a:cubicBezTo>
                      <a:pt x="4375" y="1274"/>
                      <a:pt x="4375" y="1274"/>
                      <a:pt x="4375" y="1274"/>
                    </a:cubicBezTo>
                    <a:cubicBezTo>
                      <a:pt x="4375" y="1275"/>
                      <a:pt x="4375" y="1275"/>
                      <a:pt x="4375" y="1275"/>
                    </a:cubicBezTo>
                    <a:cubicBezTo>
                      <a:pt x="4375" y="1276"/>
                      <a:pt x="4375" y="1276"/>
                      <a:pt x="4375" y="1276"/>
                    </a:cubicBezTo>
                    <a:cubicBezTo>
                      <a:pt x="4375" y="1276"/>
                      <a:pt x="4375" y="1276"/>
                      <a:pt x="4375" y="1276"/>
                    </a:cubicBezTo>
                    <a:cubicBezTo>
                      <a:pt x="4376" y="1277"/>
                      <a:pt x="4376" y="1277"/>
                      <a:pt x="4376" y="1277"/>
                    </a:cubicBezTo>
                    <a:cubicBezTo>
                      <a:pt x="4378" y="1278"/>
                      <a:pt x="4378" y="1278"/>
                      <a:pt x="4378" y="1278"/>
                    </a:cubicBezTo>
                    <a:cubicBezTo>
                      <a:pt x="4379" y="1278"/>
                      <a:pt x="4379" y="1278"/>
                      <a:pt x="4379" y="1278"/>
                    </a:cubicBezTo>
                    <a:cubicBezTo>
                      <a:pt x="4379" y="1276"/>
                      <a:pt x="4379" y="1276"/>
                      <a:pt x="4379" y="1276"/>
                    </a:cubicBezTo>
                    <a:cubicBezTo>
                      <a:pt x="4380" y="1275"/>
                      <a:pt x="4380" y="1275"/>
                      <a:pt x="4380" y="1275"/>
                    </a:cubicBezTo>
                    <a:cubicBezTo>
                      <a:pt x="4380" y="1274"/>
                      <a:pt x="4380" y="1274"/>
                      <a:pt x="4380" y="1274"/>
                    </a:cubicBezTo>
                    <a:cubicBezTo>
                      <a:pt x="4380" y="1274"/>
                      <a:pt x="4380" y="1274"/>
                      <a:pt x="4380" y="1274"/>
                    </a:cubicBezTo>
                    <a:cubicBezTo>
                      <a:pt x="4380" y="1273"/>
                      <a:pt x="4380" y="1273"/>
                      <a:pt x="4380" y="1273"/>
                    </a:cubicBezTo>
                    <a:cubicBezTo>
                      <a:pt x="4377" y="1274"/>
                      <a:pt x="4377" y="1274"/>
                      <a:pt x="4377" y="1274"/>
                    </a:cubicBezTo>
                    <a:cubicBezTo>
                      <a:pt x="4377" y="1274"/>
                      <a:pt x="4377" y="1274"/>
                      <a:pt x="4377" y="1274"/>
                    </a:cubicBezTo>
                    <a:cubicBezTo>
                      <a:pt x="4377" y="1273"/>
                      <a:pt x="4377" y="1273"/>
                      <a:pt x="4377" y="1273"/>
                    </a:cubicBezTo>
                    <a:cubicBezTo>
                      <a:pt x="4377" y="1272"/>
                      <a:pt x="4377" y="1272"/>
                      <a:pt x="4377" y="1272"/>
                    </a:cubicBezTo>
                    <a:cubicBezTo>
                      <a:pt x="4378" y="1272"/>
                      <a:pt x="4378" y="1272"/>
                      <a:pt x="4378" y="1272"/>
                    </a:cubicBezTo>
                    <a:cubicBezTo>
                      <a:pt x="4379" y="1271"/>
                      <a:pt x="4379" y="1271"/>
                      <a:pt x="4379" y="1271"/>
                    </a:cubicBezTo>
                    <a:cubicBezTo>
                      <a:pt x="4381" y="1271"/>
                      <a:pt x="4381" y="1271"/>
                      <a:pt x="4381" y="1271"/>
                    </a:cubicBezTo>
                    <a:cubicBezTo>
                      <a:pt x="4382" y="1272"/>
                      <a:pt x="4382" y="1272"/>
                      <a:pt x="4382" y="1272"/>
                    </a:cubicBezTo>
                    <a:cubicBezTo>
                      <a:pt x="4383" y="1269"/>
                      <a:pt x="4383" y="1269"/>
                      <a:pt x="4383" y="1269"/>
                    </a:cubicBezTo>
                    <a:cubicBezTo>
                      <a:pt x="4386" y="1267"/>
                      <a:pt x="4386" y="1267"/>
                      <a:pt x="4386" y="1267"/>
                    </a:cubicBezTo>
                    <a:cubicBezTo>
                      <a:pt x="4387" y="1266"/>
                      <a:pt x="4387" y="1266"/>
                      <a:pt x="4387" y="1266"/>
                    </a:cubicBezTo>
                    <a:cubicBezTo>
                      <a:pt x="4387" y="1264"/>
                      <a:pt x="4387" y="1264"/>
                      <a:pt x="4387" y="1264"/>
                    </a:cubicBezTo>
                    <a:cubicBezTo>
                      <a:pt x="4387" y="1261"/>
                      <a:pt x="4387" y="1261"/>
                      <a:pt x="4387" y="1261"/>
                    </a:cubicBezTo>
                    <a:cubicBezTo>
                      <a:pt x="4386" y="1260"/>
                      <a:pt x="4386" y="1260"/>
                      <a:pt x="4386" y="1260"/>
                    </a:cubicBezTo>
                    <a:cubicBezTo>
                      <a:pt x="4384" y="1258"/>
                      <a:pt x="4384" y="1258"/>
                      <a:pt x="4384" y="1258"/>
                    </a:cubicBezTo>
                    <a:cubicBezTo>
                      <a:pt x="4384" y="1258"/>
                      <a:pt x="4384" y="1258"/>
                      <a:pt x="4384" y="1258"/>
                    </a:cubicBezTo>
                    <a:cubicBezTo>
                      <a:pt x="4384" y="1257"/>
                      <a:pt x="4384" y="1257"/>
                      <a:pt x="4384" y="1257"/>
                    </a:cubicBezTo>
                    <a:cubicBezTo>
                      <a:pt x="4385" y="1254"/>
                      <a:pt x="4385" y="1254"/>
                      <a:pt x="4385" y="1254"/>
                    </a:cubicBezTo>
                    <a:cubicBezTo>
                      <a:pt x="4386" y="1252"/>
                      <a:pt x="4386" y="1252"/>
                      <a:pt x="4386" y="1252"/>
                    </a:cubicBezTo>
                    <a:cubicBezTo>
                      <a:pt x="4388" y="1251"/>
                      <a:pt x="4388" y="1251"/>
                      <a:pt x="4388" y="1251"/>
                    </a:cubicBezTo>
                    <a:cubicBezTo>
                      <a:pt x="4389" y="1250"/>
                      <a:pt x="4389" y="1250"/>
                      <a:pt x="4389" y="1250"/>
                    </a:cubicBezTo>
                    <a:cubicBezTo>
                      <a:pt x="4388" y="1250"/>
                      <a:pt x="4388" y="1250"/>
                      <a:pt x="4388" y="1250"/>
                    </a:cubicBezTo>
                    <a:cubicBezTo>
                      <a:pt x="4388" y="1249"/>
                      <a:pt x="4388" y="1249"/>
                      <a:pt x="4388" y="1249"/>
                    </a:cubicBezTo>
                    <a:cubicBezTo>
                      <a:pt x="4388" y="1249"/>
                      <a:pt x="4388" y="1249"/>
                      <a:pt x="4388" y="1249"/>
                    </a:cubicBezTo>
                    <a:cubicBezTo>
                      <a:pt x="4389" y="1248"/>
                      <a:pt x="4389" y="1248"/>
                      <a:pt x="4389" y="1248"/>
                    </a:cubicBezTo>
                    <a:cubicBezTo>
                      <a:pt x="4390" y="1247"/>
                      <a:pt x="4390" y="1247"/>
                      <a:pt x="4390" y="1247"/>
                    </a:cubicBezTo>
                    <a:cubicBezTo>
                      <a:pt x="4391" y="1248"/>
                      <a:pt x="4391" y="1248"/>
                      <a:pt x="4391" y="1248"/>
                    </a:cubicBezTo>
                    <a:cubicBezTo>
                      <a:pt x="4391" y="1249"/>
                      <a:pt x="4391" y="1249"/>
                      <a:pt x="4391" y="1249"/>
                    </a:cubicBezTo>
                    <a:cubicBezTo>
                      <a:pt x="4391" y="1250"/>
                      <a:pt x="4391" y="1250"/>
                      <a:pt x="4391" y="1250"/>
                    </a:cubicBezTo>
                    <a:cubicBezTo>
                      <a:pt x="4392" y="1251"/>
                      <a:pt x="4392" y="1251"/>
                      <a:pt x="4392" y="1251"/>
                    </a:cubicBezTo>
                    <a:cubicBezTo>
                      <a:pt x="4393" y="1251"/>
                      <a:pt x="4393" y="1251"/>
                      <a:pt x="4393" y="1251"/>
                    </a:cubicBezTo>
                    <a:cubicBezTo>
                      <a:pt x="4394" y="1250"/>
                      <a:pt x="4394" y="1250"/>
                      <a:pt x="4394" y="1250"/>
                    </a:cubicBezTo>
                    <a:cubicBezTo>
                      <a:pt x="4393" y="1249"/>
                      <a:pt x="4393" y="1249"/>
                      <a:pt x="4393" y="1249"/>
                    </a:cubicBezTo>
                    <a:cubicBezTo>
                      <a:pt x="4393" y="1248"/>
                      <a:pt x="4393" y="1248"/>
                      <a:pt x="4393" y="1248"/>
                    </a:cubicBezTo>
                    <a:cubicBezTo>
                      <a:pt x="4394" y="1247"/>
                      <a:pt x="4394" y="1247"/>
                      <a:pt x="4394" y="1247"/>
                    </a:cubicBezTo>
                    <a:cubicBezTo>
                      <a:pt x="4394" y="1245"/>
                      <a:pt x="4394" y="1245"/>
                      <a:pt x="4394" y="1245"/>
                    </a:cubicBezTo>
                    <a:cubicBezTo>
                      <a:pt x="4395" y="1244"/>
                      <a:pt x="4395" y="1244"/>
                      <a:pt x="4395" y="1244"/>
                    </a:cubicBezTo>
                    <a:cubicBezTo>
                      <a:pt x="4395" y="1244"/>
                      <a:pt x="4395" y="1244"/>
                      <a:pt x="4395" y="1244"/>
                    </a:cubicBezTo>
                    <a:cubicBezTo>
                      <a:pt x="4397" y="1243"/>
                      <a:pt x="4397" y="1243"/>
                      <a:pt x="4397" y="1243"/>
                    </a:cubicBezTo>
                    <a:cubicBezTo>
                      <a:pt x="4397" y="1244"/>
                      <a:pt x="4397" y="1244"/>
                      <a:pt x="4397" y="1244"/>
                    </a:cubicBezTo>
                    <a:cubicBezTo>
                      <a:pt x="4397" y="1245"/>
                      <a:pt x="4397" y="1245"/>
                      <a:pt x="4397" y="1245"/>
                    </a:cubicBezTo>
                    <a:cubicBezTo>
                      <a:pt x="4397" y="1246"/>
                      <a:pt x="4397" y="1246"/>
                      <a:pt x="4397" y="1246"/>
                    </a:cubicBezTo>
                    <a:cubicBezTo>
                      <a:pt x="4396" y="1247"/>
                      <a:pt x="4396" y="1247"/>
                      <a:pt x="4396" y="1247"/>
                    </a:cubicBezTo>
                    <a:cubicBezTo>
                      <a:pt x="4395" y="1248"/>
                      <a:pt x="4395" y="1248"/>
                      <a:pt x="4395" y="1248"/>
                    </a:cubicBezTo>
                    <a:cubicBezTo>
                      <a:pt x="4397" y="1249"/>
                      <a:pt x="4397" y="1249"/>
                      <a:pt x="4397" y="1249"/>
                    </a:cubicBezTo>
                    <a:cubicBezTo>
                      <a:pt x="4397" y="1250"/>
                      <a:pt x="4397" y="1250"/>
                      <a:pt x="4397" y="1250"/>
                    </a:cubicBezTo>
                    <a:cubicBezTo>
                      <a:pt x="4397" y="1251"/>
                      <a:pt x="4397" y="1251"/>
                      <a:pt x="4397" y="1251"/>
                    </a:cubicBezTo>
                    <a:cubicBezTo>
                      <a:pt x="4397" y="1252"/>
                      <a:pt x="4397" y="1252"/>
                      <a:pt x="4397" y="1252"/>
                    </a:cubicBezTo>
                    <a:cubicBezTo>
                      <a:pt x="4396" y="1254"/>
                      <a:pt x="4396" y="1254"/>
                      <a:pt x="4396" y="1254"/>
                    </a:cubicBezTo>
                    <a:cubicBezTo>
                      <a:pt x="4395" y="1255"/>
                      <a:pt x="4395" y="1255"/>
                      <a:pt x="4395" y="1255"/>
                    </a:cubicBezTo>
                    <a:cubicBezTo>
                      <a:pt x="4395" y="1256"/>
                      <a:pt x="4395" y="1256"/>
                      <a:pt x="4395" y="1256"/>
                    </a:cubicBezTo>
                    <a:cubicBezTo>
                      <a:pt x="4395" y="1257"/>
                      <a:pt x="4395" y="1257"/>
                      <a:pt x="4395" y="1257"/>
                    </a:cubicBezTo>
                    <a:cubicBezTo>
                      <a:pt x="4395" y="1258"/>
                      <a:pt x="4395" y="1258"/>
                      <a:pt x="4395" y="1258"/>
                    </a:cubicBezTo>
                    <a:cubicBezTo>
                      <a:pt x="4395" y="1258"/>
                      <a:pt x="4395" y="1258"/>
                      <a:pt x="4395" y="1258"/>
                    </a:cubicBezTo>
                    <a:cubicBezTo>
                      <a:pt x="4395" y="1260"/>
                      <a:pt x="4395" y="1260"/>
                      <a:pt x="4395" y="1260"/>
                    </a:cubicBezTo>
                    <a:cubicBezTo>
                      <a:pt x="4395" y="1260"/>
                      <a:pt x="4395" y="1260"/>
                      <a:pt x="4395" y="1260"/>
                    </a:cubicBezTo>
                    <a:cubicBezTo>
                      <a:pt x="4396" y="1259"/>
                      <a:pt x="4396" y="1259"/>
                      <a:pt x="4396" y="1259"/>
                    </a:cubicBezTo>
                    <a:cubicBezTo>
                      <a:pt x="4397" y="1257"/>
                      <a:pt x="4397" y="1257"/>
                      <a:pt x="4397" y="1257"/>
                    </a:cubicBezTo>
                    <a:cubicBezTo>
                      <a:pt x="4399" y="1255"/>
                      <a:pt x="4399" y="1255"/>
                      <a:pt x="4399" y="1255"/>
                    </a:cubicBezTo>
                    <a:cubicBezTo>
                      <a:pt x="4400" y="1254"/>
                      <a:pt x="4400" y="1254"/>
                      <a:pt x="4400" y="1254"/>
                    </a:cubicBezTo>
                    <a:cubicBezTo>
                      <a:pt x="4401" y="1254"/>
                      <a:pt x="4401" y="1254"/>
                      <a:pt x="4401" y="1254"/>
                    </a:cubicBezTo>
                    <a:cubicBezTo>
                      <a:pt x="4400" y="1253"/>
                      <a:pt x="4400" y="1253"/>
                      <a:pt x="4400" y="1253"/>
                    </a:cubicBezTo>
                    <a:cubicBezTo>
                      <a:pt x="4399" y="1252"/>
                      <a:pt x="4399" y="1252"/>
                      <a:pt x="4399" y="1252"/>
                    </a:cubicBezTo>
                    <a:cubicBezTo>
                      <a:pt x="4399" y="1251"/>
                      <a:pt x="4399" y="1251"/>
                      <a:pt x="4399" y="1251"/>
                    </a:cubicBezTo>
                    <a:cubicBezTo>
                      <a:pt x="4400" y="1251"/>
                      <a:pt x="4400" y="1251"/>
                      <a:pt x="4400" y="1251"/>
                    </a:cubicBezTo>
                    <a:cubicBezTo>
                      <a:pt x="4402" y="1251"/>
                      <a:pt x="4402" y="1251"/>
                      <a:pt x="4402" y="1251"/>
                    </a:cubicBezTo>
                    <a:cubicBezTo>
                      <a:pt x="4403" y="1251"/>
                      <a:pt x="4403" y="1251"/>
                      <a:pt x="4403" y="1251"/>
                    </a:cubicBezTo>
                    <a:cubicBezTo>
                      <a:pt x="4403" y="1250"/>
                      <a:pt x="4403" y="1250"/>
                      <a:pt x="4403" y="1250"/>
                    </a:cubicBezTo>
                    <a:cubicBezTo>
                      <a:pt x="4404" y="1249"/>
                      <a:pt x="4404" y="1249"/>
                      <a:pt x="4404" y="1249"/>
                    </a:cubicBezTo>
                    <a:cubicBezTo>
                      <a:pt x="4404" y="1246"/>
                      <a:pt x="4404" y="1246"/>
                      <a:pt x="4404" y="1246"/>
                    </a:cubicBezTo>
                    <a:cubicBezTo>
                      <a:pt x="4406" y="1243"/>
                      <a:pt x="4406" y="1243"/>
                      <a:pt x="4406" y="1243"/>
                    </a:cubicBezTo>
                    <a:cubicBezTo>
                      <a:pt x="4406" y="1242"/>
                      <a:pt x="4406" y="1242"/>
                      <a:pt x="4406" y="1242"/>
                    </a:cubicBezTo>
                    <a:cubicBezTo>
                      <a:pt x="4407" y="1241"/>
                      <a:pt x="4407" y="1241"/>
                      <a:pt x="4407" y="1241"/>
                    </a:cubicBezTo>
                    <a:cubicBezTo>
                      <a:pt x="4407" y="1242"/>
                      <a:pt x="4407" y="1242"/>
                      <a:pt x="4407" y="1242"/>
                    </a:cubicBezTo>
                    <a:cubicBezTo>
                      <a:pt x="4408" y="1242"/>
                      <a:pt x="4408" y="1242"/>
                      <a:pt x="4408" y="1242"/>
                    </a:cubicBezTo>
                    <a:cubicBezTo>
                      <a:pt x="4408" y="1244"/>
                      <a:pt x="4408" y="1244"/>
                      <a:pt x="4408" y="1244"/>
                    </a:cubicBezTo>
                    <a:cubicBezTo>
                      <a:pt x="4408" y="1245"/>
                      <a:pt x="4408" y="1245"/>
                      <a:pt x="4408" y="1245"/>
                    </a:cubicBezTo>
                    <a:cubicBezTo>
                      <a:pt x="4407" y="1245"/>
                      <a:pt x="4407" y="1245"/>
                      <a:pt x="4407" y="1245"/>
                    </a:cubicBezTo>
                    <a:cubicBezTo>
                      <a:pt x="4407" y="1245"/>
                      <a:pt x="4407" y="1245"/>
                      <a:pt x="4407" y="1245"/>
                    </a:cubicBezTo>
                    <a:cubicBezTo>
                      <a:pt x="4407" y="1247"/>
                      <a:pt x="4407" y="1247"/>
                      <a:pt x="4407" y="1247"/>
                    </a:cubicBezTo>
                    <a:cubicBezTo>
                      <a:pt x="4406" y="1248"/>
                      <a:pt x="4406" y="1248"/>
                      <a:pt x="4406" y="1248"/>
                    </a:cubicBezTo>
                    <a:cubicBezTo>
                      <a:pt x="4406" y="1249"/>
                      <a:pt x="4406" y="1249"/>
                      <a:pt x="4406" y="1249"/>
                    </a:cubicBezTo>
                    <a:cubicBezTo>
                      <a:pt x="4406" y="1249"/>
                      <a:pt x="4406" y="1249"/>
                      <a:pt x="4406" y="1249"/>
                    </a:cubicBezTo>
                    <a:cubicBezTo>
                      <a:pt x="4407" y="1250"/>
                      <a:pt x="4407" y="1250"/>
                      <a:pt x="4407" y="1250"/>
                    </a:cubicBezTo>
                    <a:cubicBezTo>
                      <a:pt x="4407" y="1251"/>
                      <a:pt x="4407" y="1251"/>
                      <a:pt x="4407" y="1251"/>
                    </a:cubicBezTo>
                    <a:cubicBezTo>
                      <a:pt x="4406" y="1251"/>
                      <a:pt x="4406" y="1251"/>
                      <a:pt x="4406" y="1251"/>
                    </a:cubicBezTo>
                    <a:cubicBezTo>
                      <a:pt x="4405" y="1252"/>
                      <a:pt x="4405" y="1252"/>
                      <a:pt x="4405" y="1252"/>
                    </a:cubicBezTo>
                    <a:cubicBezTo>
                      <a:pt x="4402" y="1253"/>
                      <a:pt x="4402" y="1253"/>
                      <a:pt x="4402" y="1253"/>
                    </a:cubicBezTo>
                    <a:cubicBezTo>
                      <a:pt x="4402" y="1254"/>
                      <a:pt x="4402" y="1254"/>
                      <a:pt x="4402" y="1254"/>
                    </a:cubicBezTo>
                    <a:cubicBezTo>
                      <a:pt x="4402" y="1254"/>
                      <a:pt x="4402" y="1254"/>
                      <a:pt x="4402" y="1254"/>
                    </a:cubicBezTo>
                    <a:cubicBezTo>
                      <a:pt x="4402" y="1255"/>
                      <a:pt x="4402" y="1255"/>
                      <a:pt x="4402" y="1255"/>
                    </a:cubicBezTo>
                    <a:cubicBezTo>
                      <a:pt x="4402" y="1256"/>
                      <a:pt x="4402" y="1256"/>
                      <a:pt x="4402" y="1256"/>
                    </a:cubicBezTo>
                    <a:cubicBezTo>
                      <a:pt x="4403" y="1255"/>
                      <a:pt x="4403" y="1255"/>
                      <a:pt x="4403" y="1255"/>
                    </a:cubicBezTo>
                    <a:cubicBezTo>
                      <a:pt x="4404" y="1255"/>
                      <a:pt x="4404" y="1255"/>
                      <a:pt x="4404" y="1255"/>
                    </a:cubicBezTo>
                    <a:cubicBezTo>
                      <a:pt x="4406" y="1255"/>
                      <a:pt x="4406" y="1255"/>
                      <a:pt x="4406" y="1255"/>
                    </a:cubicBezTo>
                    <a:cubicBezTo>
                      <a:pt x="4407" y="1256"/>
                      <a:pt x="4407" y="1256"/>
                      <a:pt x="4407" y="1256"/>
                    </a:cubicBezTo>
                    <a:cubicBezTo>
                      <a:pt x="4409" y="1256"/>
                      <a:pt x="4409" y="1256"/>
                      <a:pt x="4409" y="1256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09" y="1258"/>
                      <a:pt x="4409" y="1258"/>
                      <a:pt x="4409" y="1258"/>
                    </a:cubicBezTo>
                    <a:cubicBezTo>
                      <a:pt x="4409" y="1259"/>
                      <a:pt x="4409" y="1259"/>
                      <a:pt x="4409" y="1259"/>
                    </a:cubicBezTo>
                    <a:cubicBezTo>
                      <a:pt x="4406" y="1258"/>
                      <a:pt x="4406" y="1258"/>
                      <a:pt x="4406" y="1258"/>
                    </a:cubicBezTo>
                    <a:cubicBezTo>
                      <a:pt x="4404" y="1257"/>
                      <a:pt x="4404" y="1257"/>
                      <a:pt x="4404" y="1257"/>
                    </a:cubicBezTo>
                    <a:cubicBezTo>
                      <a:pt x="4404" y="1258"/>
                      <a:pt x="4404" y="1258"/>
                      <a:pt x="4404" y="1258"/>
                    </a:cubicBezTo>
                    <a:cubicBezTo>
                      <a:pt x="4403" y="1258"/>
                      <a:pt x="4403" y="1258"/>
                      <a:pt x="4403" y="1258"/>
                    </a:cubicBezTo>
                    <a:cubicBezTo>
                      <a:pt x="4402" y="1258"/>
                      <a:pt x="4402" y="1258"/>
                      <a:pt x="4402" y="1258"/>
                    </a:cubicBezTo>
                    <a:cubicBezTo>
                      <a:pt x="4402" y="1258"/>
                      <a:pt x="4402" y="1258"/>
                      <a:pt x="4402" y="1258"/>
                    </a:cubicBezTo>
                    <a:cubicBezTo>
                      <a:pt x="4401" y="1257"/>
                      <a:pt x="4401" y="1257"/>
                      <a:pt x="4401" y="1257"/>
                    </a:cubicBezTo>
                    <a:cubicBezTo>
                      <a:pt x="4400" y="1257"/>
                      <a:pt x="4400" y="1257"/>
                      <a:pt x="4400" y="1257"/>
                    </a:cubicBezTo>
                    <a:cubicBezTo>
                      <a:pt x="4399" y="1258"/>
                      <a:pt x="4399" y="1258"/>
                      <a:pt x="4399" y="1258"/>
                    </a:cubicBezTo>
                    <a:cubicBezTo>
                      <a:pt x="4399" y="1260"/>
                      <a:pt x="4399" y="1260"/>
                      <a:pt x="4399" y="1260"/>
                    </a:cubicBezTo>
                    <a:cubicBezTo>
                      <a:pt x="4398" y="1261"/>
                      <a:pt x="4398" y="1261"/>
                      <a:pt x="4398" y="1261"/>
                    </a:cubicBezTo>
                    <a:cubicBezTo>
                      <a:pt x="4397" y="1263"/>
                      <a:pt x="4397" y="1263"/>
                      <a:pt x="4397" y="1263"/>
                    </a:cubicBezTo>
                    <a:cubicBezTo>
                      <a:pt x="4396" y="1264"/>
                      <a:pt x="4396" y="1264"/>
                      <a:pt x="4396" y="1264"/>
                    </a:cubicBezTo>
                    <a:cubicBezTo>
                      <a:pt x="4396" y="1266"/>
                      <a:pt x="4396" y="1266"/>
                      <a:pt x="4396" y="1266"/>
                    </a:cubicBezTo>
                    <a:cubicBezTo>
                      <a:pt x="4395" y="1267"/>
                      <a:pt x="4395" y="1267"/>
                      <a:pt x="4395" y="1267"/>
                    </a:cubicBezTo>
                    <a:cubicBezTo>
                      <a:pt x="4394" y="1267"/>
                      <a:pt x="4394" y="1267"/>
                      <a:pt x="4394" y="1267"/>
                    </a:cubicBezTo>
                    <a:cubicBezTo>
                      <a:pt x="4394" y="1268"/>
                      <a:pt x="4394" y="1268"/>
                      <a:pt x="4394" y="1268"/>
                    </a:cubicBezTo>
                    <a:cubicBezTo>
                      <a:pt x="4394" y="1269"/>
                      <a:pt x="4394" y="1269"/>
                      <a:pt x="4394" y="1269"/>
                    </a:cubicBezTo>
                    <a:cubicBezTo>
                      <a:pt x="4396" y="1269"/>
                      <a:pt x="4396" y="1269"/>
                      <a:pt x="4396" y="1269"/>
                    </a:cubicBezTo>
                    <a:cubicBezTo>
                      <a:pt x="4398" y="1269"/>
                      <a:pt x="4398" y="1269"/>
                      <a:pt x="4398" y="1269"/>
                    </a:cubicBezTo>
                    <a:cubicBezTo>
                      <a:pt x="4399" y="1269"/>
                      <a:pt x="4399" y="1269"/>
                      <a:pt x="4399" y="1269"/>
                    </a:cubicBezTo>
                    <a:cubicBezTo>
                      <a:pt x="4402" y="1267"/>
                      <a:pt x="4402" y="1267"/>
                      <a:pt x="4402" y="1267"/>
                    </a:cubicBezTo>
                    <a:cubicBezTo>
                      <a:pt x="4404" y="1266"/>
                      <a:pt x="4404" y="1266"/>
                      <a:pt x="4404" y="1266"/>
                    </a:cubicBezTo>
                    <a:cubicBezTo>
                      <a:pt x="4405" y="1266"/>
                      <a:pt x="4405" y="1266"/>
                      <a:pt x="4405" y="1266"/>
                    </a:cubicBezTo>
                    <a:cubicBezTo>
                      <a:pt x="4405" y="1267"/>
                      <a:pt x="4405" y="1267"/>
                      <a:pt x="4405" y="1267"/>
                    </a:cubicBezTo>
                    <a:cubicBezTo>
                      <a:pt x="4404" y="1267"/>
                      <a:pt x="4404" y="1267"/>
                      <a:pt x="4404" y="1267"/>
                    </a:cubicBezTo>
                    <a:cubicBezTo>
                      <a:pt x="4404" y="1268"/>
                      <a:pt x="4404" y="1268"/>
                      <a:pt x="4404" y="1268"/>
                    </a:cubicBezTo>
                    <a:cubicBezTo>
                      <a:pt x="4404" y="1269"/>
                      <a:pt x="4404" y="1269"/>
                      <a:pt x="4404" y="1269"/>
                    </a:cubicBezTo>
                    <a:cubicBezTo>
                      <a:pt x="4404" y="1269"/>
                      <a:pt x="4404" y="1269"/>
                      <a:pt x="4404" y="1269"/>
                    </a:cubicBezTo>
                    <a:cubicBezTo>
                      <a:pt x="4405" y="1269"/>
                      <a:pt x="4405" y="1269"/>
                      <a:pt x="4405" y="1269"/>
                    </a:cubicBezTo>
                    <a:cubicBezTo>
                      <a:pt x="4407" y="1268"/>
                      <a:pt x="4407" y="1268"/>
                      <a:pt x="4407" y="1268"/>
                    </a:cubicBezTo>
                    <a:cubicBezTo>
                      <a:pt x="4408" y="1267"/>
                      <a:pt x="4408" y="1267"/>
                      <a:pt x="4408" y="1267"/>
                    </a:cubicBezTo>
                    <a:cubicBezTo>
                      <a:pt x="4411" y="1267"/>
                      <a:pt x="4411" y="1267"/>
                      <a:pt x="4411" y="1267"/>
                    </a:cubicBezTo>
                    <a:cubicBezTo>
                      <a:pt x="4411" y="1267"/>
                      <a:pt x="4411" y="1267"/>
                      <a:pt x="4411" y="1267"/>
                    </a:cubicBezTo>
                    <a:cubicBezTo>
                      <a:pt x="4411" y="1268"/>
                      <a:pt x="4411" y="1268"/>
                      <a:pt x="4411" y="1268"/>
                    </a:cubicBezTo>
                    <a:cubicBezTo>
                      <a:pt x="4412" y="1269"/>
                      <a:pt x="4412" y="1269"/>
                      <a:pt x="4412" y="1269"/>
                    </a:cubicBezTo>
                    <a:cubicBezTo>
                      <a:pt x="4412" y="1269"/>
                      <a:pt x="4412" y="1269"/>
                      <a:pt x="4412" y="1269"/>
                    </a:cubicBezTo>
                    <a:cubicBezTo>
                      <a:pt x="4409" y="1270"/>
                      <a:pt x="4409" y="1270"/>
                      <a:pt x="4409" y="1270"/>
                    </a:cubicBezTo>
                    <a:cubicBezTo>
                      <a:pt x="4406" y="1270"/>
                      <a:pt x="4406" y="1270"/>
                      <a:pt x="4406" y="1270"/>
                    </a:cubicBezTo>
                    <a:cubicBezTo>
                      <a:pt x="4406" y="1270"/>
                      <a:pt x="4406" y="1270"/>
                      <a:pt x="4406" y="1270"/>
                    </a:cubicBezTo>
                    <a:cubicBezTo>
                      <a:pt x="4406" y="1271"/>
                      <a:pt x="4406" y="1271"/>
                      <a:pt x="4406" y="1271"/>
                    </a:cubicBezTo>
                    <a:cubicBezTo>
                      <a:pt x="4406" y="1272"/>
                      <a:pt x="4406" y="1272"/>
                      <a:pt x="4406" y="1272"/>
                    </a:cubicBezTo>
                    <a:cubicBezTo>
                      <a:pt x="4406" y="1272"/>
                      <a:pt x="4406" y="1272"/>
                      <a:pt x="4406" y="1272"/>
                    </a:cubicBezTo>
                    <a:cubicBezTo>
                      <a:pt x="4405" y="1271"/>
                      <a:pt x="4405" y="1271"/>
                      <a:pt x="4405" y="1271"/>
                    </a:cubicBezTo>
                    <a:cubicBezTo>
                      <a:pt x="4404" y="1271"/>
                      <a:pt x="4404" y="1271"/>
                      <a:pt x="4404" y="1271"/>
                    </a:cubicBezTo>
                    <a:cubicBezTo>
                      <a:pt x="4403" y="1270"/>
                      <a:pt x="4403" y="1270"/>
                      <a:pt x="4403" y="1270"/>
                    </a:cubicBezTo>
                    <a:cubicBezTo>
                      <a:pt x="4402" y="1270"/>
                      <a:pt x="4402" y="1270"/>
                      <a:pt x="4402" y="1270"/>
                    </a:cubicBezTo>
                    <a:cubicBezTo>
                      <a:pt x="4401" y="1271"/>
                      <a:pt x="4401" y="1271"/>
                      <a:pt x="4401" y="1271"/>
                    </a:cubicBezTo>
                    <a:cubicBezTo>
                      <a:pt x="4400" y="1271"/>
                      <a:pt x="4400" y="1271"/>
                      <a:pt x="4400" y="1271"/>
                    </a:cubicBezTo>
                    <a:cubicBezTo>
                      <a:pt x="4399" y="1271"/>
                      <a:pt x="4399" y="1271"/>
                      <a:pt x="4399" y="1271"/>
                    </a:cubicBezTo>
                    <a:cubicBezTo>
                      <a:pt x="4397" y="1271"/>
                      <a:pt x="4397" y="1271"/>
                      <a:pt x="4397" y="1271"/>
                    </a:cubicBezTo>
                    <a:cubicBezTo>
                      <a:pt x="4397" y="1271"/>
                      <a:pt x="4397" y="1271"/>
                      <a:pt x="4397" y="1271"/>
                    </a:cubicBezTo>
                    <a:cubicBezTo>
                      <a:pt x="4396" y="1272"/>
                      <a:pt x="4396" y="1272"/>
                      <a:pt x="4396" y="1272"/>
                    </a:cubicBezTo>
                    <a:cubicBezTo>
                      <a:pt x="4394" y="1272"/>
                      <a:pt x="4394" y="1272"/>
                      <a:pt x="4394" y="1272"/>
                    </a:cubicBezTo>
                    <a:cubicBezTo>
                      <a:pt x="4393" y="1272"/>
                      <a:pt x="4393" y="1272"/>
                      <a:pt x="4393" y="1272"/>
                    </a:cubicBezTo>
                    <a:cubicBezTo>
                      <a:pt x="4390" y="1272"/>
                      <a:pt x="4390" y="1272"/>
                      <a:pt x="4390" y="1272"/>
                    </a:cubicBezTo>
                    <a:cubicBezTo>
                      <a:pt x="4388" y="1272"/>
                      <a:pt x="4388" y="1272"/>
                      <a:pt x="4388" y="1272"/>
                    </a:cubicBezTo>
                    <a:cubicBezTo>
                      <a:pt x="4388" y="1273"/>
                      <a:pt x="4388" y="1273"/>
                      <a:pt x="4388" y="1273"/>
                    </a:cubicBezTo>
                    <a:cubicBezTo>
                      <a:pt x="4387" y="1273"/>
                      <a:pt x="4387" y="1273"/>
                      <a:pt x="4387" y="1273"/>
                    </a:cubicBezTo>
                    <a:cubicBezTo>
                      <a:pt x="4387" y="1274"/>
                      <a:pt x="4387" y="1274"/>
                      <a:pt x="4387" y="1274"/>
                    </a:cubicBezTo>
                    <a:cubicBezTo>
                      <a:pt x="4387" y="1277"/>
                      <a:pt x="4387" y="1277"/>
                      <a:pt x="4387" y="1277"/>
                    </a:cubicBezTo>
                    <a:cubicBezTo>
                      <a:pt x="4388" y="1278"/>
                      <a:pt x="4388" y="1278"/>
                      <a:pt x="4388" y="1278"/>
                    </a:cubicBezTo>
                    <a:cubicBezTo>
                      <a:pt x="4388" y="1278"/>
                      <a:pt x="4388" y="1278"/>
                      <a:pt x="4388" y="1278"/>
                    </a:cubicBezTo>
                    <a:cubicBezTo>
                      <a:pt x="4387" y="1279"/>
                      <a:pt x="4387" y="1279"/>
                      <a:pt x="4387" y="1279"/>
                    </a:cubicBezTo>
                    <a:cubicBezTo>
                      <a:pt x="4386" y="1280"/>
                      <a:pt x="4386" y="1280"/>
                      <a:pt x="4386" y="1280"/>
                    </a:cubicBezTo>
                    <a:cubicBezTo>
                      <a:pt x="4386" y="1280"/>
                      <a:pt x="4386" y="1280"/>
                      <a:pt x="4386" y="1280"/>
                    </a:cubicBezTo>
                    <a:cubicBezTo>
                      <a:pt x="4386" y="1279"/>
                      <a:pt x="4386" y="1279"/>
                      <a:pt x="4386" y="1279"/>
                    </a:cubicBezTo>
                    <a:cubicBezTo>
                      <a:pt x="4385" y="1279"/>
                      <a:pt x="4385" y="1279"/>
                      <a:pt x="4385" y="1279"/>
                    </a:cubicBezTo>
                    <a:cubicBezTo>
                      <a:pt x="4384" y="1279"/>
                      <a:pt x="4384" y="1279"/>
                      <a:pt x="4384" y="1279"/>
                    </a:cubicBezTo>
                    <a:cubicBezTo>
                      <a:pt x="4384" y="1279"/>
                      <a:pt x="4384" y="1279"/>
                      <a:pt x="4384" y="1279"/>
                    </a:cubicBezTo>
                    <a:cubicBezTo>
                      <a:pt x="4383" y="1280"/>
                      <a:pt x="4383" y="1280"/>
                      <a:pt x="4383" y="1280"/>
                    </a:cubicBezTo>
                    <a:cubicBezTo>
                      <a:pt x="4383" y="1280"/>
                      <a:pt x="4383" y="1280"/>
                      <a:pt x="4383" y="1280"/>
                    </a:cubicBezTo>
                    <a:cubicBezTo>
                      <a:pt x="4384" y="1281"/>
                      <a:pt x="4384" y="1281"/>
                      <a:pt x="4384" y="1281"/>
                    </a:cubicBezTo>
                    <a:cubicBezTo>
                      <a:pt x="4385" y="1282"/>
                      <a:pt x="4385" y="1282"/>
                      <a:pt x="4385" y="1282"/>
                    </a:cubicBezTo>
                    <a:cubicBezTo>
                      <a:pt x="4386" y="1284"/>
                      <a:pt x="4386" y="1284"/>
                      <a:pt x="4386" y="1284"/>
                    </a:cubicBezTo>
                    <a:cubicBezTo>
                      <a:pt x="4386" y="1285"/>
                      <a:pt x="4386" y="1285"/>
                      <a:pt x="4386" y="1285"/>
                    </a:cubicBezTo>
                    <a:cubicBezTo>
                      <a:pt x="4386" y="1285"/>
                      <a:pt x="4386" y="1285"/>
                      <a:pt x="4386" y="1285"/>
                    </a:cubicBezTo>
                    <a:cubicBezTo>
                      <a:pt x="4386" y="1286"/>
                      <a:pt x="4386" y="1286"/>
                      <a:pt x="4386" y="1286"/>
                    </a:cubicBezTo>
                    <a:cubicBezTo>
                      <a:pt x="4385" y="1286"/>
                      <a:pt x="4385" y="1286"/>
                      <a:pt x="4385" y="1286"/>
                    </a:cubicBezTo>
                    <a:cubicBezTo>
                      <a:pt x="4384" y="1285"/>
                      <a:pt x="4384" y="1285"/>
                      <a:pt x="4384" y="1285"/>
                    </a:cubicBezTo>
                    <a:cubicBezTo>
                      <a:pt x="4383" y="1284"/>
                      <a:pt x="4383" y="1284"/>
                      <a:pt x="4383" y="1284"/>
                    </a:cubicBezTo>
                    <a:cubicBezTo>
                      <a:pt x="4382" y="1285"/>
                      <a:pt x="4382" y="1285"/>
                      <a:pt x="4382" y="1285"/>
                    </a:cubicBezTo>
                    <a:cubicBezTo>
                      <a:pt x="4382" y="1285"/>
                      <a:pt x="4382" y="1285"/>
                      <a:pt x="4382" y="1285"/>
                    </a:cubicBezTo>
                    <a:cubicBezTo>
                      <a:pt x="4383" y="1287"/>
                      <a:pt x="4383" y="1287"/>
                      <a:pt x="4383" y="1287"/>
                    </a:cubicBezTo>
                    <a:cubicBezTo>
                      <a:pt x="4384" y="1287"/>
                      <a:pt x="4384" y="1287"/>
                      <a:pt x="4384" y="1287"/>
                    </a:cubicBezTo>
                    <a:cubicBezTo>
                      <a:pt x="4384" y="1287"/>
                      <a:pt x="4384" y="1287"/>
                      <a:pt x="4384" y="1287"/>
                    </a:cubicBezTo>
                    <a:cubicBezTo>
                      <a:pt x="4385" y="1288"/>
                      <a:pt x="4385" y="1288"/>
                      <a:pt x="4385" y="1288"/>
                    </a:cubicBezTo>
                    <a:cubicBezTo>
                      <a:pt x="4385" y="1289"/>
                      <a:pt x="4385" y="1289"/>
                      <a:pt x="4385" y="1289"/>
                    </a:cubicBezTo>
                    <a:cubicBezTo>
                      <a:pt x="4385" y="1290"/>
                      <a:pt x="4385" y="1290"/>
                      <a:pt x="4385" y="1290"/>
                    </a:cubicBezTo>
                    <a:cubicBezTo>
                      <a:pt x="4384" y="1290"/>
                      <a:pt x="4384" y="1290"/>
                      <a:pt x="4384" y="1290"/>
                    </a:cubicBezTo>
                    <a:cubicBezTo>
                      <a:pt x="4384" y="1291"/>
                      <a:pt x="4384" y="1291"/>
                      <a:pt x="4384" y="1291"/>
                    </a:cubicBezTo>
                    <a:cubicBezTo>
                      <a:pt x="4382" y="1288"/>
                      <a:pt x="4382" y="1288"/>
                      <a:pt x="4382" y="1288"/>
                    </a:cubicBezTo>
                    <a:cubicBezTo>
                      <a:pt x="4381" y="1288"/>
                      <a:pt x="4381" y="1288"/>
                      <a:pt x="4381" y="1288"/>
                    </a:cubicBezTo>
                    <a:cubicBezTo>
                      <a:pt x="4380" y="1290"/>
                      <a:pt x="4380" y="1290"/>
                      <a:pt x="4380" y="1290"/>
                    </a:cubicBezTo>
                    <a:cubicBezTo>
                      <a:pt x="4379" y="1294"/>
                      <a:pt x="4379" y="1294"/>
                      <a:pt x="4379" y="1294"/>
                    </a:cubicBezTo>
                    <a:cubicBezTo>
                      <a:pt x="4378" y="1298"/>
                      <a:pt x="4378" y="1298"/>
                      <a:pt x="4378" y="1298"/>
                    </a:cubicBezTo>
                    <a:cubicBezTo>
                      <a:pt x="4378" y="1301"/>
                      <a:pt x="4378" y="1301"/>
                      <a:pt x="4378" y="1301"/>
                    </a:cubicBezTo>
                    <a:cubicBezTo>
                      <a:pt x="4379" y="1302"/>
                      <a:pt x="4379" y="1302"/>
                      <a:pt x="4379" y="1302"/>
                    </a:cubicBezTo>
                    <a:cubicBezTo>
                      <a:pt x="4379" y="1303"/>
                      <a:pt x="4379" y="1303"/>
                      <a:pt x="4379" y="1303"/>
                    </a:cubicBezTo>
                    <a:cubicBezTo>
                      <a:pt x="4379" y="1303"/>
                      <a:pt x="4379" y="1303"/>
                      <a:pt x="4379" y="1303"/>
                    </a:cubicBezTo>
                    <a:cubicBezTo>
                      <a:pt x="4380" y="1302"/>
                      <a:pt x="4380" y="1302"/>
                      <a:pt x="4380" y="1302"/>
                    </a:cubicBezTo>
                    <a:cubicBezTo>
                      <a:pt x="4381" y="1302"/>
                      <a:pt x="4381" y="1302"/>
                      <a:pt x="4381" y="1302"/>
                    </a:cubicBezTo>
                    <a:cubicBezTo>
                      <a:pt x="4382" y="1303"/>
                      <a:pt x="4382" y="1303"/>
                      <a:pt x="4382" y="1303"/>
                    </a:cubicBezTo>
                    <a:cubicBezTo>
                      <a:pt x="4382" y="1304"/>
                      <a:pt x="4382" y="1304"/>
                      <a:pt x="4382" y="1304"/>
                    </a:cubicBezTo>
                    <a:cubicBezTo>
                      <a:pt x="4382" y="1305"/>
                      <a:pt x="4382" y="1305"/>
                      <a:pt x="4382" y="1305"/>
                    </a:cubicBezTo>
                    <a:cubicBezTo>
                      <a:pt x="4384" y="1308"/>
                      <a:pt x="4384" y="1308"/>
                      <a:pt x="4384" y="1308"/>
                    </a:cubicBezTo>
                    <a:cubicBezTo>
                      <a:pt x="4386" y="1313"/>
                      <a:pt x="4386" y="1313"/>
                      <a:pt x="4386" y="1313"/>
                    </a:cubicBezTo>
                    <a:cubicBezTo>
                      <a:pt x="4386" y="1314"/>
                      <a:pt x="4386" y="1314"/>
                      <a:pt x="4386" y="1314"/>
                    </a:cubicBezTo>
                    <a:cubicBezTo>
                      <a:pt x="4385" y="1314"/>
                      <a:pt x="4385" y="1314"/>
                      <a:pt x="4385" y="1314"/>
                    </a:cubicBezTo>
                    <a:cubicBezTo>
                      <a:pt x="4385" y="1315"/>
                      <a:pt x="4385" y="1315"/>
                      <a:pt x="4385" y="1315"/>
                    </a:cubicBezTo>
                    <a:cubicBezTo>
                      <a:pt x="4385" y="1316"/>
                      <a:pt x="4385" y="1316"/>
                      <a:pt x="4385" y="1316"/>
                    </a:cubicBezTo>
                    <a:cubicBezTo>
                      <a:pt x="4386" y="1316"/>
                      <a:pt x="4386" y="1316"/>
                      <a:pt x="4386" y="1316"/>
                    </a:cubicBezTo>
                    <a:cubicBezTo>
                      <a:pt x="4386" y="1317"/>
                      <a:pt x="4386" y="1317"/>
                      <a:pt x="4386" y="1317"/>
                    </a:cubicBezTo>
                    <a:cubicBezTo>
                      <a:pt x="4388" y="1317"/>
                      <a:pt x="4388" y="1317"/>
                      <a:pt x="4388" y="1317"/>
                    </a:cubicBezTo>
                    <a:cubicBezTo>
                      <a:pt x="4389" y="1317"/>
                      <a:pt x="4389" y="1317"/>
                      <a:pt x="4389" y="1317"/>
                    </a:cubicBezTo>
                    <a:cubicBezTo>
                      <a:pt x="4390" y="1317"/>
                      <a:pt x="4390" y="1317"/>
                      <a:pt x="4390" y="1317"/>
                    </a:cubicBezTo>
                    <a:cubicBezTo>
                      <a:pt x="4390" y="1316"/>
                      <a:pt x="4390" y="1316"/>
                      <a:pt x="4390" y="1316"/>
                    </a:cubicBezTo>
                    <a:cubicBezTo>
                      <a:pt x="4388" y="1314"/>
                      <a:pt x="4388" y="1314"/>
                      <a:pt x="4388" y="1314"/>
                    </a:cubicBezTo>
                    <a:cubicBezTo>
                      <a:pt x="4387" y="1311"/>
                      <a:pt x="4387" y="1311"/>
                      <a:pt x="4387" y="1311"/>
                    </a:cubicBezTo>
                    <a:cubicBezTo>
                      <a:pt x="4387" y="1308"/>
                      <a:pt x="4387" y="1308"/>
                      <a:pt x="4387" y="1308"/>
                    </a:cubicBezTo>
                    <a:cubicBezTo>
                      <a:pt x="4387" y="1307"/>
                      <a:pt x="4387" y="1307"/>
                      <a:pt x="4387" y="1307"/>
                    </a:cubicBezTo>
                    <a:cubicBezTo>
                      <a:pt x="4388" y="1307"/>
                      <a:pt x="4388" y="1307"/>
                      <a:pt x="4388" y="1307"/>
                    </a:cubicBezTo>
                    <a:cubicBezTo>
                      <a:pt x="4388" y="1306"/>
                      <a:pt x="4388" y="1306"/>
                      <a:pt x="4388" y="1306"/>
                    </a:cubicBezTo>
                    <a:cubicBezTo>
                      <a:pt x="4389" y="1305"/>
                      <a:pt x="4389" y="1305"/>
                      <a:pt x="4389" y="1305"/>
                    </a:cubicBezTo>
                    <a:cubicBezTo>
                      <a:pt x="4388" y="1304"/>
                      <a:pt x="4388" y="1304"/>
                      <a:pt x="4388" y="1304"/>
                    </a:cubicBezTo>
                    <a:cubicBezTo>
                      <a:pt x="4387" y="1302"/>
                      <a:pt x="4387" y="1302"/>
                      <a:pt x="4387" y="1302"/>
                    </a:cubicBezTo>
                    <a:cubicBezTo>
                      <a:pt x="4386" y="1300"/>
                      <a:pt x="4386" y="1300"/>
                      <a:pt x="4386" y="1300"/>
                    </a:cubicBezTo>
                    <a:cubicBezTo>
                      <a:pt x="4386" y="1299"/>
                      <a:pt x="4386" y="1299"/>
                      <a:pt x="4386" y="1299"/>
                    </a:cubicBezTo>
                    <a:cubicBezTo>
                      <a:pt x="4386" y="1298"/>
                      <a:pt x="4386" y="1298"/>
                      <a:pt x="4386" y="1298"/>
                    </a:cubicBezTo>
                    <a:cubicBezTo>
                      <a:pt x="4386" y="1298"/>
                      <a:pt x="4386" y="1298"/>
                      <a:pt x="4386" y="1298"/>
                    </a:cubicBezTo>
                    <a:cubicBezTo>
                      <a:pt x="4386" y="1297"/>
                      <a:pt x="4386" y="1297"/>
                      <a:pt x="4386" y="1297"/>
                    </a:cubicBezTo>
                    <a:cubicBezTo>
                      <a:pt x="4387" y="1296"/>
                      <a:pt x="4387" y="1296"/>
                      <a:pt x="4387" y="1296"/>
                    </a:cubicBezTo>
                    <a:cubicBezTo>
                      <a:pt x="4388" y="1296"/>
                      <a:pt x="4388" y="1296"/>
                      <a:pt x="4388" y="1296"/>
                    </a:cubicBezTo>
                    <a:cubicBezTo>
                      <a:pt x="4388" y="1297"/>
                      <a:pt x="4388" y="1297"/>
                      <a:pt x="4388" y="1297"/>
                    </a:cubicBezTo>
                    <a:cubicBezTo>
                      <a:pt x="4388" y="1298"/>
                      <a:pt x="4388" y="1298"/>
                      <a:pt x="4388" y="1298"/>
                    </a:cubicBezTo>
                    <a:cubicBezTo>
                      <a:pt x="4388" y="1300"/>
                      <a:pt x="4388" y="1300"/>
                      <a:pt x="4388" y="1300"/>
                    </a:cubicBezTo>
                    <a:cubicBezTo>
                      <a:pt x="4389" y="1301"/>
                      <a:pt x="4389" y="1301"/>
                      <a:pt x="4389" y="1301"/>
                    </a:cubicBezTo>
                    <a:cubicBezTo>
                      <a:pt x="4389" y="1300"/>
                      <a:pt x="4389" y="1300"/>
                      <a:pt x="4389" y="1300"/>
                    </a:cubicBezTo>
                    <a:cubicBezTo>
                      <a:pt x="4390" y="1298"/>
                      <a:pt x="4390" y="1298"/>
                      <a:pt x="4390" y="1298"/>
                    </a:cubicBezTo>
                    <a:cubicBezTo>
                      <a:pt x="4391" y="1297"/>
                      <a:pt x="4391" y="1297"/>
                      <a:pt x="4391" y="1297"/>
                    </a:cubicBezTo>
                    <a:cubicBezTo>
                      <a:pt x="4392" y="1296"/>
                      <a:pt x="4392" y="1296"/>
                      <a:pt x="4392" y="1296"/>
                    </a:cubicBezTo>
                    <a:cubicBezTo>
                      <a:pt x="4393" y="1296"/>
                      <a:pt x="4393" y="1296"/>
                      <a:pt x="4393" y="1296"/>
                    </a:cubicBezTo>
                    <a:cubicBezTo>
                      <a:pt x="4392" y="1298"/>
                      <a:pt x="4392" y="1298"/>
                      <a:pt x="4392" y="1298"/>
                    </a:cubicBezTo>
                    <a:cubicBezTo>
                      <a:pt x="4392" y="1301"/>
                      <a:pt x="4392" y="1301"/>
                      <a:pt x="4392" y="1301"/>
                    </a:cubicBezTo>
                    <a:cubicBezTo>
                      <a:pt x="4391" y="1302"/>
                      <a:pt x="4391" y="1302"/>
                      <a:pt x="4391" y="1302"/>
                    </a:cubicBezTo>
                    <a:cubicBezTo>
                      <a:pt x="4391" y="1303"/>
                      <a:pt x="4391" y="1303"/>
                      <a:pt x="4391" y="1303"/>
                    </a:cubicBezTo>
                    <a:cubicBezTo>
                      <a:pt x="4392" y="1302"/>
                      <a:pt x="4392" y="1302"/>
                      <a:pt x="4392" y="1302"/>
                    </a:cubicBezTo>
                    <a:cubicBezTo>
                      <a:pt x="4393" y="1302"/>
                      <a:pt x="4393" y="1302"/>
                      <a:pt x="4393" y="1302"/>
                    </a:cubicBezTo>
                    <a:cubicBezTo>
                      <a:pt x="4393" y="1302"/>
                      <a:pt x="4393" y="1302"/>
                      <a:pt x="4393" y="1302"/>
                    </a:cubicBezTo>
                    <a:cubicBezTo>
                      <a:pt x="4394" y="1302"/>
                      <a:pt x="4394" y="1302"/>
                      <a:pt x="4394" y="1302"/>
                    </a:cubicBezTo>
                    <a:cubicBezTo>
                      <a:pt x="4395" y="1303"/>
                      <a:pt x="4395" y="1303"/>
                      <a:pt x="4395" y="1303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7" y="1306"/>
                      <a:pt x="4397" y="1306"/>
                      <a:pt x="4397" y="1306"/>
                    </a:cubicBezTo>
                    <a:cubicBezTo>
                      <a:pt x="4397" y="1306"/>
                      <a:pt x="4397" y="1306"/>
                      <a:pt x="4397" y="1306"/>
                    </a:cubicBezTo>
                    <a:cubicBezTo>
                      <a:pt x="4399" y="1307"/>
                      <a:pt x="4399" y="1307"/>
                      <a:pt x="4399" y="1307"/>
                    </a:cubicBezTo>
                    <a:cubicBezTo>
                      <a:pt x="4399" y="1308"/>
                      <a:pt x="4399" y="1308"/>
                      <a:pt x="4399" y="1308"/>
                    </a:cubicBezTo>
                    <a:cubicBezTo>
                      <a:pt x="4398" y="1309"/>
                      <a:pt x="4398" y="1309"/>
                      <a:pt x="4398" y="1309"/>
                    </a:cubicBezTo>
                    <a:cubicBezTo>
                      <a:pt x="4397" y="1309"/>
                      <a:pt x="4397" y="1309"/>
                      <a:pt x="4397" y="1309"/>
                    </a:cubicBezTo>
                    <a:cubicBezTo>
                      <a:pt x="4394" y="1308"/>
                      <a:pt x="4394" y="1308"/>
                      <a:pt x="4394" y="1308"/>
                    </a:cubicBezTo>
                    <a:cubicBezTo>
                      <a:pt x="4393" y="1307"/>
                      <a:pt x="4393" y="1307"/>
                      <a:pt x="4393" y="1307"/>
                    </a:cubicBezTo>
                    <a:cubicBezTo>
                      <a:pt x="4393" y="1307"/>
                      <a:pt x="4393" y="1307"/>
                      <a:pt x="4393" y="1307"/>
                    </a:cubicBezTo>
                    <a:cubicBezTo>
                      <a:pt x="4392" y="1308"/>
                      <a:pt x="4392" y="1308"/>
                      <a:pt x="4392" y="1308"/>
                    </a:cubicBezTo>
                    <a:cubicBezTo>
                      <a:pt x="4393" y="1309"/>
                      <a:pt x="4393" y="1309"/>
                      <a:pt x="4393" y="1309"/>
                    </a:cubicBezTo>
                    <a:cubicBezTo>
                      <a:pt x="4393" y="1310"/>
                      <a:pt x="4393" y="1310"/>
                      <a:pt x="4393" y="1310"/>
                    </a:cubicBezTo>
                    <a:cubicBezTo>
                      <a:pt x="4394" y="1311"/>
                      <a:pt x="4394" y="1311"/>
                      <a:pt x="4394" y="1311"/>
                    </a:cubicBezTo>
                    <a:cubicBezTo>
                      <a:pt x="4395" y="1312"/>
                      <a:pt x="4395" y="1312"/>
                      <a:pt x="4395" y="1312"/>
                    </a:cubicBezTo>
                    <a:cubicBezTo>
                      <a:pt x="4394" y="1313"/>
                      <a:pt x="4394" y="1313"/>
                      <a:pt x="4394" y="1313"/>
                    </a:cubicBezTo>
                    <a:cubicBezTo>
                      <a:pt x="4393" y="1312"/>
                      <a:pt x="4393" y="1312"/>
                      <a:pt x="4393" y="1312"/>
                    </a:cubicBezTo>
                    <a:cubicBezTo>
                      <a:pt x="4391" y="1311"/>
                      <a:pt x="4391" y="1311"/>
                      <a:pt x="4391" y="1311"/>
                    </a:cubicBezTo>
                    <a:cubicBezTo>
                      <a:pt x="4391" y="1311"/>
                      <a:pt x="4391" y="1311"/>
                      <a:pt x="4391" y="1311"/>
                    </a:cubicBezTo>
                    <a:cubicBezTo>
                      <a:pt x="4390" y="1312"/>
                      <a:pt x="4390" y="1312"/>
                      <a:pt x="4390" y="1312"/>
                    </a:cubicBezTo>
                    <a:cubicBezTo>
                      <a:pt x="4390" y="1314"/>
                      <a:pt x="4390" y="1314"/>
                      <a:pt x="4390" y="1314"/>
                    </a:cubicBezTo>
                    <a:cubicBezTo>
                      <a:pt x="4391" y="1314"/>
                      <a:pt x="4391" y="1314"/>
                      <a:pt x="4391" y="1314"/>
                    </a:cubicBezTo>
                    <a:cubicBezTo>
                      <a:pt x="4391" y="1314"/>
                      <a:pt x="4391" y="1314"/>
                      <a:pt x="4391" y="1314"/>
                    </a:cubicBezTo>
                    <a:cubicBezTo>
                      <a:pt x="4392" y="1314"/>
                      <a:pt x="4392" y="1314"/>
                      <a:pt x="4392" y="1314"/>
                    </a:cubicBezTo>
                    <a:cubicBezTo>
                      <a:pt x="4393" y="1314"/>
                      <a:pt x="4393" y="1314"/>
                      <a:pt x="4393" y="1314"/>
                    </a:cubicBezTo>
                    <a:cubicBezTo>
                      <a:pt x="4393" y="1314"/>
                      <a:pt x="4393" y="1314"/>
                      <a:pt x="4393" y="1314"/>
                    </a:cubicBezTo>
                    <a:cubicBezTo>
                      <a:pt x="4393" y="1315"/>
                      <a:pt x="4393" y="1315"/>
                      <a:pt x="4393" y="1315"/>
                    </a:cubicBezTo>
                    <a:cubicBezTo>
                      <a:pt x="4394" y="1316"/>
                      <a:pt x="4394" y="1316"/>
                      <a:pt x="4394" y="1316"/>
                    </a:cubicBezTo>
                    <a:cubicBezTo>
                      <a:pt x="4395" y="1317"/>
                      <a:pt x="4395" y="1317"/>
                      <a:pt x="4395" y="1317"/>
                    </a:cubicBezTo>
                    <a:cubicBezTo>
                      <a:pt x="4395" y="1318"/>
                      <a:pt x="4395" y="1318"/>
                      <a:pt x="4395" y="1318"/>
                    </a:cubicBezTo>
                    <a:cubicBezTo>
                      <a:pt x="4393" y="1318"/>
                      <a:pt x="4393" y="1318"/>
                      <a:pt x="4393" y="1318"/>
                    </a:cubicBezTo>
                    <a:cubicBezTo>
                      <a:pt x="4393" y="1320"/>
                      <a:pt x="4393" y="1320"/>
                      <a:pt x="4393" y="1320"/>
                    </a:cubicBezTo>
                    <a:cubicBezTo>
                      <a:pt x="4391" y="1322"/>
                      <a:pt x="4391" y="1322"/>
                      <a:pt x="4391" y="1322"/>
                    </a:cubicBezTo>
                    <a:cubicBezTo>
                      <a:pt x="4390" y="1322"/>
                      <a:pt x="4390" y="1322"/>
                      <a:pt x="4390" y="1322"/>
                    </a:cubicBezTo>
                    <a:cubicBezTo>
                      <a:pt x="4388" y="1323"/>
                      <a:pt x="4388" y="1323"/>
                      <a:pt x="4388" y="1323"/>
                    </a:cubicBezTo>
                    <a:cubicBezTo>
                      <a:pt x="4388" y="1325"/>
                      <a:pt x="4388" y="1325"/>
                      <a:pt x="4388" y="1325"/>
                    </a:cubicBezTo>
                    <a:cubicBezTo>
                      <a:pt x="4388" y="1325"/>
                      <a:pt x="4388" y="1325"/>
                      <a:pt x="4388" y="1325"/>
                    </a:cubicBezTo>
                    <a:cubicBezTo>
                      <a:pt x="4388" y="1326"/>
                      <a:pt x="4388" y="1326"/>
                      <a:pt x="4388" y="1326"/>
                    </a:cubicBezTo>
                    <a:cubicBezTo>
                      <a:pt x="4388" y="1327"/>
                      <a:pt x="4388" y="1327"/>
                      <a:pt x="4388" y="1327"/>
                    </a:cubicBezTo>
                    <a:cubicBezTo>
                      <a:pt x="4389" y="1326"/>
                      <a:pt x="4389" y="1326"/>
                      <a:pt x="4389" y="1326"/>
                    </a:cubicBezTo>
                    <a:cubicBezTo>
                      <a:pt x="4390" y="1325"/>
                      <a:pt x="4390" y="1325"/>
                      <a:pt x="4390" y="1325"/>
                    </a:cubicBezTo>
                    <a:cubicBezTo>
                      <a:pt x="4391" y="1325"/>
                      <a:pt x="4391" y="1325"/>
                      <a:pt x="4391" y="1325"/>
                    </a:cubicBezTo>
                    <a:cubicBezTo>
                      <a:pt x="4391" y="1326"/>
                      <a:pt x="4391" y="1326"/>
                      <a:pt x="4391" y="1326"/>
                    </a:cubicBezTo>
                    <a:cubicBezTo>
                      <a:pt x="4391" y="1328"/>
                      <a:pt x="4391" y="1328"/>
                      <a:pt x="4391" y="1328"/>
                    </a:cubicBezTo>
                    <a:cubicBezTo>
                      <a:pt x="4391" y="1331"/>
                      <a:pt x="4391" y="1331"/>
                      <a:pt x="4391" y="1331"/>
                    </a:cubicBezTo>
                    <a:cubicBezTo>
                      <a:pt x="4392" y="1333"/>
                      <a:pt x="4392" y="1333"/>
                      <a:pt x="4392" y="1333"/>
                    </a:cubicBezTo>
                    <a:cubicBezTo>
                      <a:pt x="4392" y="1334"/>
                      <a:pt x="4392" y="1334"/>
                      <a:pt x="4392" y="1334"/>
                    </a:cubicBezTo>
                    <a:cubicBezTo>
                      <a:pt x="4393" y="1334"/>
                      <a:pt x="4393" y="1334"/>
                      <a:pt x="4393" y="1334"/>
                    </a:cubicBezTo>
                    <a:cubicBezTo>
                      <a:pt x="4393" y="1332"/>
                      <a:pt x="4393" y="1332"/>
                      <a:pt x="4393" y="1332"/>
                    </a:cubicBezTo>
                    <a:cubicBezTo>
                      <a:pt x="4394" y="1330"/>
                      <a:pt x="4394" y="1330"/>
                      <a:pt x="4394" y="1330"/>
                    </a:cubicBezTo>
                    <a:cubicBezTo>
                      <a:pt x="4394" y="1327"/>
                      <a:pt x="4394" y="1327"/>
                      <a:pt x="4394" y="1327"/>
                    </a:cubicBezTo>
                    <a:cubicBezTo>
                      <a:pt x="4393" y="1325"/>
                      <a:pt x="4393" y="1325"/>
                      <a:pt x="4393" y="1325"/>
                    </a:cubicBezTo>
                    <a:cubicBezTo>
                      <a:pt x="4393" y="1322"/>
                      <a:pt x="4393" y="1322"/>
                      <a:pt x="4393" y="1322"/>
                    </a:cubicBezTo>
                    <a:cubicBezTo>
                      <a:pt x="4393" y="1322"/>
                      <a:pt x="4393" y="1322"/>
                      <a:pt x="4393" y="1322"/>
                    </a:cubicBezTo>
                    <a:cubicBezTo>
                      <a:pt x="4394" y="1322"/>
                      <a:pt x="4394" y="1322"/>
                      <a:pt x="4394" y="1322"/>
                    </a:cubicBezTo>
                    <a:cubicBezTo>
                      <a:pt x="4395" y="1322"/>
                      <a:pt x="4395" y="1322"/>
                      <a:pt x="4395" y="1322"/>
                    </a:cubicBezTo>
                    <a:cubicBezTo>
                      <a:pt x="4395" y="1322"/>
                      <a:pt x="4395" y="1322"/>
                      <a:pt x="4395" y="1322"/>
                    </a:cubicBezTo>
                    <a:cubicBezTo>
                      <a:pt x="4395" y="1323"/>
                      <a:pt x="4395" y="1323"/>
                      <a:pt x="4395" y="1323"/>
                    </a:cubicBezTo>
                    <a:cubicBezTo>
                      <a:pt x="4395" y="1325"/>
                      <a:pt x="4395" y="1325"/>
                      <a:pt x="4395" y="1325"/>
                    </a:cubicBezTo>
                    <a:cubicBezTo>
                      <a:pt x="4396" y="1328"/>
                      <a:pt x="4396" y="1328"/>
                      <a:pt x="4396" y="1328"/>
                    </a:cubicBezTo>
                    <a:cubicBezTo>
                      <a:pt x="4396" y="1329"/>
                      <a:pt x="4396" y="1329"/>
                      <a:pt x="4396" y="1329"/>
                    </a:cubicBezTo>
                    <a:cubicBezTo>
                      <a:pt x="4397" y="1329"/>
                      <a:pt x="4397" y="1329"/>
                      <a:pt x="4397" y="1329"/>
                    </a:cubicBezTo>
                    <a:cubicBezTo>
                      <a:pt x="4398" y="1329"/>
                      <a:pt x="4398" y="1329"/>
                      <a:pt x="4398" y="1329"/>
                    </a:cubicBezTo>
                    <a:cubicBezTo>
                      <a:pt x="4399" y="1329"/>
                      <a:pt x="4399" y="1329"/>
                      <a:pt x="4399" y="1329"/>
                    </a:cubicBezTo>
                    <a:cubicBezTo>
                      <a:pt x="4398" y="1328"/>
                      <a:pt x="4398" y="1328"/>
                      <a:pt x="4398" y="1328"/>
                    </a:cubicBezTo>
                    <a:cubicBezTo>
                      <a:pt x="4398" y="1326"/>
                      <a:pt x="4398" y="1326"/>
                      <a:pt x="4398" y="1326"/>
                    </a:cubicBezTo>
                    <a:cubicBezTo>
                      <a:pt x="4399" y="1325"/>
                      <a:pt x="4399" y="1325"/>
                      <a:pt x="4399" y="1325"/>
                    </a:cubicBezTo>
                    <a:cubicBezTo>
                      <a:pt x="4399" y="1325"/>
                      <a:pt x="4399" y="1325"/>
                      <a:pt x="4399" y="1325"/>
                    </a:cubicBezTo>
                    <a:cubicBezTo>
                      <a:pt x="4399" y="1324"/>
                      <a:pt x="4399" y="1324"/>
                      <a:pt x="4399" y="1324"/>
                    </a:cubicBezTo>
                    <a:cubicBezTo>
                      <a:pt x="4399" y="1323"/>
                      <a:pt x="4399" y="1323"/>
                      <a:pt x="4399" y="1323"/>
                    </a:cubicBezTo>
                    <a:cubicBezTo>
                      <a:pt x="4400" y="1323"/>
                      <a:pt x="4400" y="1323"/>
                      <a:pt x="4400" y="1323"/>
                    </a:cubicBezTo>
                    <a:cubicBezTo>
                      <a:pt x="4401" y="1325"/>
                      <a:pt x="4401" y="1325"/>
                      <a:pt x="4401" y="1325"/>
                    </a:cubicBezTo>
                    <a:cubicBezTo>
                      <a:pt x="4400" y="1328"/>
                      <a:pt x="4400" y="1328"/>
                      <a:pt x="4400" y="1328"/>
                    </a:cubicBezTo>
                    <a:cubicBezTo>
                      <a:pt x="4400" y="1329"/>
                      <a:pt x="4400" y="1329"/>
                      <a:pt x="4400" y="1329"/>
                    </a:cubicBezTo>
                    <a:cubicBezTo>
                      <a:pt x="4401" y="1329"/>
                      <a:pt x="4401" y="1329"/>
                      <a:pt x="4401" y="1329"/>
                    </a:cubicBezTo>
                    <a:cubicBezTo>
                      <a:pt x="4402" y="1328"/>
                      <a:pt x="4402" y="1328"/>
                      <a:pt x="4402" y="1328"/>
                    </a:cubicBezTo>
                    <a:cubicBezTo>
                      <a:pt x="4402" y="1328"/>
                      <a:pt x="4402" y="1328"/>
                      <a:pt x="4402" y="1328"/>
                    </a:cubicBezTo>
                    <a:cubicBezTo>
                      <a:pt x="4403" y="1328"/>
                      <a:pt x="4403" y="1328"/>
                      <a:pt x="4403" y="1328"/>
                    </a:cubicBezTo>
                    <a:cubicBezTo>
                      <a:pt x="4403" y="1329"/>
                      <a:pt x="4403" y="1329"/>
                      <a:pt x="4403" y="1329"/>
                    </a:cubicBezTo>
                    <a:cubicBezTo>
                      <a:pt x="4404" y="1329"/>
                      <a:pt x="4404" y="1329"/>
                      <a:pt x="4404" y="1329"/>
                    </a:cubicBezTo>
                    <a:cubicBezTo>
                      <a:pt x="4404" y="1330"/>
                      <a:pt x="4404" y="1330"/>
                      <a:pt x="4404" y="1330"/>
                    </a:cubicBezTo>
                    <a:cubicBezTo>
                      <a:pt x="4402" y="1332"/>
                      <a:pt x="4402" y="1332"/>
                      <a:pt x="4402" y="1332"/>
                    </a:cubicBezTo>
                    <a:cubicBezTo>
                      <a:pt x="4402" y="1333"/>
                      <a:pt x="4402" y="1333"/>
                      <a:pt x="4402" y="1333"/>
                    </a:cubicBezTo>
                    <a:cubicBezTo>
                      <a:pt x="4401" y="1333"/>
                      <a:pt x="4401" y="1333"/>
                      <a:pt x="4401" y="1333"/>
                    </a:cubicBezTo>
                    <a:cubicBezTo>
                      <a:pt x="4400" y="1333"/>
                      <a:pt x="4400" y="1333"/>
                      <a:pt x="4400" y="1333"/>
                    </a:cubicBezTo>
                    <a:cubicBezTo>
                      <a:pt x="4399" y="1333"/>
                      <a:pt x="4399" y="1333"/>
                      <a:pt x="4399" y="1333"/>
                    </a:cubicBezTo>
                    <a:cubicBezTo>
                      <a:pt x="4399" y="1331"/>
                      <a:pt x="4399" y="1331"/>
                      <a:pt x="4399" y="1331"/>
                    </a:cubicBezTo>
                    <a:cubicBezTo>
                      <a:pt x="4399" y="1331"/>
                      <a:pt x="4399" y="1331"/>
                      <a:pt x="4399" y="1331"/>
                    </a:cubicBezTo>
                    <a:cubicBezTo>
                      <a:pt x="4397" y="1331"/>
                      <a:pt x="4397" y="1331"/>
                      <a:pt x="4397" y="1331"/>
                    </a:cubicBezTo>
                    <a:cubicBezTo>
                      <a:pt x="4397" y="1332"/>
                      <a:pt x="4397" y="1332"/>
                      <a:pt x="4397" y="1332"/>
                    </a:cubicBezTo>
                    <a:cubicBezTo>
                      <a:pt x="4397" y="1333"/>
                      <a:pt x="4397" y="1333"/>
                      <a:pt x="4397" y="1333"/>
                    </a:cubicBezTo>
                    <a:cubicBezTo>
                      <a:pt x="4397" y="1334"/>
                      <a:pt x="4397" y="1334"/>
                      <a:pt x="4397" y="1334"/>
                    </a:cubicBezTo>
                    <a:cubicBezTo>
                      <a:pt x="4398" y="1334"/>
                      <a:pt x="4398" y="1334"/>
                      <a:pt x="4398" y="1334"/>
                    </a:cubicBezTo>
                    <a:cubicBezTo>
                      <a:pt x="4398" y="1334"/>
                      <a:pt x="4398" y="1334"/>
                      <a:pt x="4398" y="1334"/>
                    </a:cubicBezTo>
                    <a:cubicBezTo>
                      <a:pt x="4397" y="1335"/>
                      <a:pt x="4397" y="1335"/>
                      <a:pt x="4397" y="1335"/>
                    </a:cubicBezTo>
                    <a:cubicBezTo>
                      <a:pt x="4397" y="1336"/>
                      <a:pt x="4397" y="1336"/>
                      <a:pt x="4397" y="1336"/>
                    </a:cubicBezTo>
                    <a:cubicBezTo>
                      <a:pt x="4395" y="1336"/>
                      <a:pt x="4395" y="1336"/>
                      <a:pt x="4395" y="1336"/>
                    </a:cubicBezTo>
                    <a:cubicBezTo>
                      <a:pt x="4394" y="1336"/>
                      <a:pt x="4394" y="1336"/>
                      <a:pt x="4394" y="1336"/>
                    </a:cubicBezTo>
                    <a:cubicBezTo>
                      <a:pt x="4393" y="1336"/>
                      <a:pt x="4393" y="1336"/>
                      <a:pt x="4393" y="1336"/>
                    </a:cubicBezTo>
                    <a:cubicBezTo>
                      <a:pt x="4393" y="1338"/>
                      <a:pt x="4393" y="1338"/>
                      <a:pt x="4393" y="1338"/>
                    </a:cubicBezTo>
                    <a:cubicBezTo>
                      <a:pt x="4394" y="1338"/>
                      <a:pt x="4394" y="1338"/>
                      <a:pt x="4394" y="1338"/>
                    </a:cubicBezTo>
                    <a:cubicBezTo>
                      <a:pt x="4394" y="1338"/>
                      <a:pt x="4394" y="1338"/>
                      <a:pt x="4394" y="1338"/>
                    </a:cubicBezTo>
                    <a:cubicBezTo>
                      <a:pt x="4395" y="1338"/>
                      <a:pt x="4395" y="1338"/>
                      <a:pt x="4395" y="1338"/>
                    </a:cubicBezTo>
                    <a:cubicBezTo>
                      <a:pt x="4396" y="1338"/>
                      <a:pt x="4396" y="1338"/>
                      <a:pt x="4396" y="1338"/>
                    </a:cubicBezTo>
                    <a:cubicBezTo>
                      <a:pt x="4397" y="1340"/>
                      <a:pt x="4397" y="1340"/>
                      <a:pt x="4397" y="1340"/>
                    </a:cubicBezTo>
                    <a:cubicBezTo>
                      <a:pt x="4397" y="1340"/>
                      <a:pt x="4397" y="1340"/>
                      <a:pt x="4397" y="1340"/>
                    </a:cubicBezTo>
                    <a:cubicBezTo>
                      <a:pt x="4396" y="1340"/>
                      <a:pt x="4396" y="1340"/>
                      <a:pt x="4396" y="1340"/>
                    </a:cubicBezTo>
                    <a:cubicBezTo>
                      <a:pt x="4396" y="1342"/>
                      <a:pt x="4396" y="1342"/>
                      <a:pt x="4396" y="1342"/>
                    </a:cubicBezTo>
                    <a:cubicBezTo>
                      <a:pt x="4396" y="1343"/>
                      <a:pt x="4396" y="1343"/>
                      <a:pt x="4396" y="1343"/>
                    </a:cubicBezTo>
                    <a:cubicBezTo>
                      <a:pt x="4397" y="1343"/>
                      <a:pt x="4397" y="1343"/>
                      <a:pt x="4397" y="1343"/>
                    </a:cubicBezTo>
                    <a:cubicBezTo>
                      <a:pt x="4397" y="1343"/>
                      <a:pt x="4397" y="1343"/>
                      <a:pt x="4397" y="1343"/>
                    </a:cubicBezTo>
                    <a:cubicBezTo>
                      <a:pt x="4398" y="1341"/>
                      <a:pt x="4398" y="1341"/>
                      <a:pt x="4398" y="1341"/>
                    </a:cubicBezTo>
                    <a:cubicBezTo>
                      <a:pt x="4400" y="1340"/>
                      <a:pt x="4400" y="1340"/>
                      <a:pt x="4400" y="1340"/>
                    </a:cubicBezTo>
                    <a:cubicBezTo>
                      <a:pt x="4402" y="1338"/>
                      <a:pt x="4402" y="1338"/>
                      <a:pt x="4402" y="1338"/>
                    </a:cubicBezTo>
                    <a:cubicBezTo>
                      <a:pt x="4402" y="1339"/>
                      <a:pt x="4402" y="1339"/>
                      <a:pt x="4402" y="1339"/>
                    </a:cubicBezTo>
                    <a:cubicBezTo>
                      <a:pt x="4403" y="1340"/>
                      <a:pt x="4403" y="1340"/>
                      <a:pt x="4403" y="1340"/>
                    </a:cubicBezTo>
                    <a:cubicBezTo>
                      <a:pt x="4404" y="1341"/>
                      <a:pt x="4404" y="1341"/>
                      <a:pt x="4404" y="1341"/>
                    </a:cubicBezTo>
                    <a:cubicBezTo>
                      <a:pt x="4404" y="1342"/>
                      <a:pt x="4404" y="1342"/>
                      <a:pt x="4404" y="1342"/>
                    </a:cubicBezTo>
                    <a:cubicBezTo>
                      <a:pt x="4403" y="1343"/>
                      <a:pt x="4403" y="1343"/>
                      <a:pt x="4403" y="1343"/>
                    </a:cubicBezTo>
                    <a:cubicBezTo>
                      <a:pt x="4402" y="1345"/>
                      <a:pt x="4402" y="1345"/>
                      <a:pt x="4402" y="1345"/>
                    </a:cubicBezTo>
                    <a:cubicBezTo>
                      <a:pt x="4399" y="1347"/>
                      <a:pt x="4399" y="1347"/>
                      <a:pt x="4399" y="1347"/>
                    </a:cubicBezTo>
                    <a:cubicBezTo>
                      <a:pt x="4397" y="1347"/>
                      <a:pt x="4397" y="1347"/>
                      <a:pt x="4397" y="1347"/>
                    </a:cubicBezTo>
                    <a:cubicBezTo>
                      <a:pt x="4395" y="1346"/>
                      <a:pt x="4395" y="1346"/>
                      <a:pt x="4395" y="1346"/>
                    </a:cubicBezTo>
                    <a:cubicBezTo>
                      <a:pt x="4394" y="1343"/>
                      <a:pt x="4394" y="1343"/>
                      <a:pt x="4394" y="1343"/>
                    </a:cubicBezTo>
                    <a:cubicBezTo>
                      <a:pt x="4393" y="1342"/>
                      <a:pt x="4393" y="1342"/>
                      <a:pt x="4393" y="1342"/>
                    </a:cubicBezTo>
                    <a:cubicBezTo>
                      <a:pt x="4392" y="1341"/>
                      <a:pt x="4392" y="1341"/>
                      <a:pt x="4392" y="1341"/>
                    </a:cubicBezTo>
                    <a:cubicBezTo>
                      <a:pt x="4390" y="1340"/>
                      <a:pt x="4390" y="1340"/>
                      <a:pt x="4390" y="1340"/>
                    </a:cubicBezTo>
                    <a:cubicBezTo>
                      <a:pt x="4388" y="1340"/>
                      <a:pt x="4388" y="1340"/>
                      <a:pt x="4388" y="1340"/>
                    </a:cubicBezTo>
                    <a:cubicBezTo>
                      <a:pt x="4388" y="1340"/>
                      <a:pt x="4388" y="1340"/>
                      <a:pt x="4388" y="1340"/>
                    </a:cubicBezTo>
                    <a:cubicBezTo>
                      <a:pt x="4388" y="1339"/>
                      <a:pt x="4388" y="1339"/>
                      <a:pt x="4388" y="1339"/>
                    </a:cubicBezTo>
                    <a:cubicBezTo>
                      <a:pt x="4388" y="1338"/>
                      <a:pt x="4388" y="1338"/>
                      <a:pt x="4388" y="1338"/>
                    </a:cubicBezTo>
                    <a:cubicBezTo>
                      <a:pt x="4388" y="1338"/>
                      <a:pt x="4388" y="1338"/>
                      <a:pt x="4388" y="1338"/>
                    </a:cubicBezTo>
                    <a:cubicBezTo>
                      <a:pt x="4387" y="1338"/>
                      <a:pt x="4387" y="1338"/>
                      <a:pt x="4387" y="1338"/>
                    </a:cubicBezTo>
                    <a:cubicBezTo>
                      <a:pt x="4386" y="1339"/>
                      <a:pt x="4386" y="1339"/>
                      <a:pt x="4386" y="1339"/>
                    </a:cubicBezTo>
                    <a:cubicBezTo>
                      <a:pt x="4384" y="1342"/>
                      <a:pt x="4384" y="1342"/>
                      <a:pt x="4384" y="1342"/>
                    </a:cubicBezTo>
                    <a:cubicBezTo>
                      <a:pt x="4383" y="1345"/>
                      <a:pt x="4383" y="1345"/>
                      <a:pt x="4383" y="1345"/>
                    </a:cubicBezTo>
                    <a:cubicBezTo>
                      <a:pt x="4383" y="1348"/>
                      <a:pt x="4383" y="1348"/>
                      <a:pt x="4383" y="1348"/>
                    </a:cubicBezTo>
                    <a:cubicBezTo>
                      <a:pt x="4382" y="1350"/>
                      <a:pt x="4382" y="1350"/>
                      <a:pt x="4382" y="1350"/>
                    </a:cubicBezTo>
                    <a:cubicBezTo>
                      <a:pt x="4383" y="1354"/>
                      <a:pt x="4383" y="1354"/>
                      <a:pt x="4383" y="1354"/>
                    </a:cubicBezTo>
                    <a:cubicBezTo>
                      <a:pt x="4384" y="1359"/>
                      <a:pt x="4384" y="1359"/>
                      <a:pt x="4384" y="1359"/>
                    </a:cubicBezTo>
                    <a:cubicBezTo>
                      <a:pt x="4384" y="1361"/>
                      <a:pt x="4384" y="1361"/>
                      <a:pt x="4384" y="1361"/>
                    </a:cubicBezTo>
                    <a:cubicBezTo>
                      <a:pt x="4385" y="1361"/>
                      <a:pt x="4385" y="1361"/>
                      <a:pt x="4385" y="1361"/>
                    </a:cubicBezTo>
                    <a:cubicBezTo>
                      <a:pt x="4386" y="1360"/>
                      <a:pt x="4386" y="1360"/>
                      <a:pt x="4386" y="1360"/>
                    </a:cubicBezTo>
                    <a:cubicBezTo>
                      <a:pt x="4386" y="1360"/>
                      <a:pt x="4386" y="1360"/>
                      <a:pt x="4386" y="1360"/>
                    </a:cubicBezTo>
                    <a:cubicBezTo>
                      <a:pt x="4386" y="1359"/>
                      <a:pt x="4386" y="1359"/>
                      <a:pt x="4386" y="1359"/>
                    </a:cubicBezTo>
                    <a:cubicBezTo>
                      <a:pt x="4386" y="1358"/>
                      <a:pt x="4386" y="1358"/>
                      <a:pt x="4386" y="1358"/>
                    </a:cubicBezTo>
                    <a:cubicBezTo>
                      <a:pt x="4386" y="1356"/>
                      <a:pt x="4386" y="1356"/>
                      <a:pt x="4386" y="1356"/>
                    </a:cubicBezTo>
                    <a:cubicBezTo>
                      <a:pt x="4385" y="1351"/>
                      <a:pt x="4385" y="1351"/>
                      <a:pt x="4385" y="1351"/>
                    </a:cubicBezTo>
                    <a:cubicBezTo>
                      <a:pt x="4384" y="1349"/>
                      <a:pt x="4384" y="1349"/>
                      <a:pt x="4384" y="1349"/>
                    </a:cubicBezTo>
                    <a:cubicBezTo>
                      <a:pt x="4385" y="1348"/>
                      <a:pt x="4385" y="1348"/>
                      <a:pt x="4385" y="1348"/>
                    </a:cubicBezTo>
                    <a:cubicBezTo>
                      <a:pt x="4385" y="1347"/>
                      <a:pt x="4385" y="1347"/>
                      <a:pt x="4385" y="1347"/>
                    </a:cubicBezTo>
                    <a:cubicBezTo>
                      <a:pt x="4386" y="1346"/>
                      <a:pt x="4386" y="1346"/>
                      <a:pt x="4386" y="1346"/>
                    </a:cubicBezTo>
                    <a:cubicBezTo>
                      <a:pt x="4386" y="1344"/>
                      <a:pt x="4386" y="1344"/>
                      <a:pt x="4386" y="1344"/>
                    </a:cubicBezTo>
                    <a:cubicBezTo>
                      <a:pt x="4386" y="1343"/>
                      <a:pt x="4386" y="1343"/>
                      <a:pt x="4386" y="1343"/>
                    </a:cubicBezTo>
                    <a:cubicBezTo>
                      <a:pt x="4386" y="1343"/>
                      <a:pt x="4386" y="1343"/>
                      <a:pt x="4386" y="1343"/>
                    </a:cubicBezTo>
                    <a:cubicBezTo>
                      <a:pt x="4387" y="1343"/>
                      <a:pt x="4387" y="1343"/>
                      <a:pt x="4387" y="1343"/>
                    </a:cubicBezTo>
                    <a:cubicBezTo>
                      <a:pt x="4388" y="1343"/>
                      <a:pt x="4388" y="1343"/>
                      <a:pt x="4388" y="1343"/>
                    </a:cubicBezTo>
                    <a:cubicBezTo>
                      <a:pt x="4388" y="1344"/>
                      <a:pt x="4388" y="1344"/>
                      <a:pt x="4388" y="1344"/>
                    </a:cubicBezTo>
                    <a:cubicBezTo>
                      <a:pt x="4388" y="1345"/>
                      <a:pt x="4388" y="1345"/>
                      <a:pt x="4388" y="1345"/>
                    </a:cubicBezTo>
                    <a:cubicBezTo>
                      <a:pt x="4388" y="1347"/>
                      <a:pt x="4388" y="1347"/>
                      <a:pt x="4388" y="1347"/>
                    </a:cubicBezTo>
                    <a:cubicBezTo>
                      <a:pt x="4387" y="1348"/>
                      <a:pt x="4387" y="1348"/>
                      <a:pt x="4387" y="1348"/>
                    </a:cubicBezTo>
                    <a:cubicBezTo>
                      <a:pt x="4386" y="1349"/>
                      <a:pt x="4386" y="1349"/>
                      <a:pt x="4386" y="1349"/>
                    </a:cubicBezTo>
                    <a:cubicBezTo>
                      <a:pt x="4386" y="1350"/>
                      <a:pt x="4386" y="1350"/>
                      <a:pt x="4386" y="1350"/>
                    </a:cubicBezTo>
                    <a:cubicBezTo>
                      <a:pt x="4386" y="1352"/>
                      <a:pt x="4386" y="1352"/>
                      <a:pt x="4386" y="1352"/>
                    </a:cubicBezTo>
                    <a:cubicBezTo>
                      <a:pt x="4387" y="1354"/>
                      <a:pt x="4387" y="1354"/>
                      <a:pt x="4387" y="1354"/>
                    </a:cubicBezTo>
                    <a:cubicBezTo>
                      <a:pt x="4388" y="1354"/>
                      <a:pt x="4388" y="1354"/>
                      <a:pt x="4388" y="1354"/>
                    </a:cubicBezTo>
                    <a:cubicBezTo>
                      <a:pt x="4388" y="1355"/>
                      <a:pt x="4388" y="1355"/>
                      <a:pt x="4388" y="1355"/>
                    </a:cubicBezTo>
                    <a:cubicBezTo>
                      <a:pt x="4388" y="1355"/>
                      <a:pt x="4388" y="1355"/>
                      <a:pt x="4388" y="1355"/>
                    </a:cubicBezTo>
                    <a:cubicBezTo>
                      <a:pt x="4390" y="1355"/>
                      <a:pt x="4390" y="1355"/>
                      <a:pt x="4390" y="1355"/>
                    </a:cubicBezTo>
                    <a:cubicBezTo>
                      <a:pt x="4391" y="1355"/>
                      <a:pt x="4391" y="1355"/>
                      <a:pt x="4391" y="1355"/>
                    </a:cubicBezTo>
                    <a:cubicBezTo>
                      <a:pt x="4391" y="1354"/>
                      <a:pt x="4391" y="1354"/>
                      <a:pt x="4391" y="1354"/>
                    </a:cubicBezTo>
                    <a:cubicBezTo>
                      <a:pt x="4391" y="1353"/>
                      <a:pt x="4391" y="1353"/>
                      <a:pt x="4391" y="1353"/>
                    </a:cubicBezTo>
                    <a:cubicBezTo>
                      <a:pt x="4391" y="1352"/>
                      <a:pt x="4391" y="1352"/>
                      <a:pt x="4391" y="1352"/>
                    </a:cubicBezTo>
                    <a:cubicBezTo>
                      <a:pt x="4389" y="1352"/>
                      <a:pt x="4389" y="1352"/>
                      <a:pt x="4389" y="1352"/>
                    </a:cubicBezTo>
                    <a:cubicBezTo>
                      <a:pt x="4388" y="1350"/>
                      <a:pt x="4388" y="1350"/>
                      <a:pt x="4388" y="1350"/>
                    </a:cubicBezTo>
                    <a:cubicBezTo>
                      <a:pt x="4389" y="1349"/>
                      <a:pt x="4389" y="1349"/>
                      <a:pt x="4389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8"/>
                      <a:pt x="4391" y="1348"/>
                      <a:pt x="4391" y="1348"/>
                    </a:cubicBezTo>
                    <a:cubicBezTo>
                      <a:pt x="4390" y="1347"/>
                      <a:pt x="4390" y="1347"/>
                      <a:pt x="4390" y="1347"/>
                    </a:cubicBezTo>
                    <a:cubicBezTo>
                      <a:pt x="4389" y="1346"/>
                      <a:pt x="4389" y="1346"/>
                      <a:pt x="4389" y="1346"/>
                    </a:cubicBezTo>
                    <a:cubicBezTo>
                      <a:pt x="4389" y="1345"/>
                      <a:pt x="4389" y="1345"/>
                      <a:pt x="4389" y="1345"/>
                    </a:cubicBezTo>
                    <a:cubicBezTo>
                      <a:pt x="4389" y="1344"/>
                      <a:pt x="4389" y="1344"/>
                      <a:pt x="4389" y="1344"/>
                    </a:cubicBezTo>
                    <a:cubicBezTo>
                      <a:pt x="4391" y="1343"/>
                      <a:pt x="4391" y="1343"/>
                      <a:pt x="4391" y="1343"/>
                    </a:cubicBezTo>
                    <a:cubicBezTo>
                      <a:pt x="4391" y="1344"/>
                      <a:pt x="4391" y="1344"/>
                      <a:pt x="4391" y="1344"/>
                    </a:cubicBezTo>
                    <a:cubicBezTo>
                      <a:pt x="4392" y="1345"/>
                      <a:pt x="4392" y="1345"/>
                      <a:pt x="4392" y="1345"/>
                    </a:cubicBezTo>
                    <a:cubicBezTo>
                      <a:pt x="4392" y="1345"/>
                      <a:pt x="4392" y="1345"/>
                      <a:pt x="4392" y="1345"/>
                    </a:cubicBezTo>
                    <a:cubicBezTo>
                      <a:pt x="4392" y="1347"/>
                      <a:pt x="4392" y="1347"/>
                      <a:pt x="4392" y="1347"/>
                    </a:cubicBezTo>
                    <a:cubicBezTo>
                      <a:pt x="4393" y="1349"/>
                      <a:pt x="4393" y="1349"/>
                      <a:pt x="4393" y="1349"/>
                    </a:cubicBezTo>
                    <a:cubicBezTo>
                      <a:pt x="4394" y="1349"/>
                      <a:pt x="4394" y="1349"/>
                      <a:pt x="4394" y="1349"/>
                    </a:cubicBezTo>
                    <a:cubicBezTo>
                      <a:pt x="4395" y="1349"/>
                      <a:pt x="4395" y="1349"/>
                      <a:pt x="4395" y="1349"/>
                    </a:cubicBezTo>
                    <a:cubicBezTo>
                      <a:pt x="4395" y="1349"/>
                      <a:pt x="4395" y="1349"/>
                      <a:pt x="4395" y="1349"/>
                    </a:cubicBezTo>
                    <a:cubicBezTo>
                      <a:pt x="4397" y="1349"/>
                      <a:pt x="4397" y="1349"/>
                      <a:pt x="4397" y="1349"/>
                    </a:cubicBezTo>
                    <a:cubicBezTo>
                      <a:pt x="4397" y="1349"/>
                      <a:pt x="4397" y="1349"/>
                      <a:pt x="4397" y="1349"/>
                    </a:cubicBezTo>
                    <a:cubicBezTo>
                      <a:pt x="4397" y="1350"/>
                      <a:pt x="4397" y="1350"/>
                      <a:pt x="4397" y="1350"/>
                    </a:cubicBezTo>
                    <a:cubicBezTo>
                      <a:pt x="4396" y="1351"/>
                      <a:pt x="4396" y="1351"/>
                      <a:pt x="4396" y="1351"/>
                    </a:cubicBezTo>
                    <a:cubicBezTo>
                      <a:pt x="4395" y="1353"/>
                      <a:pt x="4395" y="1353"/>
                      <a:pt x="4395" y="1353"/>
                    </a:cubicBezTo>
                    <a:cubicBezTo>
                      <a:pt x="4395" y="1353"/>
                      <a:pt x="4395" y="1353"/>
                      <a:pt x="4395" y="1353"/>
                    </a:cubicBezTo>
                    <a:cubicBezTo>
                      <a:pt x="4395" y="1351"/>
                      <a:pt x="4395" y="1351"/>
                      <a:pt x="4395" y="1351"/>
                    </a:cubicBezTo>
                    <a:cubicBezTo>
                      <a:pt x="4394" y="1351"/>
                      <a:pt x="4394" y="1351"/>
                      <a:pt x="4394" y="1351"/>
                    </a:cubicBezTo>
                    <a:cubicBezTo>
                      <a:pt x="4393" y="1351"/>
                      <a:pt x="4393" y="1351"/>
                      <a:pt x="4393" y="1351"/>
                    </a:cubicBezTo>
                    <a:cubicBezTo>
                      <a:pt x="4393" y="1351"/>
                      <a:pt x="4393" y="1351"/>
                      <a:pt x="4393" y="1351"/>
                    </a:cubicBezTo>
                    <a:cubicBezTo>
                      <a:pt x="4393" y="1354"/>
                      <a:pt x="4393" y="1354"/>
                      <a:pt x="4393" y="1354"/>
                    </a:cubicBezTo>
                    <a:cubicBezTo>
                      <a:pt x="4394" y="1356"/>
                      <a:pt x="4394" y="1356"/>
                      <a:pt x="4394" y="1356"/>
                    </a:cubicBezTo>
                    <a:cubicBezTo>
                      <a:pt x="4395" y="1356"/>
                      <a:pt x="4395" y="1356"/>
                      <a:pt x="4395" y="1356"/>
                    </a:cubicBezTo>
                    <a:cubicBezTo>
                      <a:pt x="4395" y="1356"/>
                      <a:pt x="4395" y="1356"/>
                      <a:pt x="4395" y="1356"/>
                    </a:cubicBezTo>
                    <a:cubicBezTo>
                      <a:pt x="4396" y="1356"/>
                      <a:pt x="4396" y="1356"/>
                      <a:pt x="4396" y="1356"/>
                    </a:cubicBezTo>
                    <a:cubicBezTo>
                      <a:pt x="4397" y="1357"/>
                      <a:pt x="4397" y="1357"/>
                      <a:pt x="4397" y="1357"/>
                    </a:cubicBezTo>
                    <a:cubicBezTo>
                      <a:pt x="4397" y="1355"/>
                      <a:pt x="4397" y="1355"/>
                      <a:pt x="4397" y="1355"/>
                    </a:cubicBezTo>
                    <a:cubicBezTo>
                      <a:pt x="4397" y="1353"/>
                      <a:pt x="4397" y="1353"/>
                      <a:pt x="4397" y="1353"/>
                    </a:cubicBezTo>
                    <a:cubicBezTo>
                      <a:pt x="4398" y="1351"/>
                      <a:pt x="4398" y="1351"/>
                      <a:pt x="4398" y="1351"/>
                    </a:cubicBezTo>
                    <a:cubicBezTo>
                      <a:pt x="4399" y="1351"/>
                      <a:pt x="4399" y="1351"/>
                      <a:pt x="4399" y="1351"/>
                    </a:cubicBezTo>
                    <a:cubicBezTo>
                      <a:pt x="4399" y="1351"/>
                      <a:pt x="4399" y="1351"/>
                      <a:pt x="4399" y="1351"/>
                    </a:cubicBezTo>
                    <a:cubicBezTo>
                      <a:pt x="4399" y="1352"/>
                      <a:pt x="4399" y="1352"/>
                      <a:pt x="4399" y="1352"/>
                    </a:cubicBezTo>
                    <a:cubicBezTo>
                      <a:pt x="4400" y="1352"/>
                      <a:pt x="4400" y="1352"/>
                      <a:pt x="4400" y="1352"/>
                    </a:cubicBezTo>
                    <a:cubicBezTo>
                      <a:pt x="4401" y="1352"/>
                      <a:pt x="4401" y="1352"/>
                      <a:pt x="4401" y="1352"/>
                    </a:cubicBezTo>
                    <a:cubicBezTo>
                      <a:pt x="4402" y="1350"/>
                      <a:pt x="4402" y="1350"/>
                      <a:pt x="4402" y="1350"/>
                    </a:cubicBezTo>
                    <a:cubicBezTo>
                      <a:pt x="4403" y="1349"/>
                      <a:pt x="4403" y="1349"/>
                      <a:pt x="4403" y="1349"/>
                    </a:cubicBezTo>
                    <a:cubicBezTo>
                      <a:pt x="4403" y="1348"/>
                      <a:pt x="4403" y="1348"/>
                      <a:pt x="4403" y="1348"/>
                    </a:cubicBezTo>
                    <a:cubicBezTo>
                      <a:pt x="4403" y="1347"/>
                      <a:pt x="4403" y="1347"/>
                      <a:pt x="4403" y="1347"/>
                    </a:cubicBezTo>
                    <a:cubicBezTo>
                      <a:pt x="4402" y="1347"/>
                      <a:pt x="4402" y="1347"/>
                      <a:pt x="4402" y="1347"/>
                    </a:cubicBezTo>
                    <a:cubicBezTo>
                      <a:pt x="4402" y="1347"/>
                      <a:pt x="4402" y="1347"/>
                      <a:pt x="4402" y="1347"/>
                    </a:cubicBezTo>
                    <a:cubicBezTo>
                      <a:pt x="4402" y="1346"/>
                      <a:pt x="4402" y="1346"/>
                      <a:pt x="4402" y="1346"/>
                    </a:cubicBezTo>
                    <a:cubicBezTo>
                      <a:pt x="4402" y="1346"/>
                      <a:pt x="4402" y="1346"/>
                      <a:pt x="4402" y="1346"/>
                    </a:cubicBezTo>
                    <a:cubicBezTo>
                      <a:pt x="4402" y="1345"/>
                      <a:pt x="4402" y="1345"/>
                      <a:pt x="4402" y="1345"/>
                    </a:cubicBezTo>
                    <a:cubicBezTo>
                      <a:pt x="4404" y="1345"/>
                      <a:pt x="4404" y="1345"/>
                      <a:pt x="4404" y="1345"/>
                    </a:cubicBezTo>
                    <a:cubicBezTo>
                      <a:pt x="4405" y="1345"/>
                      <a:pt x="4405" y="1345"/>
                      <a:pt x="4405" y="1345"/>
                    </a:cubicBezTo>
                    <a:cubicBezTo>
                      <a:pt x="4406" y="1345"/>
                      <a:pt x="4406" y="1345"/>
                      <a:pt x="4406" y="1345"/>
                    </a:cubicBezTo>
                    <a:cubicBezTo>
                      <a:pt x="4406" y="1346"/>
                      <a:pt x="4406" y="1346"/>
                      <a:pt x="4406" y="1346"/>
                    </a:cubicBezTo>
                    <a:cubicBezTo>
                      <a:pt x="4407" y="1348"/>
                      <a:pt x="4407" y="1348"/>
                      <a:pt x="4407" y="1348"/>
                    </a:cubicBezTo>
                    <a:cubicBezTo>
                      <a:pt x="4407" y="1349"/>
                      <a:pt x="4407" y="1349"/>
                      <a:pt x="4407" y="1349"/>
                    </a:cubicBezTo>
                    <a:cubicBezTo>
                      <a:pt x="4407" y="1349"/>
                      <a:pt x="4407" y="1349"/>
                      <a:pt x="4407" y="1349"/>
                    </a:cubicBezTo>
                    <a:cubicBezTo>
                      <a:pt x="4406" y="1349"/>
                      <a:pt x="4406" y="1349"/>
                      <a:pt x="4406" y="1349"/>
                    </a:cubicBezTo>
                    <a:cubicBezTo>
                      <a:pt x="4405" y="1349"/>
                      <a:pt x="4405" y="1349"/>
                      <a:pt x="4405" y="1349"/>
                    </a:cubicBezTo>
                    <a:cubicBezTo>
                      <a:pt x="4405" y="1350"/>
                      <a:pt x="4405" y="1350"/>
                      <a:pt x="4405" y="1350"/>
                    </a:cubicBezTo>
                    <a:cubicBezTo>
                      <a:pt x="4406" y="1351"/>
                      <a:pt x="4406" y="1351"/>
                      <a:pt x="4406" y="1351"/>
                    </a:cubicBezTo>
                    <a:cubicBezTo>
                      <a:pt x="4406" y="1351"/>
                      <a:pt x="4406" y="1351"/>
                      <a:pt x="4406" y="1351"/>
                    </a:cubicBezTo>
                    <a:cubicBezTo>
                      <a:pt x="4406" y="1352"/>
                      <a:pt x="4406" y="1352"/>
                      <a:pt x="4406" y="1352"/>
                    </a:cubicBezTo>
                    <a:cubicBezTo>
                      <a:pt x="4406" y="1353"/>
                      <a:pt x="4406" y="1353"/>
                      <a:pt x="4406" y="1353"/>
                    </a:cubicBezTo>
                    <a:cubicBezTo>
                      <a:pt x="4404" y="1354"/>
                      <a:pt x="4404" y="1354"/>
                      <a:pt x="4404" y="1354"/>
                    </a:cubicBezTo>
                    <a:cubicBezTo>
                      <a:pt x="4402" y="1354"/>
                      <a:pt x="4402" y="1354"/>
                      <a:pt x="4402" y="1354"/>
                    </a:cubicBezTo>
                    <a:cubicBezTo>
                      <a:pt x="4400" y="1354"/>
                      <a:pt x="4400" y="1354"/>
                      <a:pt x="4400" y="1354"/>
                    </a:cubicBezTo>
                    <a:cubicBezTo>
                      <a:pt x="4400" y="1354"/>
                      <a:pt x="4400" y="1354"/>
                      <a:pt x="4400" y="1354"/>
                    </a:cubicBezTo>
                    <a:cubicBezTo>
                      <a:pt x="4399" y="1355"/>
                      <a:pt x="4399" y="1355"/>
                      <a:pt x="4399" y="1355"/>
                    </a:cubicBezTo>
                    <a:cubicBezTo>
                      <a:pt x="4399" y="1357"/>
                      <a:pt x="4399" y="1357"/>
                      <a:pt x="4399" y="1357"/>
                    </a:cubicBezTo>
                    <a:cubicBezTo>
                      <a:pt x="4400" y="1358"/>
                      <a:pt x="4400" y="1358"/>
                      <a:pt x="4400" y="1358"/>
                    </a:cubicBezTo>
                    <a:cubicBezTo>
                      <a:pt x="4401" y="1358"/>
                      <a:pt x="4401" y="1358"/>
                      <a:pt x="4401" y="1358"/>
                    </a:cubicBezTo>
                    <a:cubicBezTo>
                      <a:pt x="4402" y="1358"/>
                      <a:pt x="4402" y="1358"/>
                      <a:pt x="4402" y="1358"/>
                    </a:cubicBezTo>
                    <a:cubicBezTo>
                      <a:pt x="4403" y="1357"/>
                      <a:pt x="4403" y="1357"/>
                      <a:pt x="4403" y="1357"/>
                    </a:cubicBezTo>
                    <a:cubicBezTo>
                      <a:pt x="4405" y="1355"/>
                      <a:pt x="4405" y="1355"/>
                      <a:pt x="4405" y="1355"/>
                    </a:cubicBezTo>
                    <a:cubicBezTo>
                      <a:pt x="4407" y="1354"/>
                      <a:pt x="4407" y="1354"/>
                      <a:pt x="4407" y="1354"/>
                    </a:cubicBezTo>
                    <a:cubicBezTo>
                      <a:pt x="4408" y="1354"/>
                      <a:pt x="4408" y="1354"/>
                      <a:pt x="4408" y="1354"/>
                    </a:cubicBezTo>
                    <a:cubicBezTo>
                      <a:pt x="4408" y="1354"/>
                      <a:pt x="4408" y="1354"/>
                      <a:pt x="4408" y="1354"/>
                    </a:cubicBezTo>
                    <a:cubicBezTo>
                      <a:pt x="4408" y="1356"/>
                      <a:pt x="4408" y="1356"/>
                      <a:pt x="4408" y="1356"/>
                    </a:cubicBezTo>
                    <a:cubicBezTo>
                      <a:pt x="4407" y="1356"/>
                      <a:pt x="4407" y="1356"/>
                      <a:pt x="4407" y="1356"/>
                    </a:cubicBezTo>
                    <a:cubicBezTo>
                      <a:pt x="4407" y="1357"/>
                      <a:pt x="4407" y="1357"/>
                      <a:pt x="4407" y="1357"/>
                    </a:cubicBezTo>
                    <a:cubicBezTo>
                      <a:pt x="4405" y="1358"/>
                      <a:pt x="4405" y="1358"/>
                      <a:pt x="4405" y="1358"/>
                    </a:cubicBezTo>
                    <a:cubicBezTo>
                      <a:pt x="4403" y="1359"/>
                      <a:pt x="4403" y="1359"/>
                      <a:pt x="4403" y="1359"/>
                    </a:cubicBezTo>
                    <a:cubicBezTo>
                      <a:pt x="4402" y="1360"/>
                      <a:pt x="4402" y="1360"/>
                      <a:pt x="4402" y="1360"/>
                    </a:cubicBezTo>
                    <a:cubicBezTo>
                      <a:pt x="4402" y="1360"/>
                      <a:pt x="4402" y="1360"/>
                      <a:pt x="4402" y="1360"/>
                    </a:cubicBezTo>
                    <a:cubicBezTo>
                      <a:pt x="4403" y="1361"/>
                      <a:pt x="4403" y="1361"/>
                      <a:pt x="4403" y="1361"/>
                    </a:cubicBezTo>
                    <a:cubicBezTo>
                      <a:pt x="4404" y="1361"/>
                      <a:pt x="4404" y="1361"/>
                      <a:pt x="4404" y="1361"/>
                    </a:cubicBezTo>
                    <a:cubicBezTo>
                      <a:pt x="4405" y="1361"/>
                      <a:pt x="4405" y="1361"/>
                      <a:pt x="4405" y="1361"/>
                    </a:cubicBezTo>
                    <a:cubicBezTo>
                      <a:pt x="4406" y="1360"/>
                      <a:pt x="4406" y="1360"/>
                      <a:pt x="4406" y="1360"/>
                    </a:cubicBezTo>
                    <a:cubicBezTo>
                      <a:pt x="4406" y="1359"/>
                      <a:pt x="4406" y="1359"/>
                      <a:pt x="4406" y="1359"/>
                    </a:cubicBezTo>
                    <a:cubicBezTo>
                      <a:pt x="4407" y="1358"/>
                      <a:pt x="4407" y="1358"/>
                      <a:pt x="4407" y="1358"/>
                    </a:cubicBezTo>
                    <a:cubicBezTo>
                      <a:pt x="4408" y="1358"/>
                      <a:pt x="4408" y="1358"/>
                      <a:pt x="4408" y="1358"/>
                    </a:cubicBezTo>
                    <a:cubicBezTo>
                      <a:pt x="4408" y="1359"/>
                      <a:pt x="4408" y="1359"/>
                      <a:pt x="4408" y="1359"/>
                    </a:cubicBezTo>
                    <a:cubicBezTo>
                      <a:pt x="4408" y="1360"/>
                      <a:pt x="4408" y="1360"/>
                      <a:pt x="4408" y="1360"/>
                    </a:cubicBezTo>
                    <a:cubicBezTo>
                      <a:pt x="4408" y="1361"/>
                      <a:pt x="4408" y="1361"/>
                      <a:pt x="4408" y="1361"/>
                    </a:cubicBezTo>
                    <a:cubicBezTo>
                      <a:pt x="4410" y="1363"/>
                      <a:pt x="4410" y="1363"/>
                      <a:pt x="4410" y="1363"/>
                    </a:cubicBezTo>
                    <a:cubicBezTo>
                      <a:pt x="4411" y="1364"/>
                      <a:pt x="4411" y="1364"/>
                      <a:pt x="4411" y="1364"/>
                    </a:cubicBezTo>
                    <a:cubicBezTo>
                      <a:pt x="4413" y="1365"/>
                      <a:pt x="4413" y="1365"/>
                      <a:pt x="4413" y="1365"/>
                    </a:cubicBezTo>
                    <a:cubicBezTo>
                      <a:pt x="4413" y="1364"/>
                      <a:pt x="4413" y="1364"/>
                      <a:pt x="4413" y="1364"/>
                    </a:cubicBezTo>
                    <a:cubicBezTo>
                      <a:pt x="4413" y="1364"/>
                      <a:pt x="4413" y="1364"/>
                      <a:pt x="4413" y="1364"/>
                    </a:cubicBezTo>
                    <a:cubicBezTo>
                      <a:pt x="4413" y="1363"/>
                      <a:pt x="4413" y="1363"/>
                      <a:pt x="4413" y="1363"/>
                    </a:cubicBezTo>
                    <a:cubicBezTo>
                      <a:pt x="4413" y="1362"/>
                      <a:pt x="4413" y="1362"/>
                      <a:pt x="4413" y="1362"/>
                    </a:cubicBezTo>
                    <a:cubicBezTo>
                      <a:pt x="4414" y="1361"/>
                      <a:pt x="4414" y="1361"/>
                      <a:pt x="4414" y="1361"/>
                    </a:cubicBezTo>
                    <a:cubicBezTo>
                      <a:pt x="4415" y="1360"/>
                      <a:pt x="4415" y="1360"/>
                      <a:pt x="4415" y="1360"/>
                    </a:cubicBezTo>
                    <a:cubicBezTo>
                      <a:pt x="4415" y="1361"/>
                      <a:pt x="4415" y="1361"/>
                      <a:pt x="4415" y="1361"/>
                    </a:cubicBezTo>
                    <a:cubicBezTo>
                      <a:pt x="4415" y="1363"/>
                      <a:pt x="4415" y="1363"/>
                      <a:pt x="4415" y="1363"/>
                    </a:cubicBezTo>
                    <a:cubicBezTo>
                      <a:pt x="4416" y="1365"/>
                      <a:pt x="4416" y="1365"/>
                      <a:pt x="4416" y="1365"/>
                    </a:cubicBezTo>
                    <a:cubicBezTo>
                      <a:pt x="4416" y="1365"/>
                      <a:pt x="4416" y="1365"/>
                      <a:pt x="4416" y="1365"/>
                    </a:cubicBezTo>
                    <a:cubicBezTo>
                      <a:pt x="4416" y="1367"/>
                      <a:pt x="4416" y="1367"/>
                      <a:pt x="4416" y="1367"/>
                    </a:cubicBezTo>
                    <a:cubicBezTo>
                      <a:pt x="4416" y="1367"/>
                      <a:pt x="4416" y="1367"/>
                      <a:pt x="4416" y="1367"/>
                    </a:cubicBezTo>
                    <a:cubicBezTo>
                      <a:pt x="4415" y="1368"/>
                      <a:pt x="4415" y="1368"/>
                      <a:pt x="4415" y="1368"/>
                    </a:cubicBezTo>
                    <a:cubicBezTo>
                      <a:pt x="4413" y="1368"/>
                      <a:pt x="4413" y="1368"/>
                      <a:pt x="4413" y="1368"/>
                    </a:cubicBezTo>
                    <a:cubicBezTo>
                      <a:pt x="4412" y="1367"/>
                      <a:pt x="4412" y="1367"/>
                      <a:pt x="4412" y="1367"/>
                    </a:cubicBezTo>
                    <a:cubicBezTo>
                      <a:pt x="4411" y="1366"/>
                      <a:pt x="4411" y="1366"/>
                      <a:pt x="4411" y="1366"/>
                    </a:cubicBezTo>
                    <a:cubicBezTo>
                      <a:pt x="4410" y="1365"/>
                      <a:pt x="4410" y="1365"/>
                      <a:pt x="4410" y="1365"/>
                    </a:cubicBezTo>
                    <a:cubicBezTo>
                      <a:pt x="4409" y="1365"/>
                      <a:pt x="4409" y="1365"/>
                      <a:pt x="4409" y="1365"/>
                    </a:cubicBezTo>
                    <a:cubicBezTo>
                      <a:pt x="4409" y="1367"/>
                      <a:pt x="4409" y="1367"/>
                      <a:pt x="4409" y="1367"/>
                    </a:cubicBezTo>
                    <a:cubicBezTo>
                      <a:pt x="4408" y="1368"/>
                      <a:pt x="4408" y="1368"/>
                      <a:pt x="4408" y="1368"/>
                    </a:cubicBezTo>
                    <a:cubicBezTo>
                      <a:pt x="4408" y="1368"/>
                      <a:pt x="4408" y="1368"/>
                      <a:pt x="4408" y="1368"/>
                    </a:cubicBezTo>
                    <a:cubicBezTo>
                      <a:pt x="4406" y="1367"/>
                      <a:pt x="4406" y="1367"/>
                      <a:pt x="4406" y="1367"/>
                    </a:cubicBezTo>
                    <a:cubicBezTo>
                      <a:pt x="4406" y="1365"/>
                      <a:pt x="4406" y="1365"/>
                      <a:pt x="4406" y="1365"/>
                    </a:cubicBezTo>
                    <a:cubicBezTo>
                      <a:pt x="4405" y="1365"/>
                      <a:pt x="4405" y="1365"/>
                      <a:pt x="4405" y="1365"/>
                    </a:cubicBezTo>
                    <a:cubicBezTo>
                      <a:pt x="4404" y="1365"/>
                      <a:pt x="4404" y="1365"/>
                      <a:pt x="4404" y="1365"/>
                    </a:cubicBezTo>
                    <a:cubicBezTo>
                      <a:pt x="4404" y="1365"/>
                      <a:pt x="4404" y="1365"/>
                      <a:pt x="4404" y="1365"/>
                    </a:cubicBezTo>
                    <a:cubicBezTo>
                      <a:pt x="4402" y="1367"/>
                      <a:pt x="4402" y="1367"/>
                      <a:pt x="4402" y="1367"/>
                    </a:cubicBezTo>
                    <a:cubicBezTo>
                      <a:pt x="4401" y="1366"/>
                      <a:pt x="4401" y="1366"/>
                      <a:pt x="4401" y="1366"/>
                    </a:cubicBezTo>
                    <a:cubicBezTo>
                      <a:pt x="4401" y="1365"/>
                      <a:pt x="4401" y="1365"/>
                      <a:pt x="4401" y="1365"/>
                    </a:cubicBezTo>
                    <a:cubicBezTo>
                      <a:pt x="4402" y="1364"/>
                      <a:pt x="4402" y="1364"/>
                      <a:pt x="4402" y="1364"/>
                    </a:cubicBezTo>
                    <a:cubicBezTo>
                      <a:pt x="4401" y="1363"/>
                      <a:pt x="4401" y="1363"/>
                      <a:pt x="4401" y="1363"/>
                    </a:cubicBezTo>
                    <a:cubicBezTo>
                      <a:pt x="4399" y="1365"/>
                      <a:pt x="4399" y="1365"/>
                      <a:pt x="4399" y="1365"/>
                    </a:cubicBezTo>
                    <a:cubicBezTo>
                      <a:pt x="4399" y="1366"/>
                      <a:pt x="4399" y="1366"/>
                      <a:pt x="4399" y="1366"/>
                    </a:cubicBezTo>
                    <a:cubicBezTo>
                      <a:pt x="4397" y="1366"/>
                      <a:pt x="4397" y="1366"/>
                      <a:pt x="4397" y="1366"/>
                    </a:cubicBezTo>
                    <a:cubicBezTo>
                      <a:pt x="4396" y="1366"/>
                      <a:pt x="4396" y="1366"/>
                      <a:pt x="4396" y="1366"/>
                    </a:cubicBezTo>
                    <a:cubicBezTo>
                      <a:pt x="4396" y="1365"/>
                      <a:pt x="4396" y="1365"/>
                      <a:pt x="4396" y="1365"/>
                    </a:cubicBezTo>
                    <a:cubicBezTo>
                      <a:pt x="4395" y="1364"/>
                      <a:pt x="4395" y="1364"/>
                      <a:pt x="4395" y="1364"/>
                    </a:cubicBezTo>
                    <a:cubicBezTo>
                      <a:pt x="4395" y="1364"/>
                      <a:pt x="4395" y="1364"/>
                      <a:pt x="4395" y="1364"/>
                    </a:cubicBezTo>
                    <a:cubicBezTo>
                      <a:pt x="4394" y="1365"/>
                      <a:pt x="4394" y="1365"/>
                      <a:pt x="4394" y="1365"/>
                    </a:cubicBezTo>
                    <a:cubicBezTo>
                      <a:pt x="4393" y="1367"/>
                      <a:pt x="4393" y="1367"/>
                      <a:pt x="4393" y="1367"/>
                    </a:cubicBezTo>
                    <a:cubicBezTo>
                      <a:pt x="4393" y="1367"/>
                      <a:pt x="4393" y="1367"/>
                      <a:pt x="4393" y="1367"/>
                    </a:cubicBezTo>
                    <a:cubicBezTo>
                      <a:pt x="4394" y="1368"/>
                      <a:pt x="4394" y="1368"/>
                      <a:pt x="4394" y="1368"/>
                    </a:cubicBezTo>
                    <a:cubicBezTo>
                      <a:pt x="4394" y="1370"/>
                      <a:pt x="4394" y="1370"/>
                      <a:pt x="4394" y="1370"/>
                    </a:cubicBezTo>
                    <a:cubicBezTo>
                      <a:pt x="4393" y="1371"/>
                      <a:pt x="4393" y="1371"/>
                      <a:pt x="4393" y="1371"/>
                    </a:cubicBezTo>
                    <a:cubicBezTo>
                      <a:pt x="4393" y="1371"/>
                      <a:pt x="4393" y="1371"/>
                      <a:pt x="4393" y="1371"/>
                    </a:cubicBezTo>
                    <a:cubicBezTo>
                      <a:pt x="4392" y="1370"/>
                      <a:pt x="4392" y="1370"/>
                      <a:pt x="4392" y="1370"/>
                    </a:cubicBezTo>
                    <a:cubicBezTo>
                      <a:pt x="4391" y="1370"/>
                      <a:pt x="4391" y="1370"/>
                      <a:pt x="4391" y="1370"/>
                    </a:cubicBezTo>
                    <a:cubicBezTo>
                      <a:pt x="4391" y="1371"/>
                      <a:pt x="4391" y="1371"/>
                      <a:pt x="4391" y="1371"/>
                    </a:cubicBezTo>
                    <a:cubicBezTo>
                      <a:pt x="4390" y="1372"/>
                      <a:pt x="4390" y="1372"/>
                      <a:pt x="4390" y="1372"/>
                    </a:cubicBezTo>
                    <a:cubicBezTo>
                      <a:pt x="4390" y="1373"/>
                      <a:pt x="4390" y="1373"/>
                      <a:pt x="4390" y="1373"/>
                    </a:cubicBezTo>
                    <a:cubicBezTo>
                      <a:pt x="4391" y="1373"/>
                      <a:pt x="4391" y="1373"/>
                      <a:pt x="4391" y="1373"/>
                    </a:cubicBezTo>
                    <a:cubicBezTo>
                      <a:pt x="4392" y="1373"/>
                      <a:pt x="4392" y="1373"/>
                      <a:pt x="4392" y="1373"/>
                    </a:cubicBezTo>
                    <a:cubicBezTo>
                      <a:pt x="4393" y="1373"/>
                      <a:pt x="4393" y="1373"/>
                      <a:pt x="4393" y="1373"/>
                    </a:cubicBezTo>
                    <a:cubicBezTo>
                      <a:pt x="4393" y="1373"/>
                      <a:pt x="4393" y="1373"/>
                      <a:pt x="4393" y="1373"/>
                    </a:cubicBezTo>
                    <a:cubicBezTo>
                      <a:pt x="4393" y="1375"/>
                      <a:pt x="4393" y="1375"/>
                      <a:pt x="4393" y="1375"/>
                    </a:cubicBezTo>
                    <a:cubicBezTo>
                      <a:pt x="4394" y="1376"/>
                      <a:pt x="4394" y="1376"/>
                      <a:pt x="4394" y="1376"/>
                    </a:cubicBezTo>
                    <a:cubicBezTo>
                      <a:pt x="4394" y="1376"/>
                      <a:pt x="4394" y="1376"/>
                      <a:pt x="4394" y="1376"/>
                    </a:cubicBezTo>
                    <a:cubicBezTo>
                      <a:pt x="4395" y="1376"/>
                      <a:pt x="4395" y="1376"/>
                      <a:pt x="4395" y="1376"/>
                    </a:cubicBezTo>
                    <a:cubicBezTo>
                      <a:pt x="4395" y="1374"/>
                      <a:pt x="4395" y="1374"/>
                      <a:pt x="4395" y="1374"/>
                    </a:cubicBezTo>
                    <a:cubicBezTo>
                      <a:pt x="4395" y="1373"/>
                      <a:pt x="4395" y="1373"/>
                      <a:pt x="4395" y="1373"/>
                    </a:cubicBezTo>
                    <a:cubicBezTo>
                      <a:pt x="4395" y="1374"/>
                      <a:pt x="4395" y="1374"/>
                      <a:pt x="4395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2"/>
                      <a:pt x="4397" y="1372"/>
                      <a:pt x="4397" y="1372"/>
                    </a:cubicBezTo>
                    <a:cubicBezTo>
                      <a:pt x="4397" y="1370"/>
                      <a:pt x="4397" y="1370"/>
                      <a:pt x="4397" y="1370"/>
                    </a:cubicBezTo>
                    <a:cubicBezTo>
                      <a:pt x="4397" y="1369"/>
                      <a:pt x="4397" y="1369"/>
                      <a:pt x="4397" y="1369"/>
                    </a:cubicBezTo>
                    <a:cubicBezTo>
                      <a:pt x="4397" y="1369"/>
                      <a:pt x="4397" y="1369"/>
                      <a:pt x="4397" y="1369"/>
                    </a:cubicBezTo>
                    <a:cubicBezTo>
                      <a:pt x="4398" y="1369"/>
                      <a:pt x="4398" y="1369"/>
                      <a:pt x="4398" y="1369"/>
                    </a:cubicBezTo>
                    <a:cubicBezTo>
                      <a:pt x="4399" y="1370"/>
                      <a:pt x="4399" y="1370"/>
                      <a:pt x="4399" y="1370"/>
                    </a:cubicBezTo>
                    <a:cubicBezTo>
                      <a:pt x="4400" y="1371"/>
                      <a:pt x="4400" y="1371"/>
                      <a:pt x="4400" y="1371"/>
                    </a:cubicBezTo>
                    <a:cubicBezTo>
                      <a:pt x="4402" y="1371"/>
                      <a:pt x="4402" y="1371"/>
                      <a:pt x="4402" y="1371"/>
                    </a:cubicBezTo>
                    <a:cubicBezTo>
                      <a:pt x="4402" y="1370"/>
                      <a:pt x="4402" y="1370"/>
                      <a:pt x="4402" y="1370"/>
                    </a:cubicBezTo>
                    <a:cubicBezTo>
                      <a:pt x="4402" y="1369"/>
                      <a:pt x="4402" y="1369"/>
                      <a:pt x="4402" y="1369"/>
                    </a:cubicBezTo>
                    <a:cubicBezTo>
                      <a:pt x="4402" y="1369"/>
                      <a:pt x="4402" y="1369"/>
                      <a:pt x="4402" y="1369"/>
                    </a:cubicBezTo>
                    <a:cubicBezTo>
                      <a:pt x="4402" y="1368"/>
                      <a:pt x="4402" y="1368"/>
                      <a:pt x="4402" y="1368"/>
                    </a:cubicBezTo>
                    <a:cubicBezTo>
                      <a:pt x="4402" y="1368"/>
                      <a:pt x="4402" y="1368"/>
                      <a:pt x="4402" y="1368"/>
                    </a:cubicBezTo>
                    <a:cubicBezTo>
                      <a:pt x="4403" y="1368"/>
                      <a:pt x="4403" y="1368"/>
                      <a:pt x="4403" y="1368"/>
                    </a:cubicBezTo>
                    <a:cubicBezTo>
                      <a:pt x="4404" y="1368"/>
                      <a:pt x="4404" y="1368"/>
                      <a:pt x="4404" y="1368"/>
                    </a:cubicBezTo>
                    <a:cubicBezTo>
                      <a:pt x="4404" y="1369"/>
                      <a:pt x="4404" y="1369"/>
                      <a:pt x="4404" y="1369"/>
                    </a:cubicBezTo>
                    <a:cubicBezTo>
                      <a:pt x="4404" y="1370"/>
                      <a:pt x="4404" y="1370"/>
                      <a:pt x="4404" y="1370"/>
                    </a:cubicBezTo>
                    <a:cubicBezTo>
                      <a:pt x="4404" y="1371"/>
                      <a:pt x="4404" y="1371"/>
                      <a:pt x="4404" y="1371"/>
                    </a:cubicBezTo>
                    <a:cubicBezTo>
                      <a:pt x="4404" y="1371"/>
                      <a:pt x="4404" y="1371"/>
                      <a:pt x="4404" y="1371"/>
                    </a:cubicBezTo>
                    <a:cubicBezTo>
                      <a:pt x="4403" y="1372"/>
                      <a:pt x="4403" y="1372"/>
                      <a:pt x="4403" y="1372"/>
                    </a:cubicBezTo>
                    <a:cubicBezTo>
                      <a:pt x="4402" y="1372"/>
                      <a:pt x="4402" y="1372"/>
                      <a:pt x="4402" y="1372"/>
                    </a:cubicBezTo>
                    <a:cubicBezTo>
                      <a:pt x="4400" y="1373"/>
                      <a:pt x="4400" y="1373"/>
                      <a:pt x="4400" y="1373"/>
                    </a:cubicBezTo>
                    <a:cubicBezTo>
                      <a:pt x="4400" y="1374"/>
                      <a:pt x="4400" y="1374"/>
                      <a:pt x="4400" y="1374"/>
                    </a:cubicBezTo>
                    <a:cubicBezTo>
                      <a:pt x="4401" y="1374"/>
                      <a:pt x="4401" y="1374"/>
                      <a:pt x="4401" y="1374"/>
                    </a:cubicBezTo>
                    <a:cubicBezTo>
                      <a:pt x="4402" y="1374"/>
                      <a:pt x="4402" y="1374"/>
                      <a:pt x="4402" y="1374"/>
                    </a:cubicBezTo>
                    <a:cubicBezTo>
                      <a:pt x="4403" y="1374"/>
                      <a:pt x="4403" y="1374"/>
                      <a:pt x="4403" y="1374"/>
                    </a:cubicBezTo>
                    <a:cubicBezTo>
                      <a:pt x="4404" y="1374"/>
                      <a:pt x="4404" y="1374"/>
                      <a:pt x="4404" y="1374"/>
                    </a:cubicBezTo>
                    <a:cubicBezTo>
                      <a:pt x="4404" y="1373"/>
                      <a:pt x="4404" y="1373"/>
                      <a:pt x="4404" y="1373"/>
                    </a:cubicBezTo>
                    <a:cubicBezTo>
                      <a:pt x="4406" y="1372"/>
                      <a:pt x="4406" y="1372"/>
                      <a:pt x="4406" y="1372"/>
                    </a:cubicBezTo>
                    <a:cubicBezTo>
                      <a:pt x="4407" y="1371"/>
                      <a:pt x="4407" y="1371"/>
                      <a:pt x="4407" y="1371"/>
                    </a:cubicBezTo>
                    <a:cubicBezTo>
                      <a:pt x="4408" y="1372"/>
                      <a:pt x="4408" y="1372"/>
                      <a:pt x="4408" y="1372"/>
                    </a:cubicBezTo>
                    <a:cubicBezTo>
                      <a:pt x="4408" y="1374"/>
                      <a:pt x="4408" y="1374"/>
                      <a:pt x="4408" y="1374"/>
                    </a:cubicBezTo>
                    <a:cubicBezTo>
                      <a:pt x="4407" y="1374"/>
                      <a:pt x="4407" y="1374"/>
                      <a:pt x="4407" y="1374"/>
                    </a:cubicBezTo>
                    <a:cubicBezTo>
                      <a:pt x="4406" y="1376"/>
                      <a:pt x="4406" y="1376"/>
                      <a:pt x="4406" y="1376"/>
                    </a:cubicBezTo>
                    <a:cubicBezTo>
                      <a:pt x="4406" y="1377"/>
                      <a:pt x="4406" y="1377"/>
                      <a:pt x="4406" y="1377"/>
                    </a:cubicBezTo>
                    <a:cubicBezTo>
                      <a:pt x="4405" y="1377"/>
                      <a:pt x="4405" y="1377"/>
                      <a:pt x="4405" y="1377"/>
                    </a:cubicBezTo>
                    <a:cubicBezTo>
                      <a:pt x="4405" y="1378"/>
                      <a:pt x="4405" y="1378"/>
                      <a:pt x="4405" y="1378"/>
                    </a:cubicBezTo>
                    <a:cubicBezTo>
                      <a:pt x="4404" y="1377"/>
                      <a:pt x="4404" y="1377"/>
                      <a:pt x="4404" y="1377"/>
                    </a:cubicBezTo>
                    <a:cubicBezTo>
                      <a:pt x="4402" y="1377"/>
                      <a:pt x="4402" y="1377"/>
                      <a:pt x="4402" y="1377"/>
                    </a:cubicBezTo>
                    <a:cubicBezTo>
                      <a:pt x="4402" y="1376"/>
                      <a:pt x="4402" y="1376"/>
                      <a:pt x="4402" y="1376"/>
                    </a:cubicBezTo>
                    <a:cubicBezTo>
                      <a:pt x="4400" y="1376"/>
                      <a:pt x="4400" y="1376"/>
                      <a:pt x="4400" y="1376"/>
                    </a:cubicBezTo>
                    <a:cubicBezTo>
                      <a:pt x="4399" y="1376"/>
                      <a:pt x="4399" y="1376"/>
                      <a:pt x="4399" y="1376"/>
                    </a:cubicBezTo>
                    <a:cubicBezTo>
                      <a:pt x="4399" y="1377"/>
                      <a:pt x="4399" y="1377"/>
                      <a:pt x="4399" y="1377"/>
                    </a:cubicBezTo>
                    <a:cubicBezTo>
                      <a:pt x="4399" y="1378"/>
                      <a:pt x="4399" y="1378"/>
                      <a:pt x="4399" y="1378"/>
                    </a:cubicBezTo>
                    <a:cubicBezTo>
                      <a:pt x="4398" y="1378"/>
                      <a:pt x="4398" y="1378"/>
                      <a:pt x="4398" y="1378"/>
                    </a:cubicBezTo>
                    <a:cubicBezTo>
                      <a:pt x="4397" y="1378"/>
                      <a:pt x="4397" y="1378"/>
                      <a:pt x="4397" y="1378"/>
                    </a:cubicBezTo>
                    <a:cubicBezTo>
                      <a:pt x="4397" y="1377"/>
                      <a:pt x="4397" y="1377"/>
                      <a:pt x="4397" y="1377"/>
                    </a:cubicBezTo>
                    <a:cubicBezTo>
                      <a:pt x="4397" y="1376"/>
                      <a:pt x="4397" y="1376"/>
                      <a:pt x="4397" y="1376"/>
                    </a:cubicBezTo>
                    <a:cubicBezTo>
                      <a:pt x="4397" y="1376"/>
                      <a:pt x="4397" y="1376"/>
                      <a:pt x="4397" y="1376"/>
                    </a:cubicBezTo>
                    <a:cubicBezTo>
                      <a:pt x="4396" y="1378"/>
                      <a:pt x="4396" y="1378"/>
                      <a:pt x="4396" y="1378"/>
                    </a:cubicBezTo>
                    <a:cubicBezTo>
                      <a:pt x="4396" y="1379"/>
                      <a:pt x="4396" y="1379"/>
                      <a:pt x="4396" y="1379"/>
                    </a:cubicBezTo>
                    <a:cubicBezTo>
                      <a:pt x="4396" y="1380"/>
                      <a:pt x="4396" y="1380"/>
                      <a:pt x="4396" y="1380"/>
                    </a:cubicBezTo>
                    <a:cubicBezTo>
                      <a:pt x="4396" y="1382"/>
                      <a:pt x="4396" y="1382"/>
                      <a:pt x="4396" y="1382"/>
                    </a:cubicBezTo>
                    <a:cubicBezTo>
                      <a:pt x="4397" y="1384"/>
                      <a:pt x="4397" y="1384"/>
                      <a:pt x="4397" y="1384"/>
                    </a:cubicBezTo>
                    <a:cubicBezTo>
                      <a:pt x="4397" y="1385"/>
                      <a:pt x="4397" y="1385"/>
                      <a:pt x="4397" y="1385"/>
                    </a:cubicBezTo>
                    <a:cubicBezTo>
                      <a:pt x="4397" y="1386"/>
                      <a:pt x="4397" y="1386"/>
                      <a:pt x="4397" y="1386"/>
                    </a:cubicBezTo>
                    <a:cubicBezTo>
                      <a:pt x="4396" y="1386"/>
                      <a:pt x="4396" y="1386"/>
                      <a:pt x="4396" y="1386"/>
                    </a:cubicBezTo>
                    <a:cubicBezTo>
                      <a:pt x="4395" y="1386"/>
                      <a:pt x="4395" y="1386"/>
                      <a:pt x="4395" y="1386"/>
                    </a:cubicBezTo>
                    <a:cubicBezTo>
                      <a:pt x="4394" y="1385"/>
                      <a:pt x="4394" y="1385"/>
                      <a:pt x="4394" y="1385"/>
                    </a:cubicBezTo>
                    <a:cubicBezTo>
                      <a:pt x="4393" y="1383"/>
                      <a:pt x="4393" y="1383"/>
                      <a:pt x="4393" y="1383"/>
                    </a:cubicBezTo>
                    <a:cubicBezTo>
                      <a:pt x="4393" y="1382"/>
                      <a:pt x="4393" y="1382"/>
                      <a:pt x="4393" y="1382"/>
                    </a:cubicBezTo>
                    <a:cubicBezTo>
                      <a:pt x="4394" y="1381"/>
                      <a:pt x="4394" y="1381"/>
                      <a:pt x="4394" y="1381"/>
                    </a:cubicBezTo>
                    <a:cubicBezTo>
                      <a:pt x="4394" y="1380"/>
                      <a:pt x="4394" y="1380"/>
                      <a:pt x="4394" y="1380"/>
                    </a:cubicBezTo>
                    <a:cubicBezTo>
                      <a:pt x="4394" y="1379"/>
                      <a:pt x="4394" y="1379"/>
                      <a:pt x="4394" y="1379"/>
                    </a:cubicBezTo>
                    <a:cubicBezTo>
                      <a:pt x="4393" y="1379"/>
                      <a:pt x="4393" y="1379"/>
                      <a:pt x="4393" y="1379"/>
                    </a:cubicBezTo>
                    <a:cubicBezTo>
                      <a:pt x="4393" y="1380"/>
                      <a:pt x="4393" y="1380"/>
                      <a:pt x="4393" y="1380"/>
                    </a:cubicBezTo>
                    <a:cubicBezTo>
                      <a:pt x="4391" y="1380"/>
                      <a:pt x="4391" y="1380"/>
                      <a:pt x="4391" y="1380"/>
                    </a:cubicBezTo>
                    <a:cubicBezTo>
                      <a:pt x="4390" y="1381"/>
                      <a:pt x="4390" y="1381"/>
                      <a:pt x="4390" y="1381"/>
                    </a:cubicBezTo>
                    <a:cubicBezTo>
                      <a:pt x="4390" y="1382"/>
                      <a:pt x="4390" y="1382"/>
                      <a:pt x="4390" y="1382"/>
                    </a:cubicBezTo>
                    <a:cubicBezTo>
                      <a:pt x="4390" y="1383"/>
                      <a:pt x="4390" y="1383"/>
                      <a:pt x="4390" y="1383"/>
                    </a:cubicBezTo>
                    <a:cubicBezTo>
                      <a:pt x="4390" y="1383"/>
                      <a:pt x="4390" y="1383"/>
                      <a:pt x="4390" y="1383"/>
                    </a:cubicBezTo>
                    <a:cubicBezTo>
                      <a:pt x="4391" y="1385"/>
                      <a:pt x="4391" y="1385"/>
                      <a:pt x="4391" y="1385"/>
                    </a:cubicBezTo>
                    <a:cubicBezTo>
                      <a:pt x="4392" y="1386"/>
                      <a:pt x="4392" y="1386"/>
                      <a:pt x="4392" y="1386"/>
                    </a:cubicBezTo>
                    <a:cubicBezTo>
                      <a:pt x="4393" y="1387"/>
                      <a:pt x="4393" y="1387"/>
                      <a:pt x="4393" y="1387"/>
                    </a:cubicBezTo>
                    <a:cubicBezTo>
                      <a:pt x="4393" y="1388"/>
                      <a:pt x="4393" y="1388"/>
                      <a:pt x="4393" y="1388"/>
                    </a:cubicBezTo>
                    <a:cubicBezTo>
                      <a:pt x="4395" y="1389"/>
                      <a:pt x="4395" y="1389"/>
                      <a:pt x="4395" y="1389"/>
                    </a:cubicBezTo>
                    <a:cubicBezTo>
                      <a:pt x="4395" y="1389"/>
                      <a:pt x="4395" y="1389"/>
                      <a:pt x="4395" y="1389"/>
                    </a:cubicBezTo>
                    <a:cubicBezTo>
                      <a:pt x="4396" y="1391"/>
                      <a:pt x="4396" y="1391"/>
                      <a:pt x="4396" y="1391"/>
                    </a:cubicBezTo>
                    <a:cubicBezTo>
                      <a:pt x="4397" y="1392"/>
                      <a:pt x="4397" y="1392"/>
                      <a:pt x="4397" y="1392"/>
                    </a:cubicBezTo>
                    <a:cubicBezTo>
                      <a:pt x="4397" y="1394"/>
                      <a:pt x="4397" y="1394"/>
                      <a:pt x="4397" y="1394"/>
                    </a:cubicBezTo>
                    <a:cubicBezTo>
                      <a:pt x="4398" y="1395"/>
                      <a:pt x="4398" y="1395"/>
                      <a:pt x="4398" y="1395"/>
                    </a:cubicBezTo>
                    <a:cubicBezTo>
                      <a:pt x="4399" y="1394"/>
                      <a:pt x="4399" y="1394"/>
                      <a:pt x="4399" y="1394"/>
                    </a:cubicBezTo>
                    <a:cubicBezTo>
                      <a:pt x="4399" y="1394"/>
                      <a:pt x="4399" y="1394"/>
                      <a:pt x="4399" y="1394"/>
                    </a:cubicBezTo>
                    <a:cubicBezTo>
                      <a:pt x="4400" y="1394"/>
                      <a:pt x="4400" y="1394"/>
                      <a:pt x="4400" y="1394"/>
                    </a:cubicBezTo>
                    <a:cubicBezTo>
                      <a:pt x="4401" y="1396"/>
                      <a:pt x="4401" y="1396"/>
                      <a:pt x="4401" y="1396"/>
                    </a:cubicBezTo>
                    <a:cubicBezTo>
                      <a:pt x="4402" y="1396"/>
                      <a:pt x="4402" y="1396"/>
                      <a:pt x="4402" y="1396"/>
                    </a:cubicBezTo>
                    <a:cubicBezTo>
                      <a:pt x="4402" y="1397"/>
                      <a:pt x="4402" y="1397"/>
                      <a:pt x="4402" y="1397"/>
                    </a:cubicBezTo>
                    <a:cubicBezTo>
                      <a:pt x="4403" y="1397"/>
                      <a:pt x="4403" y="1397"/>
                      <a:pt x="4403" y="1397"/>
                    </a:cubicBezTo>
                    <a:cubicBezTo>
                      <a:pt x="4403" y="1396"/>
                      <a:pt x="4403" y="1396"/>
                      <a:pt x="4403" y="1396"/>
                    </a:cubicBezTo>
                    <a:cubicBezTo>
                      <a:pt x="4402" y="1395"/>
                      <a:pt x="4402" y="1395"/>
                      <a:pt x="4402" y="1395"/>
                    </a:cubicBezTo>
                    <a:cubicBezTo>
                      <a:pt x="4402" y="1394"/>
                      <a:pt x="4402" y="1394"/>
                      <a:pt x="4402" y="1394"/>
                    </a:cubicBezTo>
                    <a:cubicBezTo>
                      <a:pt x="4402" y="1393"/>
                      <a:pt x="4402" y="1393"/>
                      <a:pt x="4402" y="1393"/>
                    </a:cubicBezTo>
                    <a:cubicBezTo>
                      <a:pt x="4402" y="1392"/>
                      <a:pt x="4402" y="1392"/>
                      <a:pt x="4402" y="1392"/>
                    </a:cubicBezTo>
                    <a:cubicBezTo>
                      <a:pt x="4401" y="1391"/>
                      <a:pt x="4401" y="1391"/>
                      <a:pt x="4401" y="1391"/>
                    </a:cubicBezTo>
                    <a:cubicBezTo>
                      <a:pt x="4402" y="1391"/>
                      <a:pt x="4402" y="1391"/>
                      <a:pt x="4402" y="1391"/>
                    </a:cubicBezTo>
                    <a:cubicBezTo>
                      <a:pt x="4402" y="1391"/>
                      <a:pt x="4402" y="1391"/>
                      <a:pt x="4402" y="1391"/>
                    </a:cubicBezTo>
                    <a:cubicBezTo>
                      <a:pt x="4403" y="1392"/>
                      <a:pt x="4403" y="1392"/>
                      <a:pt x="4403" y="1392"/>
                    </a:cubicBezTo>
                    <a:cubicBezTo>
                      <a:pt x="4404" y="1393"/>
                      <a:pt x="4404" y="1393"/>
                      <a:pt x="4404" y="1393"/>
                    </a:cubicBezTo>
                    <a:cubicBezTo>
                      <a:pt x="4407" y="1394"/>
                      <a:pt x="4407" y="1394"/>
                      <a:pt x="4407" y="1394"/>
                    </a:cubicBezTo>
                    <a:cubicBezTo>
                      <a:pt x="4408" y="1395"/>
                      <a:pt x="4408" y="1395"/>
                      <a:pt x="4408" y="1395"/>
                    </a:cubicBezTo>
                    <a:cubicBezTo>
                      <a:pt x="4410" y="1396"/>
                      <a:pt x="4410" y="1396"/>
                      <a:pt x="4410" y="1396"/>
                    </a:cubicBezTo>
                    <a:cubicBezTo>
                      <a:pt x="4411" y="1397"/>
                      <a:pt x="4411" y="1397"/>
                      <a:pt x="4411" y="1397"/>
                    </a:cubicBezTo>
                    <a:cubicBezTo>
                      <a:pt x="4411" y="1398"/>
                      <a:pt x="4411" y="1398"/>
                      <a:pt x="4411" y="1398"/>
                    </a:cubicBezTo>
                    <a:cubicBezTo>
                      <a:pt x="4410" y="1398"/>
                      <a:pt x="4410" y="1398"/>
                      <a:pt x="4410" y="1398"/>
                    </a:cubicBezTo>
                    <a:cubicBezTo>
                      <a:pt x="4410" y="1400"/>
                      <a:pt x="4410" y="1400"/>
                      <a:pt x="4410" y="1400"/>
                    </a:cubicBezTo>
                    <a:cubicBezTo>
                      <a:pt x="4411" y="1400"/>
                      <a:pt x="4411" y="1400"/>
                      <a:pt x="4411" y="1400"/>
                    </a:cubicBezTo>
                    <a:cubicBezTo>
                      <a:pt x="4412" y="1400"/>
                      <a:pt x="4412" y="1400"/>
                      <a:pt x="4412" y="1400"/>
                    </a:cubicBezTo>
                    <a:cubicBezTo>
                      <a:pt x="4413" y="1400"/>
                      <a:pt x="4413" y="1400"/>
                      <a:pt x="4413" y="1400"/>
                    </a:cubicBezTo>
                    <a:cubicBezTo>
                      <a:pt x="4414" y="1400"/>
                      <a:pt x="4414" y="1400"/>
                      <a:pt x="4414" y="1400"/>
                    </a:cubicBezTo>
                    <a:cubicBezTo>
                      <a:pt x="4414" y="1401"/>
                      <a:pt x="4414" y="1401"/>
                      <a:pt x="4414" y="1401"/>
                    </a:cubicBezTo>
                    <a:cubicBezTo>
                      <a:pt x="4414" y="1402"/>
                      <a:pt x="4414" y="1402"/>
                      <a:pt x="4414" y="1402"/>
                    </a:cubicBezTo>
                    <a:cubicBezTo>
                      <a:pt x="4414" y="1403"/>
                      <a:pt x="4414" y="1403"/>
                      <a:pt x="4414" y="1403"/>
                    </a:cubicBezTo>
                    <a:cubicBezTo>
                      <a:pt x="4415" y="1403"/>
                      <a:pt x="4415" y="1403"/>
                      <a:pt x="4415" y="1403"/>
                    </a:cubicBezTo>
                    <a:cubicBezTo>
                      <a:pt x="4416" y="1402"/>
                      <a:pt x="4416" y="1402"/>
                      <a:pt x="4416" y="1402"/>
                    </a:cubicBezTo>
                    <a:cubicBezTo>
                      <a:pt x="4417" y="1403"/>
                      <a:pt x="4417" y="1403"/>
                      <a:pt x="4417" y="1403"/>
                    </a:cubicBezTo>
                    <a:cubicBezTo>
                      <a:pt x="4419" y="1403"/>
                      <a:pt x="4419" y="1403"/>
                      <a:pt x="4419" y="1403"/>
                    </a:cubicBezTo>
                    <a:cubicBezTo>
                      <a:pt x="4419" y="1404"/>
                      <a:pt x="4419" y="1404"/>
                      <a:pt x="4419" y="1404"/>
                    </a:cubicBezTo>
                    <a:cubicBezTo>
                      <a:pt x="4419" y="1405"/>
                      <a:pt x="4419" y="1405"/>
                      <a:pt x="4419" y="1405"/>
                    </a:cubicBezTo>
                    <a:cubicBezTo>
                      <a:pt x="4420" y="1405"/>
                      <a:pt x="4420" y="1405"/>
                      <a:pt x="4420" y="1405"/>
                    </a:cubicBezTo>
                    <a:cubicBezTo>
                      <a:pt x="4421" y="1407"/>
                      <a:pt x="4421" y="1407"/>
                      <a:pt x="4421" y="1407"/>
                    </a:cubicBezTo>
                    <a:cubicBezTo>
                      <a:pt x="4422" y="1408"/>
                      <a:pt x="4422" y="1408"/>
                      <a:pt x="4422" y="1408"/>
                    </a:cubicBezTo>
                    <a:cubicBezTo>
                      <a:pt x="4422" y="1409"/>
                      <a:pt x="4422" y="1409"/>
                      <a:pt x="4422" y="1409"/>
                    </a:cubicBezTo>
                    <a:cubicBezTo>
                      <a:pt x="4424" y="1409"/>
                      <a:pt x="4424" y="1409"/>
                      <a:pt x="4424" y="1409"/>
                    </a:cubicBezTo>
                    <a:cubicBezTo>
                      <a:pt x="4424" y="1409"/>
                      <a:pt x="4424" y="1409"/>
                      <a:pt x="4424" y="1409"/>
                    </a:cubicBezTo>
                    <a:cubicBezTo>
                      <a:pt x="4425" y="1409"/>
                      <a:pt x="4425" y="1409"/>
                      <a:pt x="4425" y="1409"/>
                    </a:cubicBezTo>
                    <a:cubicBezTo>
                      <a:pt x="4425" y="1409"/>
                      <a:pt x="4425" y="1409"/>
                      <a:pt x="4425" y="1409"/>
                    </a:cubicBezTo>
                    <a:cubicBezTo>
                      <a:pt x="4425" y="1408"/>
                      <a:pt x="4425" y="1408"/>
                      <a:pt x="4425" y="1408"/>
                    </a:cubicBezTo>
                    <a:cubicBezTo>
                      <a:pt x="4425" y="1407"/>
                      <a:pt x="4425" y="1407"/>
                      <a:pt x="4425" y="1407"/>
                    </a:cubicBezTo>
                    <a:cubicBezTo>
                      <a:pt x="4424" y="1405"/>
                      <a:pt x="4424" y="1405"/>
                      <a:pt x="4424" y="1405"/>
                    </a:cubicBezTo>
                    <a:cubicBezTo>
                      <a:pt x="4423" y="1404"/>
                      <a:pt x="4423" y="1404"/>
                      <a:pt x="4423" y="1404"/>
                    </a:cubicBezTo>
                    <a:cubicBezTo>
                      <a:pt x="4422" y="1403"/>
                      <a:pt x="4422" y="1403"/>
                      <a:pt x="4422" y="1403"/>
                    </a:cubicBezTo>
                    <a:cubicBezTo>
                      <a:pt x="4422" y="1401"/>
                      <a:pt x="4422" y="1401"/>
                      <a:pt x="4422" y="1401"/>
                    </a:cubicBezTo>
                    <a:cubicBezTo>
                      <a:pt x="4422" y="1400"/>
                      <a:pt x="4422" y="1400"/>
                      <a:pt x="4422" y="1400"/>
                    </a:cubicBezTo>
                    <a:cubicBezTo>
                      <a:pt x="4421" y="1400"/>
                      <a:pt x="4421" y="1400"/>
                      <a:pt x="4421" y="1400"/>
                    </a:cubicBezTo>
                    <a:cubicBezTo>
                      <a:pt x="4420" y="1399"/>
                      <a:pt x="4420" y="1399"/>
                      <a:pt x="4420" y="1399"/>
                    </a:cubicBezTo>
                    <a:cubicBezTo>
                      <a:pt x="4420" y="1398"/>
                      <a:pt x="4420" y="1398"/>
                      <a:pt x="4420" y="1398"/>
                    </a:cubicBezTo>
                    <a:cubicBezTo>
                      <a:pt x="4421" y="1396"/>
                      <a:pt x="4421" y="1396"/>
                      <a:pt x="4421" y="1396"/>
                    </a:cubicBezTo>
                    <a:cubicBezTo>
                      <a:pt x="4422" y="1395"/>
                      <a:pt x="4422" y="1395"/>
                      <a:pt x="4422" y="1395"/>
                    </a:cubicBezTo>
                    <a:cubicBezTo>
                      <a:pt x="4423" y="1394"/>
                      <a:pt x="4423" y="1394"/>
                      <a:pt x="4423" y="1394"/>
                    </a:cubicBezTo>
                    <a:cubicBezTo>
                      <a:pt x="4424" y="1392"/>
                      <a:pt x="4424" y="1392"/>
                      <a:pt x="4424" y="1392"/>
                    </a:cubicBezTo>
                    <a:cubicBezTo>
                      <a:pt x="4424" y="1391"/>
                      <a:pt x="4424" y="1391"/>
                      <a:pt x="4424" y="1391"/>
                    </a:cubicBezTo>
                    <a:cubicBezTo>
                      <a:pt x="4423" y="1391"/>
                      <a:pt x="4423" y="1391"/>
                      <a:pt x="4423" y="1391"/>
                    </a:cubicBezTo>
                    <a:cubicBezTo>
                      <a:pt x="4423" y="1390"/>
                      <a:pt x="4423" y="1390"/>
                      <a:pt x="4423" y="1390"/>
                    </a:cubicBezTo>
                    <a:cubicBezTo>
                      <a:pt x="4423" y="1389"/>
                      <a:pt x="4423" y="1389"/>
                      <a:pt x="4423" y="1389"/>
                    </a:cubicBezTo>
                    <a:cubicBezTo>
                      <a:pt x="4423" y="1389"/>
                      <a:pt x="4423" y="1389"/>
                      <a:pt x="4423" y="1389"/>
                    </a:cubicBezTo>
                    <a:cubicBezTo>
                      <a:pt x="4424" y="1389"/>
                      <a:pt x="4424" y="1389"/>
                      <a:pt x="4424" y="1389"/>
                    </a:cubicBezTo>
                    <a:cubicBezTo>
                      <a:pt x="4424" y="1389"/>
                      <a:pt x="4424" y="1389"/>
                      <a:pt x="4424" y="1389"/>
                    </a:cubicBezTo>
                    <a:cubicBezTo>
                      <a:pt x="4426" y="1390"/>
                      <a:pt x="4426" y="1390"/>
                      <a:pt x="4426" y="1390"/>
                    </a:cubicBezTo>
                    <a:cubicBezTo>
                      <a:pt x="4427" y="1390"/>
                      <a:pt x="4427" y="1390"/>
                      <a:pt x="4427" y="1390"/>
                    </a:cubicBezTo>
                    <a:cubicBezTo>
                      <a:pt x="4428" y="1391"/>
                      <a:pt x="4428" y="1391"/>
                      <a:pt x="4428" y="1391"/>
                    </a:cubicBezTo>
                    <a:cubicBezTo>
                      <a:pt x="4428" y="1392"/>
                      <a:pt x="4428" y="1392"/>
                      <a:pt x="4428" y="1392"/>
                    </a:cubicBezTo>
                    <a:cubicBezTo>
                      <a:pt x="4428" y="1393"/>
                      <a:pt x="4428" y="1393"/>
                      <a:pt x="4428" y="1393"/>
                    </a:cubicBezTo>
                    <a:cubicBezTo>
                      <a:pt x="4428" y="1394"/>
                      <a:pt x="4428" y="1394"/>
                      <a:pt x="4428" y="1394"/>
                    </a:cubicBezTo>
                    <a:cubicBezTo>
                      <a:pt x="4428" y="1394"/>
                      <a:pt x="4428" y="1394"/>
                      <a:pt x="4428" y="1394"/>
                    </a:cubicBezTo>
                    <a:cubicBezTo>
                      <a:pt x="4426" y="1395"/>
                      <a:pt x="4426" y="1395"/>
                      <a:pt x="4426" y="1395"/>
                    </a:cubicBezTo>
                    <a:cubicBezTo>
                      <a:pt x="4425" y="1396"/>
                      <a:pt x="4425" y="1396"/>
                      <a:pt x="4425" y="1396"/>
                    </a:cubicBezTo>
                    <a:cubicBezTo>
                      <a:pt x="4424" y="1396"/>
                      <a:pt x="4424" y="1396"/>
                      <a:pt x="4424" y="1396"/>
                    </a:cubicBezTo>
                    <a:cubicBezTo>
                      <a:pt x="4424" y="1397"/>
                      <a:pt x="4424" y="1397"/>
                      <a:pt x="4424" y="1397"/>
                    </a:cubicBezTo>
                    <a:cubicBezTo>
                      <a:pt x="4424" y="1398"/>
                      <a:pt x="4424" y="1398"/>
                      <a:pt x="4424" y="1398"/>
                    </a:cubicBezTo>
                    <a:cubicBezTo>
                      <a:pt x="4424" y="1400"/>
                      <a:pt x="4424" y="1400"/>
                      <a:pt x="4424" y="1400"/>
                    </a:cubicBezTo>
                    <a:cubicBezTo>
                      <a:pt x="4426" y="1402"/>
                      <a:pt x="4426" y="1402"/>
                      <a:pt x="4426" y="1402"/>
                    </a:cubicBezTo>
                    <a:cubicBezTo>
                      <a:pt x="4428" y="1404"/>
                      <a:pt x="4428" y="1404"/>
                      <a:pt x="4428" y="1404"/>
                    </a:cubicBezTo>
                    <a:cubicBezTo>
                      <a:pt x="4429" y="1405"/>
                      <a:pt x="4429" y="1405"/>
                      <a:pt x="4429" y="1405"/>
                    </a:cubicBezTo>
                    <a:cubicBezTo>
                      <a:pt x="4430" y="1406"/>
                      <a:pt x="4430" y="1406"/>
                      <a:pt x="4430" y="1406"/>
                    </a:cubicBezTo>
                    <a:cubicBezTo>
                      <a:pt x="4431" y="1406"/>
                      <a:pt x="4431" y="1406"/>
                      <a:pt x="4431" y="1406"/>
                    </a:cubicBezTo>
                    <a:cubicBezTo>
                      <a:pt x="4431" y="1405"/>
                      <a:pt x="4431" y="1405"/>
                      <a:pt x="4431" y="1405"/>
                    </a:cubicBezTo>
                    <a:cubicBezTo>
                      <a:pt x="4432" y="1405"/>
                      <a:pt x="4432" y="1405"/>
                      <a:pt x="4432" y="1405"/>
                    </a:cubicBezTo>
                    <a:cubicBezTo>
                      <a:pt x="4432" y="1404"/>
                      <a:pt x="4432" y="1404"/>
                      <a:pt x="4432" y="1404"/>
                    </a:cubicBezTo>
                    <a:cubicBezTo>
                      <a:pt x="4432" y="1403"/>
                      <a:pt x="4432" y="1403"/>
                      <a:pt x="4432" y="1403"/>
                    </a:cubicBezTo>
                    <a:cubicBezTo>
                      <a:pt x="4431" y="1400"/>
                      <a:pt x="4431" y="1400"/>
                      <a:pt x="4431" y="1400"/>
                    </a:cubicBezTo>
                    <a:cubicBezTo>
                      <a:pt x="4431" y="1398"/>
                      <a:pt x="4431" y="1398"/>
                      <a:pt x="4431" y="1398"/>
                    </a:cubicBezTo>
                    <a:cubicBezTo>
                      <a:pt x="4431" y="1395"/>
                      <a:pt x="4431" y="1395"/>
                      <a:pt x="4431" y="1395"/>
                    </a:cubicBezTo>
                    <a:cubicBezTo>
                      <a:pt x="4431" y="1394"/>
                      <a:pt x="4431" y="1394"/>
                      <a:pt x="4431" y="1394"/>
                    </a:cubicBezTo>
                    <a:cubicBezTo>
                      <a:pt x="4432" y="1393"/>
                      <a:pt x="4432" y="1393"/>
                      <a:pt x="4432" y="1393"/>
                    </a:cubicBezTo>
                    <a:cubicBezTo>
                      <a:pt x="4433" y="1391"/>
                      <a:pt x="4433" y="1391"/>
                      <a:pt x="4433" y="1391"/>
                    </a:cubicBezTo>
                    <a:cubicBezTo>
                      <a:pt x="4433" y="1390"/>
                      <a:pt x="4433" y="1390"/>
                      <a:pt x="4433" y="1390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6" y="1389"/>
                      <a:pt x="4436" y="1389"/>
                      <a:pt x="4436" y="1389"/>
                    </a:cubicBezTo>
                    <a:cubicBezTo>
                      <a:pt x="4436" y="1389"/>
                      <a:pt x="4436" y="1389"/>
                      <a:pt x="4436" y="1389"/>
                    </a:cubicBezTo>
                    <a:cubicBezTo>
                      <a:pt x="4437" y="1390"/>
                      <a:pt x="4437" y="1390"/>
                      <a:pt x="4437" y="1390"/>
                    </a:cubicBezTo>
                    <a:cubicBezTo>
                      <a:pt x="4436" y="1392"/>
                      <a:pt x="4436" y="1392"/>
                      <a:pt x="4436" y="1392"/>
                    </a:cubicBezTo>
                    <a:cubicBezTo>
                      <a:pt x="4435" y="1394"/>
                      <a:pt x="4435" y="1394"/>
                      <a:pt x="4435" y="1394"/>
                    </a:cubicBezTo>
                    <a:cubicBezTo>
                      <a:pt x="4435" y="1395"/>
                      <a:pt x="4435" y="1395"/>
                      <a:pt x="4435" y="1395"/>
                    </a:cubicBezTo>
                    <a:cubicBezTo>
                      <a:pt x="4434" y="1397"/>
                      <a:pt x="4434" y="1397"/>
                      <a:pt x="4434" y="1397"/>
                    </a:cubicBezTo>
                    <a:cubicBezTo>
                      <a:pt x="4434" y="1400"/>
                      <a:pt x="4434" y="1400"/>
                      <a:pt x="4434" y="1400"/>
                    </a:cubicBezTo>
                    <a:cubicBezTo>
                      <a:pt x="4435" y="1401"/>
                      <a:pt x="4435" y="1401"/>
                      <a:pt x="4435" y="1401"/>
                    </a:cubicBezTo>
                    <a:cubicBezTo>
                      <a:pt x="4435" y="1403"/>
                      <a:pt x="4435" y="1403"/>
                      <a:pt x="4435" y="1403"/>
                    </a:cubicBezTo>
                    <a:cubicBezTo>
                      <a:pt x="4436" y="1404"/>
                      <a:pt x="4436" y="1404"/>
                      <a:pt x="4436" y="1404"/>
                    </a:cubicBezTo>
                    <a:cubicBezTo>
                      <a:pt x="4437" y="1404"/>
                      <a:pt x="4437" y="1404"/>
                      <a:pt x="4437" y="1404"/>
                    </a:cubicBezTo>
                    <a:cubicBezTo>
                      <a:pt x="4437" y="1404"/>
                      <a:pt x="4437" y="1404"/>
                      <a:pt x="4437" y="1404"/>
                    </a:cubicBezTo>
                    <a:cubicBezTo>
                      <a:pt x="4438" y="1404"/>
                      <a:pt x="4438" y="1404"/>
                      <a:pt x="4438" y="1404"/>
                    </a:cubicBezTo>
                    <a:cubicBezTo>
                      <a:pt x="4439" y="1403"/>
                      <a:pt x="4439" y="1403"/>
                      <a:pt x="4439" y="1403"/>
                    </a:cubicBezTo>
                    <a:cubicBezTo>
                      <a:pt x="4437" y="1402"/>
                      <a:pt x="4437" y="1402"/>
                      <a:pt x="4437" y="1402"/>
                    </a:cubicBezTo>
                    <a:cubicBezTo>
                      <a:pt x="4437" y="1400"/>
                      <a:pt x="4437" y="1400"/>
                      <a:pt x="4437" y="1400"/>
                    </a:cubicBezTo>
                    <a:cubicBezTo>
                      <a:pt x="4437" y="1400"/>
                      <a:pt x="4437" y="1400"/>
                      <a:pt x="4437" y="1400"/>
                    </a:cubicBezTo>
                    <a:cubicBezTo>
                      <a:pt x="4439" y="1399"/>
                      <a:pt x="4439" y="1399"/>
                      <a:pt x="4439" y="1399"/>
                    </a:cubicBezTo>
                    <a:cubicBezTo>
                      <a:pt x="4440" y="1399"/>
                      <a:pt x="4440" y="1399"/>
                      <a:pt x="4440" y="1399"/>
                    </a:cubicBezTo>
                    <a:cubicBezTo>
                      <a:pt x="4441" y="1399"/>
                      <a:pt x="4441" y="1399"/>
                      <a:pt x="4441" y="1399"/>
                    </a:cubicBezTo>
                    <a:cubicBezTo>
                      <a:pt x="4443" y="1399"/>
                      <a:pt x="4443" y="1399"/>
                      <a:pt x="4443" y="1399"/>
                    </a:cubicBezTo>
                    <a:cubicBezTo>
                      <a:pt x="4444" y="1398"/>
                      <a:pt x="4444" y="1398"/>
                      <a:pt x="4444" y="1398"/>
                    </a:cubicBezTo>
                    <a:cubicBezTo>
                      <a:pt x="4445" y="1398"/>
                      <a:pt x="4445" y="1398"/>
                      <a:pt x="4445" y="1398"/>
                    </a:cubicBezTo>
                    <a:cubicBezTo>
                      <a:pt x="4446" y="1398"/>
                      <a:pt x="4446" y="1398"/>
                      <a:pt x="4446" y="1398"/>
                    </a:cubicBezTo>
                    <a:cubicBezTo>
                      <a:pt x="4446" y="1399"/>
                      <a:pt x="4446" y="1399"/>
                      <a:pt x="4446" y="1399"/>
                    </a:cubicBezTo>
                    <a:cubicBezTo>
                      <a:pt x="4445" y="1400"/>
                      <a:pt x="4445" y="1400"/>
                      <a:pt x="4445" y="1400"/>
                    </a:cubicBezTo>
                    <a:cubicBezTo>
                      <a:pt x="4444" y="1400"/>
                      <a:pt x="4444" y="1400"/>
                      <a:pt x="4444" y="1400"/>
                    </a:cubicBezTo>
                    <a:cubicBezTo>
                      <a:pt x="4443" y="1402"/>
                      <a:pt x="4443" y="1402"/>
                      <a:pt x="4443" y="1402"/>
                    </a:cubicBezTo>
                    <a:cubicBezTo>
                      <a:pt x="4443" y="1403"/>
                      <a:pt x="4443" y="1403"/>
                      <a:pt x="4443" y="1403"/>
                    </a:cubicBezTo>
                    <a:cubicBezTo>
                      <a:pt x="4444" y="1404"/>
                      <a:pt x="4444" y="1404"/>
                      <a:pt x="4444" y="1404"/>
                    </a:cubicBezTo>
                    <a:cubicBezTo>
                      <a:pt x="4444" y="1405"/>
                      <a:pt x="4444" y="1405"/>
                      <a:pt x="4444" y="1405"/>
                    </a:cubicBezTo>
                    <a:cubicBezTo>
                      <a:pt x="4444" y="1406"/>
                      <a:pt x="4444" y="1406"/>
                      <a:pt x="4444" y="1406"/>
                    </a:cubicBezTo>
                    <a:cubicBezTo>
                      <a:pt x="4443" y="1407"/>
                      <a:pt x="4443" y="1407"/>
                      <a:pt x="4443" y="1407"/>
                    </a:cubicBezTo>
                    <a:cubicBezTo>
                      <a:pt x="4442" y="1408"/>
                      <a:pt x="4442" y="1408"/>
                      <a:pt x="4442" y="1408"/>
                    </a:cubicBezTo>
                    <a:cubicBezTo>
                      <a:pt x="4440" y="1409"/>
                      <a:pt x="4440" y="1409"/>
                      <a:pt x="4440" y="1409"/>
                    </a:cubicBezTo>
                    <a:cubicBezTo>
                      <a:pt x="4439" y="1409"/>
                      <a:pt x="4439" y="1409"/>
                      <a:pt x="4439" y="1409"/>
                    </a:cubicBezTo>
                    <a:cubicBezTo>
                      <a:pt x="4438" y="1409"/>
                      <a:pt x="4438" y="1409"/>
                      <a:pt x="4438" y="1409"/>
                    </a:cubicBezTo>
                    <a:cubicBezTo>
                      <a:pt x="4435" y="1409"/>
                      <a:pt x="4435" y="1409"/>
                      <a:pt x="4435" y="1409"/>
                    </a:cubicBezTo>
                    <a:cubicBezTo>
                      <a:pt x="4434" y="1410"/>
                      <a:pt x="4434" y="1410"/>
                      <a:pt x="4434" y="1410"/>
                    </a:cubicBezTo>
                    <a:cubicBezTo>
                      <a:pt x="4433" y="1411"/>
                      <a:pt x="4433" y="1411"/>
                      <a:pt x="4433" y="1411"/>
                    </a:cubicBezTo>
                    <a:cubicBezTo>
                      <a:pt x="4433" y="1411"/>
                      <a:pt x="4433" y="1411"/>
                      <a:pt x="4433" y="1411"/>
                    </a:cubicBezTo>
                    <a:cubicBezTo>
                      <a:pt x="4433" y="1412"/>
                      <a:pt x="4433" y="1412"/>
                      <a:pt x="4433" y="1412"/>
                    </a:cubicBezTo>
                    <a:cubicBezTo>
                      <a:pt x="4433" y="1414"/>
                      <a:pt x="4433" y="1414"/>
                      <a:pt x="4433" y="1414"/>
                    </a:cubicBezTo>
                    <a:cubicBezTo>
                      <a:pt x="4433" y="1416"/>
                      <a:pt x="4433" y="1416"/>
                      <a:pt x="4433" y="1416"/>
                    </a:cubicBezTo>
                    <a:cubicBezTo>
                      <a:pt x="4434" y="1417"/>
                      <a:pt x="4434" y="1417"/>
                      <a:pt x="4434" y="1417"/>
                    </a:cubicBezTo>
                    <a:cubicBezTo>
                      <a:pt x="4434" y="1418"/>
                      <a:pt x="4434" y="1418"/>
                      <a:pt x="4434" y="1418"/>
                    </a:cubicBezTo>
                    <a:cubicBezTo>
                      <a:pt x="4435" y="1418"/>
                      <a:pt x="4435" y="1418"/>
                      <a:pt x="4435" y="1418"/>
                    </a:cubicBezTo>
                    <a:cubicBezTo>
                      <a:pt x="4436" y="1418"/>
                      <a:pt x="4436" y="1418"/>
                      <a:pt x="4436" y="1418"/>
                    </a:cubicBezTo>
                    <a:cubicBezTo>
                      <a:pt x="4437" y="1418"/>
                      <a:pt x="4437" y="1418"/>
                      <a:pt x="4437" y="1418"/>
                    </a:cubicBezTo>
                    <a:cubicBezTo>
                      <a:pt x="4437" y="1417"/>
                      <a:pt x="4437" y="1417"/>
                      <a:pt x="4437" y="1417"/>
                    </a:cubicBezTo>
                    <a:cubicBezTo>
                      <a:pt x="4437" y="1416"/>
                      <a:pt x="4437" y="1416"/>
                      <a:pt x="4437" y="1416"/>
                    </a:cubicBezTo>
                    <a:cubicBezTo>
                      <a:pt x="4437" y="1416"/>
                      <a:pt x="4437" y="1416"/>
                      <a:pt x="4437" y="1416"/>
                    </a:cubicBezTo>
                    <a:cubicBezTo>
                      <a:pt x="4437" y="1415"/>
                      <a:pt x="4437" y="1415"/>
                      <a:pt x="4437" y="1415"/>
                    </a:cubicBezTo>
                    <a:cubicBezTo>
                      <a:pt x="4437" y="1414"/>
                      <a:pt x="4437" y="1414"/>
                      <a:pt x="4437" y="1414"/>
                    </a:cubicBezTo>
                    <a:cubicBezTo>
                      <a:pt x="4437" y="1414"/>
                      <a:pt x="4437" y="1414"/>
                      <a:pt x="4437" y="1414"/>
                    </a:cubicBezTo>
                    <a:cubicBezTo>
                      <a:pt x="4438" y="1414"/>
                      <a:pt x="4438" y="1414"/>
                      <a:pt x="4438" y="1414"/>
                    </a:cubicBezTo>
                    <a:cubicBezTo>
                      <a:pt x="4439" y="1414"/>
                      <a:pt x="4439" y="1414"/>
                      <a:pt x="4439" y="1414"/>
                    </a:cubicBezTo>
                    <a:cubicBezTo>
                      <a:pt x="4440" y="1414"/>
                      <a:pt x="4440" y="1414"/>
                      <a:pt x="4440" y="1414"/>
                    </a:cubicBezTo>
                    <a:cubicBezTo>
                      <a:pt x="4441" y="1414"/>
                      <a:pt x="4441" y="1414"/>
                      <a:pt x="4441" y="1414"/>
                    </a:cubicBezTo>
                    <a:cubicBezTo>
                      <a:pt x="4442" y="1414"/>
                      <a:pt x="4442" y="1414"/>
                      <a:pt x="4442" y="1414"/>
                    </a:cubicBezTo>
                    <a:cubicBezTo>
                      <a:pt x="4443" y="1412"/>
                      <a:pt x="4443" y="1412"/>
                      <a:pt x="4443" y="1412"/>
                    </a:cubicBezTo>
                    <a:cubicBezTo>
                      <a:pt x="4444" y="1411"/>
                      <a:pt x="4444" y="1411"/>
                      <a:pt x="4444" y="1411"/>
                    </a:cubicBezTo>
                    <a:cubicBezTo>
                      <a:pt x="4445" y="1411"/>
                      <a:pt x="4445" y="1411"/>
                      <a:pt x="4445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7" y="1411"/>
                      <a:pt x="4447" y="1411"/>
                      <a:pt x="4447" y="1411"/>
                    </a:cubicBezTo>
                    <a:cubicBezTo>
                      <a:pt x="4448" y="1411"/>
                      <a:pt x="4448" y="1411"/>
                      <a:pt x="4448" y="1411"/>
                    </a:cubicBezTo>
                    <a:cubicBezTo>
                      <a:pt x="4449" y="1409"/>
                      <a:pt x="4449" y="1409"/>
                      <a:pt x="4449" y="1409"/>
                    </a:cubicBezTo>
                    <a:cubicBezTo>
                      <a:pt x="4450" y="1409"/>
                      <a:pt x="4450" y="1409"/>
                      <a:pt x="4450" y="1409"/>
                    </a:cubicBezTo>
                    <a:cubicBezTo>
                      <a:pt x="4451" y="1409"/>
                      <a:pt x="4451" y="1409"/>
                      <a:pt x="4451" y="1409"/>
                    </a:cubicBezTo>
                    <a:cubicBezTo>
                      <a:pt x="4452" y="1409"/>
                      <a:pt x="4452" y="1409"/>
                      <a:pt x="4452" y="1409"/>
                    </a:cubicBezTo>
                    <a:cubicBezTo>
                      <a:pt x="4452" y="1410"/>
                      <a:pt x="4452" y="1410"/>
                      <a:pt x="4452" y="1410"/>
                    </a:cubicBezTo>
                    <a:cubicBezTo>
                      <a:pt x="4452" y="1411"/>
                      <a:pt x="4452" y="1411"/>
                      <a:pt x="4452" y="1411"/>
                    </a:cubicBezTo>
                    <a:cubicBezTo>
                      <a:pt x="4451" y="1411"/>
                      <a:pt x="4451" y="1411"/>
                      <a:pt x="4451" y="1411"/>
                    </a:cubicBezTo>
                    <a:cubicBezTo>
                      <a:pt x="4451" y="1412"/>
                      <a:pt x="4451" y="1412"/>
                      <a:pt x="4451" y="1412"/>
                    </a:cubicBezTo>
                    <a:cubicBezTo>
                      <a:pt x="4451" y="1414"/>
                      <a:pt x="4451" y="1414"/>
                      <a:pt x="4451" y="1414"/>
                    </a:cubicBezTo>
                    <a:cubicBezTo>
                      <a:pt x="4450" y="1414"/>
                      <a:pt x="4450" y="1414"/>
                      <a:pt x="4450" y="1414"/>
                    </a:cubicBezTo>
                    <a:cubicBezTo>
                      <a:pt x="4449" y="1414"/>
                      <a:pt x="4449" y="1414"/>
                      <a:pt x="4449" y="1414"/>
                    </a:cubicBezTo>
                    <a:cubicBezTo>
                      <a:pt x="4448" y="1414"/>
                      <a:pt x="4448" y="1414"/>
                      <a:pt x="4448" y="1414"/>
                    </a:cubicBezTo>
                    <a:cubicBezTo>
                      <a:pt x="4448" y="1414"/>
                      <a:pt x="4448" y="1414"/>
                      <a:pt x="4448" y="1414"/>
                    </a:cubicBezTo>
                    <a:cubicBezTo>
                      <a:pt x="4446" y="1414"/>
                      <a:pt x="4446" y="1414"/>
                      <a:pt x="4446" y="1414"/>
                    </a:cubicBezTo>
                    <a:cubicBezTo>
                      <a:pt x="4444" y="1415"/>
                      <a:pt x="4444" y="1415"/>
                      <a:pt x="4444" y="1415"/>
                    </a:cubicBezTo>
                    <a:cubicBezTo>
                      <a:pt x="4444" y="1416"/>
                      <a:pt x="4444" y="1416"/>
                      <a:pt x="4444" y="1416"/>
                    </a:cubicBezTo>
                    <a:cubicBezTo>
                      <a:pt x="4445" y="1416"/>
                      <a:pt x="4445" y="1416"/>
                      <a:pt x="4445" y="1416"/>
                    </a:cubicBezTo>
                    <a:cubicBezTo>
                      <a:pt x="4445" y="1418"/>
                      <a:pt x="4445" y="1418"/>
                      <a:pt x="4445" y="1418"/>
                    </a:cubicBezTo>
                    <a:cubicBezTo>
                      <a:pt x="4444" y="1418"/>
                      <a:pt x="4444" y="1418"/>
                      <a:pt x="4444" y="1418"/>
                    </a:cubicBezTo>
                    <a:cubicBezTo>
                      <a:pt x="4443" y="1418"/>
                      <a:pt x="4443" y="1418"/>
                      <a:pt x="4443" y="1418"/>
                    </a:cubicBezTo>
                    <a:cubicBezTo>
                      <a:pt x="4442" y="1420"/>
                      <a:pt x="4442" y="1420"/>
                      <a:pt x="4442" y="1420"/>
                    </a:cubicBezTo>
                    <a:cubicBezTo>
                      <a:pt x="4442" y="1421"/>
                      <a:pt x="4442" y="1421"/>
                      <a:pt x="4442" y="1421"/>
                    </a:cubicBezTo>
                    <a:cubicBezTo>
                      <a:pt x="4442" y="1423"/>
                      <a:pt x="4442" y="1423"/>
                      <a:pt x="4442" y="1423"/>
                    </a:cubicBezTo>
                    <a:cubicBezTo>
                      <a:pt x="4442" y="1423"/>
                      <a:pt x="4442" y="1423"/>
                      <a:pt x="4442" y="1423"/>
                    </a:cubicBezTo>
                    <a:cubicBezTo>
                      <a:pt x="4442" y="1424"/>
                      <a:pt x="4442" y="1424"/>
                      <a:pt x="4442" y="1424"/>
                    </a:cubicBezTo>
                    <a:cubicBezTo>
                      <a:pt x="4443" y="1424"/>
                      <a:pt x="4443" y="1424"/>
                      <a:pt x="4443" y="1424"/>
                    </a:cubicBezTo>
                    <a:cubicBezTo>
                      <a:pt x="4444" y="1424"/>
                      <a:pt x="4444" y="1424"/>
                      <a:pt x="4444" y="1424"/>
                    </a:cubicBezTo>
                    <a:cubicBezTo>
                      <a:pt x="4446" y="1423"/>
                      <a:pt x="4446" y="1423"/>
                      <a:pt x="4446" y="1423"/>
                    </a:cubicBezTo>
                    <a:cubicBezTo>
                      <a:pt x="4447" y="1422"/>
                      <a:pt x="4447" y="1422"/>
                      <a:pt x="4447" y="1422"/>
                    </a:cubicBezTo>
                    <a:cubicBezTo>
                      <a:pt x="4448" y="1422"/>
                      <a:pt x="4448" y="1422"/>
                      <a:pt x="4448" y="1422"/>
                    </a:cubicBezTo>
                    <a:cubicBezTo>
                      <a:pt x="4448" y="1422"/>
                      <a:pt x="4448" y="1422"/>
                      <a:pt x="4448" y="1422"/>
                    </a:cubicBezTo>
                    <a:cubicBezTo>
                      <a:pt x="4449" y="1421"/>
                      <a:pt x="4449" y="1421"/>
                      <a:pt x="4449" y="1421"/>
                    </a:cubicBezTo>
                    <a:cubicBezTo>
                      <a:pt x="4450" y="1419"/>
                      <a:pt x="4450" y="1419"/>
                      <a:pt x="4450" y="1419"/>
                    </a:cubicBezTo>
                    <a:cubicBezTo>
                      <a:pt x="4451" y="1418"/>
                      <a:pt x="4451" y="1418"/>
                      <a:pt x="4451" y="1418"/>
                    </a:cubicBezTo>
                    <a:cubicBezTo>
                      <a:pt x="4451" y="1417"/>
                      <a:pt x="4451" y="1417"/>
                      <a:pt x="4451" y="1417"/>
                    </a:cubicBezTo>
                    <a:cubicBezTo>
                      <a:pt x="4452" y="1417"/>
                      <a:pt x="4452" y="1417"/>
                      <a:pt x="4452" y="1417"/>
                    </a:cubicBezTo>
                    <a:cubicBezTo>
                      <a:pt x="4453" y="1417"/>
                      <a:pt x="4453" y="1417"/>
                      <a:pt x="4453" y="1417"/>
                    </a:cubicBezTo>
                    <a:cubicBezTo>
                      <a:pt x="4453" y="1418"/>
                      <a:pt x="4453" y="1418"/>
                      <a:pt x="4453" y="1418"/>
                    </a:cubicBezTo>
                    <a:cubicBezTo>
                      <a:pt x="4454" y="1418"/>
                      <a:pt x="4454" y="1418"/>
                      <a:pt x="4454" y="1418"/>
                    </a:cubicBezTo>
                    <a:cubicBezTo>
                      <a:pt x="4454" y="1418"/>
                      <a:pt x="4454" y="1418"/>
                      <a:pt x="4454" y="1418"/>
                    </a:cubicBezTo>
                    <a:cubicBezTo>
                      <a:pt x="4454" y="1419"/>
                      <a:pt x="4454" y="1419"/>
                      <a:pt x="4454" y="1419"/>
                    </a:cubicBezTo>
                    <a:cubicBezTo>
                      <a:pt x="4453" y="1420"/>
                      <a:pt x="4453" y="1420"/>
                      <a:pt x="4453" y="1420"/>
                    </a:cubicBezTo>
                    <a:cubicBezTo>
                      <a:pt x="4453" y="1420"/>
                      <a:pt x="4453" y="1420"/>
                      <a:pt x="4453" y="1420"/>
                    </a:cubicBezTo>
                    <a:cubicBezTo>
                      <a:pt x="4452" y="1423"/>
                      <a:pt x="4452" y="1423"/>
                      <a:pt x="4452" y="1423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49" y="1425"/>
                      <a:pt x="4449" y="1425"/>
                      <a:pt x="4449" y="1425"/>
                    </a:cubicBezTo>
                    <a:cubicBezTo>
                      <a:pt x="4448" y="1425"/>
                      <a:pt x="4448" y="1425"/>
                      <a:pt x="4448" y="1425"/>
                    </a:cubicBezTo>
                    <a:cubicBezTo>
                      <a:pt x="4448" y="1425"/>
                      <a:pt x="4448" y="1425"/>
                      <a:pt x="4448" y="1425"/>
                    </a:cubicBezTo>
                    <a:cubicBezTo>
                      <a:pt x="4448" y="1426"/>
                      <a:pt x="4448" y="1426"/>
                      <a:pt x="4448" y="1426"/>
                    </a:cubicBezTo>
                    <a:cubicBezTo>
                      <a:pt x="4449" y="1427"/>
                      <a:pt x="4449" y="1427"/>
                      <a:pt x="4449" y="1427"/>
                    </a:cubicBezTo>
                    <a:cubicBezTo>
                      <a:pt x="4448" y="1427"/>
                      <a:pt x="4448" y="1427"/>
                      <a:pt x="4448" y="1427"/>
                    </a:cubicBezTo>
                    <a:cubicBezTo>
                      <a:pt x="4447" y="1427"/>
                      <a:pt x="4447" y="1427"/>
                      <a:pt x="4447" y="1427"/>
                    </a:cubicBezTo>
                    <a:cubicBezTo>
                      <a:pt x="4446" y="1427"/>
                      <a:pt x="4446" y="1427"/>
                      <a:pt x="4446" y="1427"/>
                    </a:cubicBezTo>
                    <a:cubicBezTo>
                      <a:pt x="4444" y="1427"/>
                      <a:pt x="4444" y="1427"/>
                      <a:pt x="4444" y="1427"/>
                    </a:cubicBezTo>
                    <a:cubicBezTo>
                      <a:pt x="4444" y="1427"/>
                      <a:pt x="4444" y="1427"/>
                      <a:pt x="4444" y="1427"/>
                    </a:cubicBezTo>
                    <a:cubicBezTo>
                      <a:pt x="4444" y="1428"/>
                      <a:pt x="4444" y="1428"/>
                      <a:pt x="4444" y="1428"/>
                    </a:cubicBezTo>
                    <a:cubicBezTo>
                      <a:pt x="4444" y="1429"/>
                      <a:pt x="4444" y="1429"/>
                      <a:pt x="4444" y="1429"/>
                    </a:cubicBezTo>
                    <a:cubicBezTo>
                      <a:pt x="4443" y="1431"/>
                      <a:pt x="4443" y="1431"/>
                      <a:pt x="4443" y="1431"/>
                    </a:cubicBezTo>
                    <a:cubicBezTo>
                      <a:pt x="4443" y="1433"/>
                      <a:pt x="4443" y="1433"/>
                      <a:pt x="4443" y="1433"/>
                    </a:cubicBezTo>
                    <a:cubicBezTo>
                      <a:pt x="4442" y="1434"/>
                      <a:pt x="4442" y="1434"/>
                      <a:pt x="4442" y="1434"/>
                    </a:cubicBezTo>
                    <a:cubicBezTo>
                      <a:pt x="4443" y="1435"/>
                      <a:pt x="4443" y="1435"/>
                      <a:pt x="4443" y="1435"/>
                    </a:cubicBezTo>
                    <a:cubicBezTo>
                      <a:pt x="4443" y="1434"/>
                      <a:pt x="4443" y="1434"/>
                      <a:pt x="4443" y="1434"/>
                    </a:cubicBezTo>
                    <a:cubicBezTo>
                      <a:pt x="4444" y="1433"/>
                      <a:pt x="4444" y="1433"/>
                      <a:pt x="4444" y="1433"/>
                    </a:cubicBezTo>
                    <a:cubicBezTo>
                      <a:pt x="4446" y="1431"/>
                      <a:pt x="4446" y="1431"/>
                      <a:pt x="4446" y="1431"/>
                    </a:cubicBezTo>
                    <a:cubicBezTo>
                      <a:pt x="4446" y="1431"/>
                      <a:pt x="4446" y="1431"/>
                      <a:pt x="4446" y="1431"/>
                    </a:cubicBezTo>
                    <a:cubicBezTo>
                      <a:pt x="4448" y="1433"/>
                      <a:pt x="4448" y="1433"/>
                      <a:pt x="4448" y="1433"/>
                    </a:cubicBezTo>
                    <a:cubicBezTo>
                      <a:pt x="4448" y="1434"/>
                      <a:pt x="4448" y="1434"/>
                      <a:pt x="4448" y="1434"/>
                    </a:cubicBezTo>
                    <a:cubicBezTo>
                      <a:pt x="4448" y="1435"/>
                      <a:pt x="4448" y="1435"/>
                      <a:pt x="4448" y="1435"/>
                    </a:cubicBezTo>
                    <a:cubicBezTo>
                      <a:pt x="4448" y="1436"/>
                      <a:pt x="4448" y="1436"/>
                      <a:pt x="4448" y="1436"/>
                    </a:cubicBezTo>
                    <a:cubicBezTo>
                      <a:pt x="4446" y="1437"/>
                      <a:pt x="4446" y="1437"/>
                      <a:pt x="4446" y="1437"/>
                    </a:cubicBezTo>
                    <a:cubicBezTo>
                      <a:pt x="4445" y="1438"/>
                      <a:pt x="4445" y="1438"/>
                      <a:pt x="4445" y="1438"/>
                    </a:cubicBezTo>
                    <a:cubicBezTo>
                      <a:pt x="4446" y="1438"/>
                      <a:pt x="4446" y="1438"/>
                      <a:pt x="4446" y="1438"/>
                    </a:cubicBezTo>
                    <a:cubicBezTo>
                      <a:pt x="4446" y="1439"/>
                      <a:pt x="4446" y="1439"/>
                      <a:pt x="4446" y="1439"/>
                    </a:cubicBezTo>
                    <a:cubicBezTo>
                      <a:pt x="4446" y="1439"/>
                      <a:pt x="4446" y="1439"/>
                      <a:pt x="4446" y="1439"/>
                    </a:cubicBezTo>
                    <a:cubicBezTo>
                      <a:pt x="4448" y="1438"/>
                      <a:pt x="4448" y="1438"/>
                      <a:pt x="4448" y="1438"/>
                    </a:cubicBezTo>
                    <a:cubicBezTo>
                      <a:pt x="4451" y="1438"/>
                      <a:pt x="4451" y="1438"/>
                      <a:pt x="4451" y="1438"/>
                    </a:cubicBezTo>
                    <a:cubicBezTo>
                      <a:pt x="4451" y="1437"/>
                      <a:pt x="4451" y="1437"/>
                      <a:pt x="4451" y="1437"/>
                    </a:cubicBezTo>
                    <a:cubicBezTo>
                      <a:pt x="4451" y="1437"/>
                      <a:pt x="4451" y="1437"/>
                      <a:pt x="4451" y="1437"/>
                    </a:cubicBezTo>
                    <a:cubicBezTo>
                      <a:pt x="4451" y="1436"/>
                      <a:pt x="4451" y="1436"/>
                      <a:pt x="4451" y="1436"/>
                    </a:cubicBezTo>
                    <a:cubicBezTo>
                      <a:pt x="4451" y="1435"/>
                      <a:pt x="4451" y="1435"/>
                      <a:pt x="4451" y="1435"/>
                    </a:cubicBezTo>
                    <a:cubicBezTo>
                      <a:pt x="4451" y="1434"/>
                      <a:pt x="4451" y="1434"/>
                      <a:pt x="4451" y="1434"/>
                    </a:cubicBezTo>
                    <a:cubicBezTo>
                      <a:pt x="4454" y="1433"/>
                      <a:pt x="4454" y="1433"/>
                      <a:pt x="4454" y="1433"/>
                    </a:cubicBezTo>
                    <a:cubicBezTo>
                      <a:pt x="4456" y="1432"/>
                      <a:pt x="4456" y="1432"/>
                      <a:pt x="4456" y="1432"/>
                    </a:cubicBezTo>
                    <a:cubicBezTo>
                      <a:pt x="4457" y="1432"/>
                      <a:pt x="4457" y="1432"/>
                      <a:pt x="4457" y="1432"/>
                    </a:cubicBezTo>
                    <a:cubicBezTo>
                      <a:pt x="4458" y="1432"/>
                      <a:pt x="4458" y="1432"/>
                      <a:pt x="4458" y="1432"/>
                    </a:cubicBezTo>
                    <a:cubicBezTo>
                      <a:pt x="4459" y="1431"/>
                      <a:pt x="4459" y="1431"/>
                      <a:pt x="4459" y="1431"/>
                    </a:cubicBezTo>
                    <a:cubicBezTo>
                      <a:pt x="4460" y="1430"/>
                      <a:pt x="4460" y="1430"/>
                      <a:pt x="4460" y="1430"/>
                    </a:cubicBezTo>
                    <a:cubicBezTo>
                      <a:pt x="4461" y="1430"/>
                      <a:pt x="4461" y="1430"/>
                      <a:pt x="4461" y="1430"/>
                    </a:cubicBezTo>
                    <a:cubicBezTo>
                      <a:pt x="4462" y="1431"/>
                      <a:pt x="4462" y="1431"/>
                      <a:pt x="4462" y="1431"/>
                    </a:cubicBezTo>
                    <a:cubicBezTo>
                      <a:pt x="4465" y="1431"/>
                      <a:pt x="4465" y="1431"/>
                      <a:pt x="4465" y="1431"/>
                    </a:cubicBezTo>
                    <a:cubicBezTo>
                      <a:pt x="4464" y="1432"/>
                      <a:pt x="4464" y="1432"/>
                      <a:pt x="4464" y="1432"/>
                    </a:cubicBezTo>
                    <a:cubicBezTo>
                      <a:pt x="4464" y="1433"/>
                      <a:pt x="4464" y="1433"/>
                      <a:pt x="4464" y="1433"/>
                    </a:cubicBezTo>
                    <a:cubicBezTo>
                      <a:pt x="4466" y="1434"/>
                      <a:pt x="4466" y="1434"/>
                      <a:pt x="4466" y="1434"/>
                    </a:cubicBezTo>
                    <a:cubicBezTo>
                      <a:pt x="4466" y="1434"/>
                      <a:pt x="4466" y="1434"/>
                      <a:pt x="4466" y="1434"/>
                    </a:cubicBezTo>
                    <a:cubicBezTo>
                      <a:pt x="4464" y="1434"/>
                      <a:pt x="4464" y="1434"/>
                      <a:pt x="4464" y="1434"/>
                    </a:cubicBezTo>
                    <a:cubicBezTo>
                      <a:pt x="4464" y="1434"/>
                      <a:pt x="4464" y="1434"/>
                      <a:pt x="4464" y="1434"/>
                    </a:cubicBezTo>
                    <a:cubicBezTo>
                      <a:pt x="4464" y="1435"/>
                      <a:pt x="4464" y="1435"/>
                      <a:pt x="4464" y="1435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5"/>
                      <a:pt x="4462" y="1435"/>
                      <a:pt x="4462" y="1435"/>
                    </a:cubicBezTo>
                    <a:cubicBezTo>
                      <a:pt x="4461" y="1435"/>
                      <a:pt x="4461" y="1435"/>
                      <a:pt x="4461" y="1435"/>
                    </a:cubicBezTo>
                    <a:cubicBezTo>
                      <a:pt x="4460" y="1435"/>
                      <a:pt x="4460" y="1435"/>
                      <a:pt x="4460" y="1435"/>
                    </a:cubicBezTo>
                    <a:cubicBezTo>
                      <a:pt x="4459" y="1436"/>
                      <a:pt x="4459" y="1436"/>
                      <a:pt x="4459" y="1436"/>
                    </a:cubicBezTo>
                    <a:cubicBezTo>
                      <a:pt x="4459" y="1438"/>
                      <a:pt x="4459" y="1438"/>
                      <a:pt x="4459" y="1438"/>
                    </a:cubicBezTo>
                    <a:cubicBezTo>
                      <a:pt x="4457" y="1439"/>
                      <a:pt x="4457" y="1439"/>
                      <a:pt x="4457" y="1439"/>
                    </a:cubicBezTo>
                    <a:cubicBezTo>
                      <a:pt x="4457" y="1440"/>
                      <a:pt x="4457" y="1440"/>
                      <a:pt x="4457" y="1440"/>
                    </a:cubicBezTo>
                    <a:cubicBezTo>
                      <a:pt x="4458" y="1441"/>
                      <a:pt x="4458" y="1441"/>
                      <a:pt x="4458" y="1441"/>
                    </a:cubicBezTo>
                    <a:cubicBezTo>
                      <a:pt x="4459" y="1441"/>
                      <a:pt x="4459" y="1441"/>
                      <a:pt x="4459" y="1441"/>
                    </a:cubicBezTo>
                    <a:cubicBezTo>
                      <a:pt x="4460" y="1440"/>
                      <a:pt x="4460" y="1440"/>
                      <a:pt x="4460" y="1440"/>
                    </a:cubicBezTo>
                    <a:cubicBezTo>
                      <a:pt x="4461" y="1440"/>
                      <a:pt x="4461" y="1440"/>
                      <a:pt x="4461" y="1440"/>
                    </a:cubicBezTo>
                    <a:cubicBezTo>
                      <a:pt x="4461" y="1440"/>
                      <a:pt x="4461" y="1440"/>
                      <a:pt x="4461" y="1440"/>
                    </a:cubicBezTo>
                    <a:cubicBezTo>
                      <a:pt x="4462" y="1440"/>
                      <a:pt x="4462" y="1440"/>
                      <a:pt x="4462" y="1440"/>
                    </a:cubicBezTo>
                    <a:cubicBezTo>
                      <a:pt x="4461" y="1439"/>
                      <a:pt x="4461" y="1439"/>
                      <a:pt x="4461" y="1439"/>
                    </a:cubicBezTo>
                    <a:cubicBezTo>
                      <a:pt x="4461" y="1438"/>
                      <a:pt x="4461" y="1438"/>
                      <a:pt x="4461" y="1438"/>
                    </a:cubicBezTo>
                    <a:cubicBezTo>
                      <a:pt x="4462" y="1438"/>
                      <a:pt x="4462" y="1438"/>
                      <a:pt x="4462" y="1438"/>
                    </a:cubicBezTo>
                    <a:cubicBezTo>
                      <a:pt x="4464" y="1438"/>
                      <a:pt x="4464" y="1438"/>
                      <a:pt x="4464" y="1438"/>
                    </a:cubicBezTo>
                    <a:cubicBezTo>
                      <a:pt x="4465" y="1438"/>
                      <a:pt x="4465" y="1438"/>
                      <a:pt x="4465" y="1438"/>
                    </a:cubicBezTo>
                    <a:cubicBezTo>
                      <a:pt x="4465" y="1439"/>
                      <a:pt x="4465" y="1439"/>
                      <a:pt x="4465" y="1439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3" y="1440"/>
                      <a:pt x="4463" y="1440"/>
                      <a:pt x="4463" y="1440"/>
                    </a:cubicBezTo>
                    <a:cubicBezTo>
                      <a:pt x="4463" y="1440"/>
                      <a:pt x="4463" y="1440"/>
                      <a:pt x="4463" y="1440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5" y="1441"/>
                      <a:pt x="4465" y="1441"/>
                      <a:pt x="4465" y="1441"/>
                    </a:cubicBezTo>
                    <a:cubicBezTo>
                      <a:pt x="4466" y="1442"/>
                      <a:pt x="4466" y="1442"/>
                      <a:pt x="4466" y="1442"/>
                    </a:cubicBezTo>
                    <a:cubicBezTo>
                      <a:pt x="4466" y="1443"/>
                      <a:pt x="4466" y="1443"/>
                      <a:pt x="4466" y="1443"/>
                    </a:cubicBezTo>
                    <a:cubicBezTo>
                      <a:pt x="4465" y="1443"/>
                      <a:pt x="4465" y="1443"/>
                      <a:pt x="4465" y="1443"/>
                    </a:cubicBezTo>
                    <a:cubicBezTo>
                      <a:pt x="4465" y="1444"/>
                      <a:pt x="4465" y="1444"/>
                      <a:pt x="4465" y="1444"/>
                    </a:cubicBezTo>
                    <a:cubicBezTo>
                      <a:pt x="4466" y="1444"/>
                      <a:pt x="4466" y="1444"/>
                      <a:pt x="4466" y="1444"/>
                    </a:cubicBezTo>
                    <a:cubicBezTo>
                      <a:pt x="4467" y="1443"/>
                      <a:pt x="4467" y="1443"/>
                      <a:pt x="4467" y="1443"/>
                    </a:cubicBezTo>
                    <a:cubicBezTo>
                      <a:pt x="4468" y="1443"/>
                      <a:pt x="4468" y="1443"/>
                      <a:pt x="4468" y="1443"/>
                    </a:cubicBezTo>
                    <a:cubicBezTo>
                      <a:pt x="4468" y="1443"/>
                      <a:pt x="4468" y="1443"/>
                      <a:pt x="4468" y="1443"/>
                    </a:cubicBezTo>
                    <a:cubicBezTo>
                      <a:pt x="4469" y="1444"/>
                      <a:pt x="4469" y="1444"/>
                      <a:pt x="4469" y="1444"/>
                    </a:cubicBezTo>
                    <a:cubicBezTo>
                      <a:pt x="4469" y="1446"/>
                      <a:pt x="4469" y="1446"/>
                      <a:pt x="4469" y="1446"/>
                    </a:cubicBezTo>
                    <a:cubicBezTo>
                      <a:pt x="4468" y="1447"/>
                      <a:pt x="4468" y="1447"/>
                      <a:pt x="4468" y="1447"/>
                    </a:cubicBezTo>
                    <a:cubicBezTo>
                      <a:pt x="4468" y="1447"/>
                      <a:pt x="4468" y="1447"/>
                      <a:pt x="4468" y="1447"/>
                    </a:cubicBezTo>
                    <a:cubicBezTo>
                      <a:pt x="4466" y="1448"/>
                      <a:pt x="4466" y="1448"/>
                      <a:pt x="4466" y="1448"/>
                    </a:cubicBezTo>
                    <a:cubicBezTo>
                      <a:pt x="4465" y="1449"/>
                      <a:pt x="4465" y="1449"/>
                      <a:pt x="4465" y="1449"/>
                    </a:cubicBezTo>
                    <a:cubicBezTo>
                      <a:pt x="4464" y="1449"/>
                      <a:pt x="4464" y="1449"/>
                      <a:pt x="4464" y="1449"/>
                    </a:cubicBezTo>
                    <a:cubicBezTo>
                      <a:pt x="4463" y="1449"/>
                      <a:pt x="4463" y="1449"/>
                      <a:pt x="4463" y="1449"/>
                    </a:cubicBezTo>
                    <a:cubicBezTo>
                      <a:pt x="4463" y="1450"/>
                      <a:pt x="4463" y="1450"/>
                      <a:pt x="4463" y="1450"/>
                    </a:cubicBezTo>
                    <a:cubicBezTo>
                      <a:pt x="4463" y="1451"/>
                      <a:pt x="4463" y="1451"/>
                      <a:pt x="4463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5" y="1451"/>
                      <a:pt x="4465" y="1451"/>
                      <a:pt x="4465" y="1451"/>
                    </a:cubicBezTo>
                    <a:cubicBezTo>
                      <a:pt x="4466" y="1451"/>
                      <a:pt x="4466" y="1451"/>
                      <a:pt x="4466" y="1451"/>
                    </a:cubicBezTo>
                    <a:cubicBezTo>
                      <a:pt x="4466" y="1452"/>
                      <a:pt x="4466" y="1452"/>
                      <a:pt x="4466" y="1452"/>
                    </a:cubicBezTo>
                    <a:cubicBezTo>
                      <a:pt x="4466" y="1454"/>
                      <a:pt x="4466" y="1454"/>
                      <a:pt x="4466" y="1454"/>
                    </a:cubicBezTo>
                    <a:cubicBezTo>
                      <a:pt x="4465" y="1454"/>
                      <a:pt x="4465" y="1454"/>
                      <a:pt x="4465" y="1454"/>
                    </a:cubicBezTo>
                    <a:cubicBezTo>
                      <a:pt x="4464" y="1455"/>
                      <a:pt x="4464" y="1455"/>
                      <a:pt x="4464" y="1455"/>
                    </a:cubicBezTo>
                    <a:cubicBezTo>
                      <a:pt x="4463" y="1455"/>
                      <a:pt x="4463" y="1455"/>
                      <a:pt x="4463" y="1455"/>
                    </a:cubicBezTo>
                    <a:cubicBezTo>
                      <a:pt x="4462" y="1454"/>
                      <a:pt x="4462" y="1454"/>
                      <a:pt x="4462" y="1454"/>
                    </a:cubicBezTo>
                    <a:cubicBezTo>
                      <a:pt x="4461" y="1453"/>
                      <a:pt x="4461" y="1453"/>
                      <a:pt x="4461" y="1453"/>
                    </a:cubicBezTo>
                    <a:cubicBezTo>
                      <a:pt x="4459" y="1452"/>
                      <a:pt x="4459" y="1452"/>
                      <a:pt x="4459" y="1452"/>
                    </a:cubicBezTo>
                    <a:cubicBezTo>
                      <a:pt x="4459" y="1452"/>
                      <a:pt x="4459" y="1452"/>
                      <a:pt x="4459" y="1452"/>
                    </a:cubicBezTo>
                    <a:cubicBezTo>
                      <a:pt x="4458" y="1452"/>
                      <a:pt x="4458" y="1452"/>
                      <a:pt x="4458" y="1452"/>
                    </a:cubicBezTo>
                    <a:cubicBezTo>
                      <a:pt x="4457" y="1452"/>
                      <a:pt x="4457" y="1452"/>
                      <a:pt x="4457" y="1452"/>
                    </a:cubicBezTo>
                    <a:cubicBezTo>
                      <a:pt x="4456" y="1454"/>
                      <a:pt x="4456" y="1454"/>
                      <a:pt x="4456" y="1454"/>
                    </a:cubicBezTo>
                    <a:cubicBezTo>
                      <a:pt x="4455" y="1454"/>
                      <a:pt x="4455" y="1454"/>
                      <a:pt x="4455" y="1454"/>
                    </a:cubicBezTo>
                    <a:cubicBezTo>
                      <a:pt x="4455" y="1455"/>
                      <a:pt x="4455" y="1455"/>
                      <a:pt x="4455" y="1455"/>
                    </a:cubicBezTo>
                    <a:cubicBezTo>
                      <a:pt x="4455" y="1456"/>
                      <a:pt x="4455" y="1456"/>
                      <a:pt x="4455" y="1456"/>
                    </a:cubicBezTo>
                    <a:cubicBezTo>
                      <a:pt x="4455" y="1456"/>
                      <a:pt x="4455" y="1456"/>
                      <a:pt x="4455" y="1456"/>
                    </a:cubicBezTo>
                    <a:cubicBezTo>
                      <a:pt x="4456" y="1457"/>
                      <a:pt x="4456" y="1457"/>
                      <a:pt x="4456" y="1457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5"/>
                      <a:pt x="4457" y="1455"/>
                      <a:pt x="4457" y="1455"/>
                    </a:cubicBezTo>
                    <a:cubicBezTo>
                      <a:pt x="4458" y="1455"/>
                      <a:pt x="4458" y="1455"/>
                      <a:pt x="4458" y="1455"/>
                    </a:cubicBezTo>
                    <a:cubicBezTo>
                      <a:pt x="4459" y="1456"/>
                      <a:pt x="4459" y="1456"/>
                      <a:pt x="4459" y="1456"/>
                    </a:cubicBezTo>
                    <a:cubicBezTo>
                      <a:pt x="4460" y="1456"/>
                      <a:pt x="4460" y="1456"/>
                      <a:pt x="4460" y="1456"/>
                    </a:cubicBezTo>
                    <a:cubicBezTo>
                      <a:pt x="4461" y="1456"/>
                      <a:pt x="4461" y="1456"/>
                      <a:pt x="4461" y="1456"/>
                    </a:cubicBezTo>
                    <a:cubicBezTo>
                      <a:pt x="4462" y="1457"/>
                      <a:pt x="4462" y="1457"/>
                      <a:pt x="4462" y="1457"/>
                    </a:cubicBezTo>
                    <a:cubicBezTo>
                      <a:pt x="4462" y="1458"/>
                      <a:pt x="4462" y="1458"/>
                      <a:pt x="4462" y="1458"/>
                    </a:cubicBezTo>
                    <a:cubicBezTo>
                      <a:pt x="4462" y="1458"/>
                      <a:pt x="4462" y="1458"/>
                      <a:pt x="4462" y="1458"/>
                    </a:cubicBezTo>
                    <a:cubicBezTo>
                      <a:pt x="4462" y="1459"/>
                      <a:pt x="4462" y="1459"/>
                      <a:pt x="4462" y="1459"/>
                    </a:cubicBezTo>
                    <a:cubicBezTo>
                      <a:pt x="4462" y="1460"/>
                      <a:pt x="4462" y="1460"/>
                      <a:pt x="4462" y="1460"/>
                    </a:cubicBezTo>
                    <a:cubicBezTo>
                      <a:pt x="4462" y="1460"/>
                      <a:pt x="4462" y="1460"/>
                      <a:pt x="4462" y="1460"/>
                    </a:cubicBezTo>
                    <a:cubicBezTo>
                      <a:pt x="4460" y="1458"/>
                      <a:pt x="4460" y="1458"/>
                      <a:pt x="4460" y="1458"/>
                    </a:cubicBezTo>
                    <a:cubicBezTo>
                      <a:pt x="4459" y="1458"/>
                      <a:pt x="4459" y="1458"/>
                      <a:pt x="4459" y="1458"/>
                    </a:cubicBezTo>
                    <a:cubicBezTo>
                      <a:pt x="4457" y="1459"/>
                      <a:pt x="4457" y="1459"/>
                      <a:pt x="4457" y="1459"/>
                    </a:cubicBezTo>
                    <a:cubicBezTo>
                      <a:pt x="4457" y="1460"/>
                      <a:pt x="4457" y="1460"/>
                      <a:pt x="4457" y="1460"/>
                    </a:cubicBezTo>
                    <a:cubicBezTo>
                      <a:pt x="4456" y="1460"/>
                      <a:pt x="4456" y="1460"/>
                      <a:pt x="4456" y="1460"/>
                    </a:cubicBezTo>
                    <a:cubicBezTo>
                      <a:pt x="4455" y="1462"/>
                      <a:pt x="4455" y="1462"/>
                      <a:pt x="4455" y="1462"/>
                    </a:cubicBezTo>
                    <a:cubicBezTo>
                      <a:pt x="4455" y="1463"/>
                      <a:pt x="4455" y="1463"/>
                      <a:pt x="4455" y="1463"/>
                    </a:cubicBezTo>
                    <a:cubicBezTo>
                      <a:pt x="4456" y="1463"/>
                      <a:pt x="4456" y="1463"/>
                      <a:pt x="4456" y="1463"/>
                    </a:cubicBezTo>
                    <a:cubicBezTo>
                      <a:pt x="4457" y="1463"/>
                      <a:pt x="4457" y="1463"/>
                      <a:pt x="4457" y="1463"/>
                    </a:cubicBezTo>
                    <a:cubicBezTo>
                      <a:pt x="4457" y="1463"/>
                      <a:pt x="4457" y="1463"/>
                      <a:pt x="4457" y="1463"/>
                    </a:cubicBezTo>
                    <a:cubicBezTo>
                      <a:pt x="4459" y="1462"/>
                      <a:pt x="4459" y="1462"/>
                      <a:pt x="4459" y="1462"/>
                    </a:cubicBezTo>
                    <a:cubicBezTo>
                      <a:pt x="4459" y="1462"/>
                      <a:pt x="4459" y="1462"/>
                      <a:pt x="4459" y="1462"/>
                    </a:cubicBezTo>
                    <a:cubicBezTo>
                      <a:pt x="4461" y="1463"/>
                      <a:pt x="4461" y="1463"/>
                      <a:pt x="4461" y="1463"/>
                    </a:cubicBezTo>
                    <a:cubicBezTo>
                      <a:pt x="4462" y="1463"/>
                      <a:pt x="4462" y="1463"/>
                      <a:pt x="4462" y="1463"/>
                    </a:cubicBezTo>
                    <a:cubicBezTo>
                      <a:pt x="4463" y="1464"/>
                      <a:pt x="4463" y="1464"/>
                      <a:pt x="4463" y="1464"/>
                    </a:cubicBezTo>
                    <a:cubicBezTo>
                      <a:pt x="4463" y="1465"/>
                      <a:pt x="4463" y="1465"/>
                      <a:pt x="4463" y="1465"/>
                    </a:cubicBezTo>
                    <a:cubicBezTo>
                      <a:pt x="4462" y="1465"/>
                      <a:pt x="4462" y="1465"/>
                      <a:pt x="4462" y="1465"/>
                    </a:cubicBezTo>
                    <a:cubicBezTo>
                      <a:pt x="4461" y="1465"/>
                      <a:pt x="4461" y="1465"/>
                      <a:pt x="4461" y="1465"/>
                    </a:cubicBezTo>
                    <a:cubicBezTo>
                      <a:pt x="4459" y="1465"/>
                      <a:pt x="4459" y="1465"/>
                      <a:pt x="4459" y="1465"/>
                    </a:cubicBezTo>
                    <a:cubicBezTo>
                      <a:pt x="4458" y="1465"/>
                      <a:pt x="4458" y="1465"/>
                      <a:pt x="4458" y="1465"/>
                    </a:cubicBezTo>
                    <a:cubicBezTo>
                      <a:pt x="4457" y="1465"/>
                      <a:pt x="4457" y="1465"/>
                      <a:pt x="4457" y="1465"/>
                    </a:cubicBezTo>
                    <a:cubicBezTo>
                      <a:pt x="4457" y="1465"/>
                      <a:pt x="4457" y="1465"/>
                      <a:pt x="4457" y="1465"/>
                    </a:cubicBezTo>
                    <a:cubicBezTo>
                      <a:pt x="4456" y="1465"/>
                      <a:pt x="4456" y="1465"/>
                      <a:pt x="4456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7"/>
                      <a:pt x="4455" y="1467"/>
                      <a:pt x="4455" y="1467"/>
                    </a:cubicBezTo>
                    <a:cubicBezTo>
                      <a:pt x="4455" y="1468"/>
                      <a:pt x="4455" y="1468"/>
                      <a:pt x="4455" y="1468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6" y="1469"/>
                      <a:pt x="4456" y="1469"/>
                      <a:pt x="4456" y="1469"/>
                    </a:cubicBezTo>
                    <a:cubicBezTo>
                      <a:pt x="4458" y="1468"/>
                      <a:pt x="4458" y="1468"/>
                      <a:pt x="4458" y="1468"/>
                    </a:cubicBezTo>
                    <a:cubicBezTo>
                      <a:pt x="4460" y="1468"/>
                      <a:pt x="4460" y="1468"/>
                      <a:pt x="4460" y="1468"/>
                    </a:cubicBezTo>
                    <a:cubicBezTo>
                      <a:pt x="4461" y="1469"/>
                      <a:pt x="4461" y="1469"/>
                      <a:pt x="4461" y="1469"/>
                    </a:cubicBezTo>
                    <a:cubicBezTo>
                      <a:pt x="4460" y="1469"/>
                      <a:pt x="4460" y="1469"/>
                      <a:pt x="4460" y="1469"/>
                    </a:cubicBezTo>
                    <a:cubicBezTo>
                      <a:pt x="4460" y="1470"/>
                      <a:pt x="4460" y="1470"/>
                      <a:pt x="4460" y="1470"/>
                    </a:cubicBezTo>
                    <a:cubicBezTo>
                      <a:pt x="4460" y="1471"/>
                      <a:pt x="4460" y="1471"/>
                      <a:pt x="4460" y="1471"/>
                    </a:cubicBezTo>
                    <a:cubicBezTo>
                      <a:pt x="4459" y="1471"/>
                      <a:pt x="4459" y="1471"/>
                      <a:pt x="4459" y="1471"/>
                    </a:cubicBezTo>
                    <a:cubicBezTo>
                      <a:pt x="4459" y="1471"/>
                      <a:pt x="4459" y="1471"/>
                      <a:pt x="4459" y="1471"/>
                    </a:cubicBezTo>
                    <a:cubicBezTo>
                      <a:pt x="4458" y="1471"/>
                      <a:pt x="4458" y="1471"/>
                      <a:pt x="4458" y="1471"/>
                    </a:cubicBezTo>
                    <a:cubicBezTo>
                      <a:pt x="4457" y="1471"/>
                      <a:pt x="4457" y="1471"/>
                      <a:pt x="4457" y="1471"/>
                    </a:cubicBezTo>
                    <a:cubicBezTo>
                      <a:pt x="4457" y="1471"/>
                      <a:pt x="4457" y="1471"/>
                      <a:pt x="4457" y="1471"/>
                    </a:cubicBezTo>
                    <a:cubicBezTo>
                      <a:pt x="4456" y="1470"/>
                      <a:pt x="4456" y="1470"/>
                      <a:pt x="4456" y="1470"/>
                    </a:cubicBezTo>
                    <a:cubicBezTo>
                      <a:pt x="4455" y="1470"/>
                      <a:pt x="4455" y="1470"/>
                      <a:pt x="4455" y="1470"/>
                    </a:cubicBezTo>
                    <a:cubicBezTo>
                      <a:pt x="4454" y="1471"/>
                      <a:pt x="4454" y="1471"/>
                      <a:pt x="4454" y="1471"/>
                    </a:cubicBezTo>
                    <a:cubicBezTo>
                      <a:pt x="4453" y="1471"/>
                      <a:pt x="4453" y="1471"/>
                      <a:pt x="4453" y="1471"/>
                    </a:cubicBezTo>
                    <a:cubicBezTo>
                      <a:pt x="4453" y="1471"/>
                      <a:pt x="4453" y="1471"/>
                      <a:pt x="4453" y="1471"/>
                    </a:cubicBezTo>
                    <a:cubicBezTo>
                      <a:pt x="4452" y="1472"/>
                      <a:pt x="4452" y="1472"/>
                      <a:pt x="4452" y="1472"/>
                    </a:cubicBezTo>
                    <a:cubicBezTo>
                      <a:pt x="4452" y="1473"/>
                      <a:pt x="4452" y="1473"/>
                      <a:pt x="4452" y="1473"/>
                    </a:cubicBezTo>
                    <a:cubicBezTo>
                      <a:pt x="4452" y="1474"/>
                      <a:pt x="4452" y="1474"/>
                      <a:pt x="4452" y="1474"/>
                    </a:cubicBezTo>
                    <a:cubicBezTo>
                      <a:pt x="4452" y="1474"/>
                      <a:pt x="4452" y="1474"/>
                      <a:pt x="4452" y="1474"/>
                    </a:cubicBezTo>
                    <a:cubicBezTo>
                      <a:pt x="4453" y="1476"/>
                      <a:pt x="4453" y="1476"/>
                      <a:pt x="4453" y="1476"/>
                    </a:cubicBezTo>
                    <a:cubicBezTo>
                      <a:pt x="4453" y="1476"/>
                      <a:pt x="4453" y="1476"/>
                      <a:pt x="4453" y="1476"/>
                    </a:cubicBezTo>
                    <a:cubicBezTo>
                      <a:pt x="4453" y="1477"/>
                      <a:pt x="4453" y="1477"/>
                      <a:pt x="4453" y="1477"/>
                    </a:cubicBezTo>
                    <a:cubicBezTo>
                      <a:pt x="4454" y="1477"/>
                      <a:pt x="4454" y="1477"/>
                      <a:pt x="4454" y="1477"/>
                    </a:cubicBezTo>
                    <a:cubicBezTo>
                      <a:pt x="4455" y="1478"/>
                      <a:pt x="4455" y="1478"/>
                      <a:pt x="4455" y="1478"/>
                    </a:cubicBezTo>
                    <a:cubicBezTo>
                      <a:pt x="4455" y="1478"/>
                      <a:pt x="4455" y="1478"/>
                      <a:pt x="4455" y="1478"/>
                    </a:cubicBezTo>
                    <a:cubicBezTo>
                      <a:pt x="4455" y="1479"/>
                      <a:pt x="4455" y="1479"/>
                      <a:pt x="4455" y="1479"/>
                    </a:cubicBezTo>
                    <a:cubicBezTo>
                      <a:pt x="4455" y="1479"/>
                      <a:pt x="4455" y="1479"/>
                      <a:pt x="4455" y="1479"/>
                    </a:cubicBezTo>
                    <a:cubicBezTo>
                      <a:pt x="4454" y="1479"/>
                      <a:pt x="4454" y="1479"/>
                      <a:pt x="4454" y="1479"/>
                    </a:cubicBezTo>
                    <a:cubicBezTo>
                      <a:pt x="4453" y="1479"/>
                      <a:pt x="4453" y="1479"/>
                      <a:pt x="4453" y="1479"/>
                    </a:cubicBezTo>
                    <a:cubicBezTo>
                      <a:pt x="4453" y="1478"/>
                      <a:pt x="4453" y="1478"/>
                      <a:pt x="4453" y="1478"/>
                    </a:cubicBezTo>
                    <a:cubicBezTo>
                      <a:pt x="4452" y="1478"/>
                      <a:pt x="4452" y="1478"/>
                      <a:pt x="4452" y="1478"/>
                    </a:cubicBezTo>
                    <a:cubicBezTo>
                      <a:pt x="4451" y="1476"/>
                      <a:pt x="4451" y="1476"/>
                      <a:pt x="4451" y="1476"/>
                    </a:cubicBezTo>
                    <a:cubicBezTo>
                      <a:pt x="4451" y="1476"/>
                      <a:pt x="4451" y="1476"/>
                      <a:pt x="4451" y="1476"/>
                    </a:cubicBezTo>
                    <a:cubicBezTo>
                      <a:pt x="4451" y="1477"/>
                      <a:pt x="4451" y="1477"/>
                      <a:pt x="4451" y="1477"/>
                    </a:cubicBezTo>
                    <a:cubicBezTo>
                      <a:pt x="4450" y="1478"/>
                      <a:pt x="4450" y="1478"/>
                      <a:pt x="4450" y="1478"/>
                    </a:cubicBezTo>
                    <a:cubicBezTo>
                      <a:pt x="4450" y="1479"/>
                      <a:pt x="4450" y="1479"/>
                      <a:pt x="4450" y="1479"/>
                    </a:cubicBezTo>
                    <a:cubicBezTo>
                      <a:pt x="4451" y="1480"/>
                      <a:pt x="4451" y="1480"/>
                      <a:pt x="4451" y="1480"/>
                    </a:cubicBezTo>
                    <a:cubicBezTo>
                      <a:pt x="4451" y="1480"/>
                      <a:pt x="4451" y="1480"/>
                      <a:pt x="4451" y="1480"/>
                    </a:cubicBezTo>
                    <a:cubicBezTo>
                      <a:pt x="4452" y="1480"/>
                      <a:pt x="4452" y="1480"/>
                      <a:pt x="4452" y="1480"/>
                    </a:cubicBezTo>
                    <a:cubicBezTo>
                      <a:pt x="4453" y="1480"/>
                      <a:pt x="4453" y="1480"/>
                      <a:pt x="4453" y="1480"/>
                    </a:cubicBezTo>
                    <a:cubicBezTo>
                      <a:pt x="4453" y="1480"/>
                      <a:pt x="4453" y="1480"/>
                      <a:pt x="4453" y="1480"/>
                    </a:cubicBezTo>
                    <a:cubicBezTo>
                      <a:pt x="4454" y="1481"/>
                      <a:pt x="4454" y="1481"/>
                      <a:pt x="4454" y="1481"/>
                    </a:cubicBezTo>
                    <a:cubicBezTo>
                      <a:pt x="4454" y="1482"/>
                      <a:pt x="4454" y="1482"/>
                      <a:pt x="4454" y="1482"/>
                    </a:cubicBezTo>
                    <a:cubicBezTo>
                      <a:pt x="4452" y="1483"/>
                      <a:pt x="4452" y="1483"/>
                      <a:pt x="4452" y="1483"/>
                    </a:cubicBezTo>
                    <a:cubicBezTo>
                      <a:pt x="4451" y="1482"/>
                      <a:pt x="4451" y="1482"/>
                      <a:pt x="4451" y="1482"/>
                    </a:cubicBezTo>
                    <a:cubicBezTo>
                      <a:pt x="4450" y="1482"/>
                      <a:pt x="4450" y="1482"/>
                      <a:pt x="4450" y="1482"/>
                    </a:cubicBezTo>
                    <a:cubicBezTo>
                      <a:pt x="4450" y="1483"/>
                      <a:pt x="4450" y="1483"/>
                      <a:pt x="4450" y="1483"/>
                    </a:cubicBezTo>
                    <a:cubicBezTo>
                      <a:pt x="4449" y="1483"/>
                      <a:pt x="4449" y="1483"/>
                      <a:pt x="4449" y="1483"/>
                    </a:cubicBezTo>
                    <a:cubicBezTo>
                      <a:pt x="4449" y="1485"/>
                      <a:pt x="4449" y="1485"/>
                      <a:pt x="4449" y="1485"/>
                    </a:cubicBezTo>
                    <a:cubicBezTo>
                      <a:pt x="4450" y="1485"/>
                      <a:pt x="4450" y="1485"/>
                      <a:pt x="4450" y="1485"/>
                    </a:cubicBezTo>
                    <a:cubicBezTo>
                      <a:pt x="4451" y="1485"/>
                      <a:pt x="4451" y="1485"/>
                      <a:pt x="4451" y="1485"/>
                    </a:cubicBezTo>
                    <a:cubicBezTo>
                      <a:pt x="4451" y="1486"/>
                      <a:pt x="4451" y="1486"/>
                      <a:pt x="4451" y="1486"/>
                    </a:cubicBezTo>
                    <a:cubicBezTo>
                      <a:pt x="4451" y="1487"/>
                      <a:pt x="4451" y="1487"/>
                      <a:pt x="4451" y="1487"/>
                    </a:cubicBezTo>
                    <a:cubicBezTo>
                      <a:pt x="4451" y="1487"/>
                      <a:pt x="4451" y="1487"/>
                      <a:pt x="4451" y="1487"/>
                    </a:cubicBezTo>
                    <a:cubicBezTo>
                      <a:pt x="4450" y="1489"/>
                      <a:pt x="4450" y="1489"/>
                      <a:pt x="4450" y="1489"/>
                    </a:cubicBezTo>
                    <a:cubicBezTo>
                      <a:pt x="4450" y="1489"/>
                      <a:pt x="4450" y="1489"/>
                      <a:pt x="4450" y="1489"/>
                    </a:cubicBezTo>
                    <a:cubicBezTo>
                      <a:pt x="4450" y="1491"/>
                      <a:pt x="4450" y="1491"/>
                      <a:pt x="4450" y="1491"/>
                    </a:cubicBezTo>
                    <a:cubicBezTo>
                      <a:pt x="4449" y="1494"/>
                      <a:pt x="4449" y="1494"/>
                      <a:pt x="4449" y="1494"/>
                    </a:cubicBezTo>
                    <a:cubicBezTo>
                      <a:pt x="4449" y="1495"/>
                      <a:pt x="4449" y="1495"/>
                      <a:pt x="4449" y="1495"/>
                    </a:cubicBezTo>
                    <a:cubicBezTo>
                      <a:pt x="4449" y="1496"/>
                      <a:pt x="4449" y="1496"/>
                      <a:pt x="4449" y="1496"/>
                    </a:cubicBezTo>
                    <a:cubicBezTo>
                      <a:pt x="4450" y="1496"/>
                      <a:pt x="4450" y="1496"/>
                      <a:pt x="4450" y="1496"/>
                    </a:cubicBezTo>
                    <a:cubicBezTo>
                      <a:pt x="4451" y="1494"/>
                      <a:pt x="4451" y="1494"/>
                      <a:pt x="4451" y="1494"/>
                    </a:cubicBezTo>
                    <a:cubicBezTo>
                      <a:pt x="4451" y="1494"/>
                      <a:pt x="4451" y="1494"/>
                      <a:pt x="4451" y="1494"/>
                    </a:cubicBezTo>
                    <a:cubicBezTo>
                      <a:pt x="4452" y="1492"/>
                      <a:pt x="4452" y="1492"/>
                      <a:pt x="4452" y="1492"/>
                    </a:cubicBezTo>
                    <a:cubicBezTo>
                      <a:pt x="4453" y="1490"/>
                      <a:pt x="4453" y="1490"/>
                      <a:pt x="4453" y="1490"/>
                    </a:cubicBezTo>
                    <a:cubicBezTo>
                      <a:pt x="4454" y="1489"/>
                      <a:pt x="4454" y="1489"/>
                      <a:pt x="4454" y="1489"/>
                    </a:cubicBezTo>
                    <a:cubicBezTo>
                      <a:pt x="4455" y="1488"/>
                      <a:pt x="4455" y="1488"/>
                      <a:pt x="4455" y="1488"/>
                    </a:cubicBezTo>
                    <a:cubicBezTo>
                      <a:pt x="4455" y="1489"/>
                      <a:pt x="4455" y="1489"/>
                      <a:pt x="4455" y="1489"/>
                    </a:cubicBezTo>
                    <a:cubicBezTo>
                      <a:pt x="4455" y="1490"/>
                      <a:pt x="4455" y="1490"/>
                      <a:pt x="4455" y="1490"/>
                    </a:cubicBezTo>
                    <a:cubicBezTo>
                      <a:pt x="4455" y="1491"/>
                      <a:pt x="4455" y="1491"/>
                      <a:pt x="4455" y="1491"/>
                    </a:cubicBezTo>
                    <a:cubicBezTo>
                      <a:pt x="4455" y="1491"/>
                      <a:pt x="4455" y="1491"/>
                      <a:pt x="4455" y="1491"/>
                    </a:cubicBezTo>
                    <a:cubicBezTo>
                      <a:pt x="4455" y="1492"/>
                      <a:pt x="4455" y="1492"/>
                      <a:pt x="4455" y="1492"/>
                    </a:cubicBezTo>
                    <a:cubicBezTo>
                      <a:pt x="4453" y="1493"/>
                      <a:pt x="4453" y="1493"/>
                      <a:pt x="4453" y="1493"/>
                    </a:cubicBezTo>
                    <a:cubicBezTo>
                      <a:pt x="4453" y="1494"/>
                      <a:pt x="4453" y="1494"/>
                      <a:pt x="4453" y="1494"/>
                    </a:cubicBezTo>
                    <a:cubicBezTo>
                      <a:pt x="4454" y="1495"/>
                      <a:pt x="4454" y="1495"/>
                      <a:pt x="4454" y="1495"/>
                    </a:cubicBezTo>
                    <a:cubicBezTo>
                      <a:pt x="4455" y="1496"/>
                      <a:pt x="4455" y="1496"/>
                      <a:pt x="4455" y="1496"/>
                    </a:cubicBezTo>
                    <a:cubicBezTo>
                      <a:pt x="4455" y="1496"/>
                      <a:pt x="4455" y="1496"/>
                      <a:pt x="4455" y="1496"/>
                    </a:cubicBezTo>
                    <a:cubicBezTo>
                      <a:pt x="4455" y="1497"/>
                      <a:pt x="4455" y="1497"/>
                      <a:pt x="4455" y="1497"/>
                    </a:cubicBezTo>
                    <a:cubicBezTo>
                      <a:pt x="4454" y="1497"/>
                      <a:pt x="4454" y="1497"/>
                      <a:pt x="4454" y="1497"/>
                    </a:cubicBezTo>
                    <a:cubicBezTo>
                      <a:pt x="4453" y="1496"/>
                      <a:pt x="4453" y="1496"/>
                      <a:pt x="4453" y="1496"/>
                    </a:cubicBezTo>
                    <a:cubicBezTo>
                      <a:pt x="4451" y="1496"/>
                      <a:pt x="4451" y="1496"/>
                      <a:pt x="4451" y="1496"/>
                    </a:cubicBezTo>
                    <a:cubicBezTo>
                      <a:pt x="4451" y="1496"/>
                      <a:pt x="4451" y="1496"/>
                      <a:pt x="4451" y="1496"/>
                    </a:cubicBezTo>
                    <a:cubicBezTo>
                      <a:pt x="4451" y="1497"/>
                      <a:pt x="4451" y="1497"/>
                      <a:pt x="4451" y="1497"/>
                    </a:cubicBezTo>
                    <a:cubicBezTo>
                      <a:pt x="4450" y="1498"/>
                      <a:pt x="4450" y="1498"/>
                      <a:pt x="4450" y="1498"/>
                    </a:cubicBezTo>
                    <a:cubicBezTo>
                      <a:pt x="4449" y="1498"/>
                      <a:pt x="4449" y="1498"/>
                      <a:pt x="4449" y="1498"/>
                    </a:cubicBezTo>
                    <a:cubicBezTo>
                      <a:pt x="4448" y="1499"/>
                      <a:pt x="4448" y="1499"/>
                      <a:pt x="4448" y="1499"/>
                    </a:cubicBezTo>
                    <a:cubicBezTo>
                      <a:pt x="4448" y="1500"/>
                      <a:pt x="4448" y="1500"/>
                      <a:pt x="4448" y="1500"/>
                    </a:cubicBezTo>
                    <a:cubicBezTo>
                      <a:pt x="4448" y="1501"/>
                      <a:pt x="4448" y="1501"/>
                      <a:pt x="4448" y="1501"/>
                    </a:cubicBezTo>
                    <a:cubicBezTo>
                      <a:pt x="4449" y="1503"/>
                      <a:pt x="4449" y="1503"/>
                      <a:pt x="4449" y="1503"/>
                    </a:cubicBezTo>
                    <a:cubicBezTo>
                      <a:pt x="4449" y="1503"/>
                      <a:pt x="4449" y="1503"/>
                      <a:pt x="4449" y="1503"/>
                    </a:cubicBezTo>
                    <a:cubicBezTo>
                      <a:pt x="4449" y="1504"/>
                      <a:pt x="4449" y="1504"/>
                      <a:pt x="4449" y="1504"/>
                    </a:cubicBezTo>
                    <a:cubicBezTo>
                      <a:pt x="4450" y="1503"/>
                      <a:pt x="4450" y="1503"/>
                      <a:pt x="4450" y="1503"/>
                    </a:cubicBezTo>
                    <a:cubicBezTo>
                      <a:pt x="4450" y="1503"/>
                      <a:pt x="4450" y="1503"/>
                      <a:pt x="4450" y="1503"/>
                    </a:cubicBezTo>
                    <a:cubicBezTo>
                      <a:pt x="4451" y="1501"/>
                      <a:pt x="4451" y="1501"/>
                      <a:pt x="4451" y="1501"/>
                    </a:cubicBezTo>
                    <a:cubicBezTo>
                      <a:pt x="4451" y="1500"/>
                      <a:pt x="4451" y="1500"/>
                      <a:pt x="4451" y="1500"/>
                    </a:cubicBezTo>
                    <a:cubicBezTo>
                      <a:pt x="4452" y="1499"/>
                      <a:pt x="4452" y="1499"/>
                      <a:pt x="4452" y="1499"/>
                    </a:cubicBezTo>
                    <a:cubicBezTo>
                      <a:pt x="4453" y="1499"/>
                      <a:pt x="4453" y="1499"/>
                      <a:pt x="4453" y="1499"/>
                    </a:cubicBezTo>
                    <a:cubicBezTo>
                      <a:pt x="4453" y="1500"/>
                      <a:pt x="4453" y="1500"/>
                      <a:pt x="4453" y="1500"/>
                    </a:cubicBezTo>
                    <a:cubicBezTo>
                      <a:pt x="4453" y="1502"/>
                      <a:pt x="4453" y="1502"/>
                      <a:pt x="4453" y="1502"/>
                    </a:cubicBezTo>
                    <a:cubicBezTo>
                      <a:pt x="4454" y="1503"/>
                      <a:pt x="4454" y="1503"/>
                      <a:pt x="4454" y="1503"/>
                    </a:cubicBezTo>
                    <a:cubicBezTo>
                      <a:pt x="4453" y="1505"/>
                      <a:pt x="4453" y="1505"/>
                      <a:pt x="4453" y="1505"/>
                    </a:cubicBezTo>
                    <a:cubicBezTo>
                      <a:pt x="4453" y="1505"/>
                      <a:pt x="4453" y="1505"/>
                      <a:pt x="4453" y="1505"/>
                    </a:cubicBezTo>
                    <a:cubicBezTo>
                      <a:pt x="4453" y="1506"/>
                      <a:pt x="4453" y="1506"/>
                      <a:pt x="4453" y="1506"/>
                    </a:cubicBezTo>
                    <a:cubicBezTo>
                      <a:pt x="4453" y="1506"/>
                      <a:pt x="4453" y="1506"/>
                      <a:pt x="4453" y="1506"/>
                    </a:cubicBezTo>
                    <a:cubicBezTo>
                      <a:pt x="4451" y="1506"/>
                      <a:pt x="4451" y="1506"/>
                      <a:pt x="4451" y="1506"/>
                    </a:cubicBezTo>
                    <a:cubicBezTo>
                      <a:pt x="4450" y="1507"/>
                      <a:pt x="4450" y="1507"/>
                      <a:pt x="4450" y="1507"/>
                    </a:cubicBezTo>
                    <a:cubicBezTo>
                      <a:pt x="4449" y="1507"/>
                      <a:pt x="4449" y="1507"/>
                      <a:pt x="4449" y="1507"/>
                    </a:cubicBezTo>
                    <a:cubicBezTo>
                      <a:pt x="4449" y="1507"/>
                      <a:pt x="4449" y="1507"/>
                      <a:pt x="4449" y="1507"/>
                    </a:cubicBezTo>
                    <a:cubicBezTo>
                      <a:pt x="4450" y="1509"/>
                      <a:pt x="4450" y="1509"/>
                      <a:pt x="4450" y="1509"/>
                    </a:cubicBezTo>
                    <a:cubicBezTo>
                      <a:pt x="4450" y="1509"/>
                      <a:pt x="4450" y="1509"/>
                      <a:pt x="4450" y="1509"/>
                    </a:cubicBezTo>
                    <a:cubicBezTo>
                      <a:pt x="4449" y="1511"/>
                      <a:pt x="4449" y="1511"/>
                      <a:pt x="4449" y="1511"/>
                    </a:cubicBezTo>
                    <a:cubicBezTo>
                      <a:pt x="4448" y="1514"/>
                      <a:pt x="4448" y="1514"/>
                      <a:pt x="4448" y="1514"/>
                    </a:cubicBezTo>
                    <a:cubicBezTo>
                      <a:pt x="4448" y="1515"/>
                      <a:pt x="4448" y="1515"/>
                      <a:pt x="4448" y="1515"/>
                    </a:cubicBezTo>
                    <a:cubicBezTo>
                      <a:pt x="4448" y="1516"/>
                      <a:pt x="4448" y="1516"/>
                      <a:pt x="4448" y="1516"/>
                    </a:cubicBezTo>
                    <a:cubicBezTo>
                      <a:pt x="4448" y="1517"/>
                      <a:pt x="4448" y="1517"/>
                      <a:pt x="4448" y="1517"/>
                    </a:cubicBezTo>
                    <a:cubicBezTo>
                      <a:pt x="4448" y="1516"/>
                      <a:pt x="4448" y="1516"/>
                      <a:pt x="4448" y="1516"/>
                    </a:cubicBezTo>
                    <a:cubicBezTo>
                      <a:pt x="4449" y="1516"/>
                      <a:pt x="4449" y="1516"/>
                      <a:pt x="4449" y="1516"/>
                    </a:cubicBezTo>
                    <a:cubicBezTo>
                      <a:pt x="4450" y="1514"/>
                      <a:pt x="4450" y="1514"/>
                      <a:pt x="4450" y="1514"/>
                    </a:cubicBezTo>
                    <a:cubicBezTo>
                      <a:pt x="4450" y="1513"/>
                      <a:pt x="4450" y="1513"/>
                      <a:pt x="4450" y="1513"/>
                    </a:cubicBezTo>
                    <a:cubicBezTo>
                      <a:pt x="4450" y="1512"/>
                      <a:pt x="4450" y="1512"/>
                      <a:pt x="4450" y="1512"/>
                    </a:cubicBezTo>
                    <a:cubicBezTo>
                      <a:pt x="4451" y="1512"/>
                      <a:pt x="4451" y="1512"/>
                      <a:pt x="4451" y="1512"/>
                    </a:cubicBezTo>
                    <a:cubicBezTo>
                      <a:pt x="4451" y="1513"/>
                      <a:pt x="4451" y="1513"/>
                      <a:pt x="4451" y="1513"/>
                    </a:cubicBezTo>
                    <a:cubicBezTo>
                      <a:pt x="4453" y="1514"/>
                      <a:pt x="4453" y="1514"/>
                      <a:pt x="4453" y="1514"/>
                    </a:cubicBezTo>
                    <a:cubicBezTo>
                      <a:pt x="4453" y="1514"/>
                      <a:pt x="4453" y="1514"/>
                      <a:pt x="4453" y="1514"/>
                    </a:cubicBezTo>
                    <a:cubicBezTo>
                      <a:pt x="4451" y="1516"/>
                      <a:pt x="4451" y="1516"/>
                      <a:pt x="4451" y="1516"/>
                    </a:cubicBezTo>
                    <a:cubicBezTo>
                      <a:pt x="4450" y="1517"/>
                      <a:pt x="4450" y="1517"/>
                      <a:pt x="4450" y="1517"/>
                    </a:cubicBezTo>
                    <a:cubicBezTo>
                      <a:pt x="4450" y="1518"/>
                      <a:pt x="4450" y="1518"/>
                      <a:pt x="4450" y="1518"/>
                    </a:cubicBezTo>
                    <a:cubicBezTo>
                      <a:pt x="4449" y="1518"/>
                      <a:pt x="4449" y="1518"/>
                      <a:pt x="4449" y="1518"/>
                    </a:cubicBezTo>
                    <a:cubicBezTo>
                      <a:pt x="4450" y="1518"/>
                      <a:pt x="4450" y="1518"/>
                      <a:pt x="4450" y="1518"/>
                    </a:cubicBezTo>
                    <a:cubicBezTo>
                      <a:pt x="4450" y="1519"/>
                      <a:pt x="4450" y="1519"/>
                      <a:pt x="4450" y="1519"/>
                    </a:cubicBezTo>
                    <a:cubicBezTo>
                      <a:pt x="4449" y="1520"/>
                      <a:pt x="4449" y="1520"/>
                      <a:pt x="4449" y="1520"/>
                    </a:cubicBezTo>
                    <a:cubicBezTo>
                      <a:pt x="4449" y="1521"/>
                      <a:pt x="4449" y="1521"/>
                      <a:pt x="4449" y="1521"/>
                    </a:cubicBezTo>
                    <a:cubicBezTo>
                      <a:pt x="4449" y="1522"/>
                      <a:pt x="4449" y="1522"/>
                      <a:pt x="4449" y="1522"/>
                    </a:cubicBezTo>
                    <a:cubicBezTo>
                      <a:pt x="4449" y="1523"/>
                      <a:pt x="4449" y="1523"/>
                      <a:pt x="4449" y="1523"/>
                    </a:cubicBezTo>
                    <a:cubicBezTo>
                      <a:pt x="4450" y="1524"/>
                      <a:pt x="4450" y="1524"/>
                      <a:pt x="4450" y="1524"/>
                    </a:cubicBezTo>
                    <a:cubicBezTo>
                      <a:pt x="4451" y="1524"/>
                      <a:pt x="4451" y="1524"/>
                      <a:pt x="4451" y="1524"/>
                    </a:cubicBezTo>
                    <a:cubicBezTo>
                      <a:pt x="4451" y="1524"/>
                      <a:pt x="4451" y="1524"/>
                      <a:pt x="4451" y="1524"/>
                    </a:cubicBezTo>
                    <a:cubicBezTo>
                      <a:pt x="4451" y="1523"/>
                      <a:pt x="4451" y="1523"/>
                      <a:pt x="4451" y="1523"/>
                    </a:cubicBezTo>
                    <a:cubicBezTo>
                      <a:pt x="4452" y="1522"/>
                      <a:pt x="4452" y="1522"/>
                      <a:pt x="4452" y="1522"/>
                    </a:cubicBezTo>
                    <a:cubicBezTo>
                      <a:pt x="4453" y="1522"/>
                      <a:pt x="4453" y="1522"/>
                      <a:pt x="4453" y="1522"/>
                    </a:cubicBezTo>
                    <a:cubicBezTo>
                      <a:pt x="4453" y="1523"/>
                      <a:pt x="4453" y="1523"/>
                      <a:pt x="4453" y="1523"/>
                    </a:cubicBezTo>
                    <a:cubicBezTo>
                      <a:pt x="4454" y="1523"/>
                      <a:pt x="4454" y="1523"/>
                      <a:pt x="4454" y="1523"/>
                    </a:cubicBezTo>
                    <a:cubicBezTo>
                      <a:pt x="4454" y="1524"/>
                      <a:pt x="4454" y="1524"/>
                      <a:pt x="4454" y="1524"/>
                    </a:cubicBezTo>
                    <a:cubicBezTo>
                      <a:pt x="4454" y="1525"/>
                      <a:pt x="4454" y="1525"/>
                      <a:pt x="4454" y="1525"/>
                    </a:cubicBezTo>
                    <a:cubicBezTo>
                      <a:pt x="4453" y="1525"/>
                      <a:pt x="4453" y="1525"/>
                      <a:pt x="4453" y="1525"/>
                    </a:cubicBezTo>
                    <a:cubicBezTo>
                      <a:pt x="4451" y="1525"/>
                      <a:pt x="4451" y="1525"/>
                      <a:pt x="4451" y="1525"/>
                    </a:cubicBezTo>
                    <a:cubicBezTo>
                      <a:pt x="4451" y="1527"/>
                      <a:pt x="4451" y="1527"/>
                      <a:pt x="4451" y="1527"/>
                    </a:cubicBezTo>
                    <a:cubicBezTo>
                      <a:pt x="4452" y="1529"/>
                      <a:pt x="4452" y="1529"/>
                      <a:pt x="4452" y="1529"/>
                    </a:cubicBezTo>
                    <a:cubicBezTo>
                      <a:pt x="4455" y="1531"/>
                      <a:pt x="4455" y="1531"/>
                      <a:pt x="4455" y="1531"/>
                    </a:cubicBezTo>
                    <a:cubicBezTo>
                      <a:pt x="4456" y="1533"/>
                      <a:pt x="4456" y="1533"/>
                      <a:pt x="4456" y="1533"/>
                    </a:cubicBezTo>
                    <a:cubicBezTo>
                      <a:pt x="4457" y="1534"/>
                      <a:pt x="4457" y="1534"/>
                      <a:pt x="4457" y="1534"/>
                    </a:cubicBezTo>
                    <a:cubicBezTo>
                      <a:pt x="4457" y="1534"/>
                      <a:pt x="4457" y="1534"/>
                      <a:pt x="4457" y="1534"/>
                    </a:cubicBezTo>
                    <a:cubicBezTo>
                      <a:pt x="4457" y="1536"/>
                      <a:pt x="4457" y="1536"/>
                      <a:pt x="4457" y="1536"/>
                    </a:cubicBezTo>
                    <a:cubicBezTo>
                      <a:pt x="4457" y="1537"/>
                      <a:pt x="4457" y="1537"/>
                      <a:pt x="4457" y="1537"/>
                    </a:cubicBezTo>
                    <a:cubicBezTo>
                      <a:pt x="4458" y="1538"/>
                      <a:pt x="4458" y="1538"/>
                      <a:pt x="4458" y="1538"/>
                    </a:cubicBezTo>
                    <a:cubicBezTo>
                      <a:pt x="4459" y="1538"/>
                      <a:pt x="4459" y="1538"/>
                      <a:pt x="4459" y="1538"/>
                    </a:cubicBezTo>
                    <a:cubicBezTo>
                      <a:pt x="4459" y="1538"/>
                      <a:pt x="4459" y="1538"/>
                      <a:pt x="4459" y="1538"/>
                    </a:cubicBezTo>
                    <a:cubicBezTo>
                      <a:pt x="4461" y="1536"/>
                      <a:pt x="4461" y="1536"/>
                      <a:pt x="4461" y="1536"/>
                    </a:cubicBezTo>
                    <a:cubicBezTo>
                      <a:pt x="4462" y="1535"/>
                      <a:pt x="4462" y="1535"/>
                      <a:pt x="4462" y="1535"/>
                    </a:cubicBezTo>
                    <a:cubicBezTo>
                      <a:pt x="4462" y="1533"/>
                      <a:pt x="4462" y="1533"/>
                      <a:pt x="4462" y="1533"/>
                    </a:cubicBezTo>
                    <a:cubicBezTo>
                      <a:pt x="4460" y="1531"/>
                      <a:pt x="4460" y="1531"/>
                      <a:pt x="4460" y="1531"/>
                    </a:cubicBezTo>
                    <a:cubicBezTo>
                      <a:pt x="4459" y="1529"/>
                      <a:pt x="4459" y="1529"/>
                      <a:pt x="4459" y="1529"/>
                    </a:cubicBezTo>
                    <a:cubicBezTo>
                      <a:pt x="4459" y="1529"/>
                      <a:pt x="4459" y="1529"/>
                      <a:pt x="4459" y="1529"/>
                    </a:cubicBezTo>
                    <a:cubicBezTo>
                      <a:pt x="4459" y="1527"/>
                      <a:pt x="4459" y="1527"/>
                      <a:pt x="4459" y="1527"/>
                    </a:cubicBezTo>
                    <a:cubicBezTo>
                      <a:pt x="4459" y="1526"/>
                      <a:pt x="4459" y="1526"/>
                      <a:pt x="4459" y="1526"/>
                    </a:cubicBezTo>
                    <a:cubicBezTo>
                      <a:pt x="4461" y="1526"/>
                      <a:pt x="4461" y="1526"/>
                      <a:pt x="4461" y="1526"/>
                    </a:cubicBezTo>
                    <a:cubicBezTo>
                      <a:pt x="4459" y="1522"/>
                      <a:pt x="4459" y="1522"/>
                      <a:pt x="4459" y="1522"/>
                    </a:cubicBezTo>
                    <a:cubicBezTo>
                      <a:pt x="4458" y="1516"/>
                      <a:pt x="4458" y="1516"/>
                      <a:pt x="4458" y="1516"/>
                    </a:cubicBezTo>
                    <a:cubicBezTo>
                      <a:pt x="4458" y="1510"/>
                      <a:pt x="4458" y="1510"/>
                      <a:pt x="4458" y="1510"/>
                    </a:cubicBezTo>
                    <a:cubicBezTo>
                      <a:pt x="4459" y="1507"/>
                      <a:pt x="4459" y="1507"/>
                      <a:pt x="4459" y="1507"/>
                    </a:cubicBezTo>
                    <a:cubicBezTo>
                      <a:pt x="4459" y="1505"/>
                      <a:pt x="4459" y="1505"/>
                      <a:pt x="4459" y="1505"/>
                    </a:cubicBezTo>
                    <a:cubicBezTo>
                      <a:pt x="4462" y="1501"/>
                      <a:pt x="4462" y="1501"/>
                      <a:pt x="4462" y="1501"/>
                    </a:cubicBezTo>
                    <a:cubicBezTo>
                      <a:pt x="4463" y="1500"/>
                      <a:pt x="4463" y="1500"/>
                      <a:pt x="4463" y="1500"/>
                    </a:cubicBezTo>
                    <a:cubicBezTo>
                      <a:pt x="4464" y="1500"/>
                      <a:pt x="4464" y="1500"/>
                      <a:pt x="4464" y="1500"/>
                    </a:cubicBezTo>
                    <a:cubicBezTo>
                      <a:pt x="4466" y="1501"/>
                      <a:pt x="4466" y="1501"/>
                      <a:pt x="4466" y="1501"/>
                    </a:cubicBezTo>
                    <a:cubicBezTo>
                      <a:pt x="4466" y="1501"/>
                      <a:pt x="4466" y="1501"/>
                      <a:pt x="4466" y="1501"/>
                    </a:cubicBezTo>
                    <a:cubicBezTo>
                      <a:pt x="4467" y="1502"/>
                      <a:pt x="4467" y="1502"/>
                      <a:pt x="4467" y="1502"/>
                    </a:cubicBezTo>
                    <a:cubicBezTo>
                      <a:pt x="4467" y="1501"/>
                      <a:pt x="4467" y="1501"/>
                      <a:pt x="4467" y="1501"/>
                    </a:cubicBezTo>
                    <a:cubicBezTo>
                      <a:pt x="4468" y="1500"/>
                      <a:pt x="4468" y="1500"/>
                      <a:pt x="4468" y="1500"/>
                    </a:cubicBezTo>
                    <a:cubicBezTo>
                      <a:pt x="4467" y="1500"/>
                      <a:pt x="4467" y="1500"/>
                      <a:pt x="4467" y="1500"/>
                    </a:cubicBezTo>
                    <a:cubicBezTo>
                      <a:pt x="4464" y="1499"/>
                      <a:pt x="4464" y="1499"/>
                      <a:pt x="4464" y="1499"/>
                    </a:cubicBezTo>
                    <a:cubicBezTo>
                      <a:pt x="4464" y="1498"/>
                      <a:pt x="4464" y="1498"/>
                      <a:pt x="4464" y="1498"/>
                    </a:cubicBezTo>
                    <a:cubicBezTo>
                      <a:pt x="4464" y="1495"/>
                      <a:pt x="4464" y="1495"/>
                      <a:pt x="4464" y="1495"/>
                    </a:cubicBezTo>
                    <a:cubicBezTo>
                      <a:pt x="4464" y="1494"/>
                      <a:pt x="4464" y="1494"/>
                      <a:pt x="4464" y="1494"/>
                    </a:cubicBezTo>
                    <a:cubicBezTo>
                      <a:pt x="4464" y="1491"/>
                      <a:pt x="4464" y="1491"/>
                      <a:pt x="4464" y="1491"/>
                    </a:cubicBezTo>
                    <a:cubicBezTo>
                      <a:pt x="4466" y="1490"/>
                      <a:pt x="4466" y="1490"/>
                      <a:pt x="4466" y="1490"/>
                    </a:cubicBezTo>
                    <a:cubicBezTo>
                      <a:pt x="4467" y="1489"/>
                      <a:pt x="4467" y="1489"/>
                      <a:pt x="4467" y="1489"/>
                    </a:cubicBezTo>
                    <a:cubicBezTo>
                      <a:pt x="4468" y="1489"/>
                      <a:pt x="4468" y="1489"/>
                      <a:pt x="4468" y="1489"/>
                    </a:cubicBezTo>
                    <a:cubicBezTo>
                      <a:pt x="4469" y="1491"/>
                      <a:pt x="4469" y="1491"/>
                      <a:pt x="4469" y="1491"/>
                    </a:cubicBezTo>
                    <a:cubicBezTo>
                      <a:pt x="4470" y="1491"/>
                      <a:pt x="4470" y="1491"/>
                      <a:pt x="4470" y="1491"/>
                    </a:cubicBezTo>
                    <a:cubicBezTo>
                      <a:pt x="4471" y="1491"/>
                      <a:pt x="4471" y="1491"/>
                      <a:pt x="4471" y="1491"/>
                    </a:cubicBezTo>
                    <a:cubicBezTo>
                      <a:pt x="4472" y="1491"/>
                      <a:pt x="4472" y="1491"/>
                      <a:pt x="4472" y="1491"/>
                    </a:cubicBezTo>
                    <a:cubicBezTo>
                      <a:pt x="4473" y="1489"/>
                      <a:pt x="4473" y="1489"/>
                      <a:pt x="4473" y="1489"/>
                    </a:cubicBezTo>
                    <a:cubicBezTo>
                      <a:pt x="4473" y="1489"/>
                      <a:pt x="4473" y="1489"/>
                      <a:pt x="4473" y="1489"/>
                    </a:cubicBezTo>
                    <a:cubicBezTo>
                      <a:pt x="4473" y="1488"/>
                      <a:pt x="4473" y="1488"/>
                      <a:pt x="4473" y="1488"/>
                    </a:cubicBezTo>
                    <a:cubicBezTo>
                      <a:pt x="4468" y="1487"/>
                      <a:pt x="4468" y="1487"/>
                      <a:pt x="4468" y="1487"/>
                    </a:cubicBezTo>
                    <a:cubicBezTo>
                      <a:pt x="4468" y="1487"/>
                      <a:pt x="4468" y="1487"/>
                      <a:pt x="4468" y="1487"/>
                    </a:cubicBezTo>
                    <a:cubicBezTo>
                      <a:pt x="4468" y="1486"/>
                      <a:pt x="4468" y="1486"/>
                      <a:pt x="4468" y="1486"/>
                    </a:cubicBezTo>
                    <a:cubicBezTo>
                      <a:pt x="4468" y="1485"/>
                      <a:pt x="4468" y="1485"/>
                      <a:pt x="4468" y="1485"/>
                    </a:cubicBezTo>
                    <a:cubicBezTo>
                      <a:pt x="4469" y="1482"/>
                      <a:pt x="4469" y="1482"/>
                      <a:pt x="4469" y="1482"/>
                    </a:cubicBezTo>
                    <a:cubicBezTo>
                      <a:pt x="4470" y="1481"/>
                      <a:pt x="4470" y="1481"/>
                      <a:pt x="4470" y="1481"/>
                    </a:cubicBezTo>
                    <a:cubicBezTo>
                      <a:pt x="4470" y="1480"/>
                      <a:pt x="4470" y="1480"/>
                      <a:pt x="4470" y="1480"/>
                    </a:cubicBezTo>
                    <a:cubicBezTo>
                      <a:pt x="4471" y="1480"/>
                      <a:pt x="4471" y="1480"/>
                      <a:pt x="4471" y="1480"/>
                    </a:cubicBezTo>
                    <a:cubicBezTo>
                      <a:pt x="4475" y="1483"/>
                      <a:pt x="4475" y="1483"/>
                      <a:pt x="4475" y="1483"/>
                    </a:cubicBezTo>
                    <a:cubicBezTo>
                      <a:pt x="4475" y="1482"/>
                      <a:pt x="4475" y="1482"/>
                      <a:pt x="4475" y="1482"/>
                    </a:cubicBezTo>
                    <a:cubicBezTo>
                      <a:pt x="4475" y="1481"/>
                      <a:pt x="4475" y="1481"/>
                      <a:pt x="4475" y="1481"/>
                    </a:cubicBezTo>
                    <a:cubicBezTo>
                      <a:pt x="4474" y="1480"/>
                      <a:pt x="4474" y="1480"/>
                      <a:pt x="4474" y="1480"/>
                    </a:cubicBezTo>
                    <a:cubicBezTo>
                      <a:pt x="4474" y="1480"/>
                      <a:pt x="4474" y="1480"/>
                      <a:pt x="4474" y="1480"/>
                    </a:cubicBezTo>
                    <a:cubicBezTo>
                      <a:pt x="4477" y="1479"/>
                      <a:pt x="4477" y="1479"/>
                      <a:pt x="4477" y="1479"/>
                    </a:cubicBezTo>
                    <a:cubicBezTo>
                      <a:pt x="4477" y="1478"/>
                      <a:pt x="4477" y="1478"/>
                      <a:pt x="4477" y="1478"/>
                    </a:cubicBezTo>
                    <a:cubicBezTo>
                      <a:pt x="4475" y="1478"/>
                      <a:pt x="4475" y="1478"/>
                      <a:pt x="4475" y="1478"/>
                    </a:cubicBezTo>
                    <a:cubicBezTo>
                      <a:pt x="4472" y="1478"/>
                      <a:pt x="4472" y="1478"/>
                      <a:pt x="4472" y="1478"/>
                    </a:cubicBezTo>
                    <a:cubicBezTo>
                      <a:pt x="4471" y="1478"/>
                      <a:pt x="4471" y="1478"/>
                      <a:pt x="4471" y="1478"/>
                    </a:cubicBezTo>
                    <a:cubicBezTo>
                      <a:pt x="4471" y="1478"/>
                      <a:pt x="4471" y="1478"/>
                      <a:pt x="4471" y="1478"/>
                    </a:cubicBezTo>
                    <a:cubicBezTo>
                      <a:pt x="4471" y="1477"/>
                      <a:pt x="4471" y="1477"/>
                      <a:pt x="4471" y="1477"/>
                    </a:cubicBezTo>
                    <a:cubicBezTo>
                      <a:pt x="4473" y="1475"/>
                      <a:pt x="4473" y="1475"/>
                      <a:pt x="4473" y="1475"/>
                    </a:cubicBezTo>
                    <a:cubicBezTo>
                      <a:pt x="4474" y="1474"/>
                      <a:pt x="4474" y="1474"/>
                      <a:pt x="4474" y="1474"/>
                    </a:cubicBezTo>
                    <a:cubicBezTo>
                      <a:pt x="4473" y="1472"/>
                      <a:pt x="4473" y="1472"/>
                      <a:pt x="4473" y="1472"/>
                    </a:cubicBezTo>
                    <a:cubicBezTo>
                      <a:pt x="4474" y="1469"/>
                      <a:pt x="4474" y="1469"/>
                      <a:pt x="4474" y="1469"/>
                    </a:cubicBezTo>
                    <a:cubicBezTo>
                      <a:pt x="4475" y="1468"/>
                      <a:pt x="4475" y="1468"/>
                      <a:pt x="4475" y="1468"/>
                    </a:cubicBezTo>
                    <a:cubicBezTo>
                      <a:pt x="4476" y="1467"/>
                      <a:pt x="4476" y="1467"/>
                      <a:pt x="4476" y="1467"/>
                    </a:cubicBezTo>
                    <a:cubicBezTo>
                      <a:pt x="4477" y="1465"/>
                      <a:pt x="4477" y="1465"/>
                      <a:pt x="4477" y="1465"/>
                    </a:cubicBezTo>
                    <a:cubicBezTo>
                      <a:pt x="4477" y="1465"/>
                      <a:pt x="4477" y="1465"/>
                      <a:pt x="4477" y="1465"/>
                    </a:cubicBezTo>
                    <a:cubicBezTo>
                      <a:pt x="4476" y="1463"/>
                      <a:pt x="4476" y="1463"/>
                      <a:pt x="4476" y="1463"/>
                    </a:cubicBezTo>
                    <a:cubicBezTo>
                      <a:pt x="4476" y="1460"/>
                      <a:pt x="4476" y="1460"/>
                      <a:pt x="4476" y="1460"/>
                    </a:cubicBezTo>
                    <a:cubicBezTo>
                      <a:pt x="4477" y="1456"/>
                      <a:pt x="4477" y="1456"/>
                      <a:pt x="4477" y="1456"/>
                    </a:cubicBezTo>
                    <a:cubicBezTo>
                      <a:pt x="4479" y="1453"/>
                      <a:pt x="4479" y="1453"/>
                      <a:pt x="4479" y="1453"/>
                    </a:cubicBezTo>
                    <a:cubicBezTo>
                      <a:pt x="4479" y="1451"/>
                      <a:pt x="4479" y="1451"/>
                      <a:pt x="4479" y="1451"/>
                    </a:cubicBezTo>
                    <a:cubicBezTo>
                      <a:pt x="4481" y="1451"/>
                      <a:pt x="4481" y="1451"/>
                      <a:pt x="4481" y="1451"/>
                    </a:cubicBezTo>
                    <a:cubicBezTo>
                      <a:pt x="4481" y="1449"/>
                      <a:pt x="4481" y="1449"/>
                      <a:pt x="4481" y="1449"/>
                    </a:cubicBezTo>
                    <a:cubicBezTo>
                      <a:pt x="4481" y="1447"/>
                      <a:pt x="4481" y="1447"/>
                      <a:pt x="4481" y="1447"/>
                    </a:cubicBezTo>
                    <a:cubicBezTo>
                      <a:pt x="4482" y="1444"/>
                      <a:pt x="4482" y="1444"/>
                      <a:pt x="4482" y="1444"/>
                    </a:cubicBezTo>
                    <a:cubicBezTo>
                      <a:pt x="4482" y="1443"/>
                      <a:pt x="4482" y="1443"/>
                      <a:pt x="4482" y="1443"/>
                    </a:cubicBezTo>
                    <a:cubicBezTo>
                      <a:pt x="4484" y="1443"/>
                      <a:pt x="4484" y="1443"/>
                      <a:pt x="4484" y="1443"/>
                    </a:cubicBezTo>
                    <a:cubicBezTo>
                      <a:pt x="4484" y="1443"/>
                      <a:pt x="4484" y="1443"/>
                      <a:pt x="4484" y="1443"/>
                    </a:cubicBezTo>
                    <a:cubicBezTo>
                      <a:pt x="4484" y="1440"/>
                      <a:pt x="4484" y="1440"/>
                      <a:pt x="4484" y="1440"/>
                    </a:cubicBezTo>
                    <a:cubicBezTo>
                      <a:pt x="4484" y="1440"/>
                      <a:pt x="4484" y="1440"/>
                      <a:pt x="4484" y="1440"/>
                    </a:cubicBezTo>
                    <a:cubicBezTo>
                      <a:pt x="4482" y="1438"/>
                      <a:pt x="4482" y="1438"/>
                      <a:pt x="4482" y="1438"/>
                    </a:cubicBezTo>
                    <a:cubicBezTo>
                      <a:pt x="4482" y="1437"/>
                      <a:pt x="4482" y="1437"/>
                      <a:pt x="4482" y="1437"/>
                    </a:cubicBezTo>
                    <a:cubicBezTo>
                      <a:pt x="4483" y="1434"/>
                      <a:pt x="4483" y="1434"/>
                      <a:pt x="4483" y="1434"/>
                    </a:cubicBezTo>
                    <a:cubicBezTo>
                      <a:pt x="4484" y="1434"/>
                      <a:pt x="4484" y="1434"/>
                      <a:pt x="4484" y="1434"/>
                    </a:cubicBezTo>
                    <a:cubicBezTo>
                      <a:pt x="4485" y="1434"/>
                      <a:pt x="4485" y="1434"/>
                      <a:pt x="4485" y="1434"/>
                    </a:cubicBezTo>
                    <a:cubicBezTo>
                      <a:pt x="4486" y="1433"/>
                      <a:pt x="4486" y="1433"/>
                      <a:pt x="4486" y="1433"/>
                    </a:cubicBezTo>
                    <a:cubicBezTo>
                      <a:pt x="4486" y="1432"/>
                      <a:pt x="4486" y="1432"/>
                      <a:pt x="4486" y="1432"/>
                    </a:cubicBezTo>
                    <a:cubicBezTo>
                      <a:pt x="4486" y="1431"/>
                      <a:pt x="4486" y="1431"/>
                      <a:pt x="4486" y="1431"/>
                    </a:cubicBezTo>
                    <a:cubicBezTo>
                      <a:pt x="4486" y="1430"/>
                      <a:pt x="4486" y="1430"/>
                      <a:pt x="4486" y="1430"/>
                    </a:cubicBezTo>
                    <a:cubicBezTo>
                      <a:pt x="4487" y="1430"/>
                      <a:pt x="4487" y="1430"/>
                      <a:pt x="4487" y="1430"/>
                    </a:cubicBezTo>
                    <a:cubicBezTo>
                      <a:pt x="4488" y="1429"/>
                      <a:pt x="4488" y="1429"/>
                      <a:pt x="4488" y="1429"/>
                    </a:cubicBezTo>
                    <a:cubicBezTo>
                      <a:pt x="4488" y="1428"/>
                      <a:pt x="4488" y="1428"/>
                      <a:pt x="4488" y="1428"/>
                    </a:cubicBezTo>
                    <a:cubicBezTo>
                      <a:pt x="4488" y="1425"/>
                      <a:pt x="4488" y="1425"/>
                      <a:pt x="4488" y="1425"/>
                    </a:cubicBezTo>
                    <a:cubicBezTo>
                      <a:pt x="4488" y="1424"/>
                      <a:pt x="4488" y="1424"/>
                      <a:pt x="4488" y="1424"/>
                    </a:cubicBezTo>
                    <a:cubicBezTo>
                      <a:pt x="4491" y="1423"/>
                      <a:pt x="4491" y="1423"/>
                      <a:pt x="4491" y="1423"/>
                    </a:cubicBezTo>
                    <a:cubicBezTo>
                      <a:pt x="4491" y="1420"/>
                      <a:pt x="4491" y="1420"/>
                      <a:pt x="4491" y="1420"/>
                    </a:cubicBezTo>
                    <a:cubicBezTo>
                      <a:pt x="4491" y="1418"/>
                      <a:pt x="4491" y="1418"/>
                      <a:pt x="4491" y="1418"/>
                    </a:cubicBezTo>
                    <a:cubicBezTo>
                      <a:pt x="4491" y="1416"/>
                      <a:pt x="4491" y="1416"/>
                      <a:pt x="4491" y="1416"/>
                    </a:cubicBezTo>
                    <a:cubicBezTo>
                      <a:pt x="4491" y="1415"/>
                      <a:pt x="4491" y="1415"/>
                      <a:pt x="4491" y="1415"/>
                    </a:cubicBezTo>
                    <a:cubicBezTo>
                      <a:pt x="4491" y="1414"/>
                      <a:pt x="4491" y="1414"/>
                      <a:pt x="4491" y="1414"/>
                    </a:cubicBezTo>
                    <a:cubicBezTo>
                      <a:pt x="4491" y="1413"/>
                      <a:pt x="4491" y="1413"/>
                      <a:pt x="4491" y="1413"/>
                    </a:cubicBezTo>
                    <a:cubicBezTo>
                      <a:pt x="4491" y="1412"/>
                      <a:pt x="4491" y="1412"/>
                      <a:pt x="4491" y="1412"/>
                    </a:cubicBezTo>
                    <a:cubicBezTo>
                      <a:pt x="4491" y="1411"/>
                      <a:pt x="4491" y="1411"/>
                      <a:pt x="4491" y="1411"/>
                    </a:cubicBezTo>
                    <a:cubicBezTo>
                      <a:pt x="4491" y="1410"/>
                      <a:pt x="4491" y="1410"/>
                      <a:pt x="4491" y="1410"/>
                    </a:cubicBezTo>
                    <a:cubicBezTo>
                      <a:pt x="4492" y="1408"/>
                      <a:pt x="4492" y="1408"/>
                      <a:pt x="4492" y="1408"/>
                    </a:cubicBezTo>
                    <a:cubicBezTo>
                      <a:pt x="4493" y="1407"/>
                      <a:pt x="4493" y="1407"/>
                      <a:pt x="4493" y="1407"/>
                    </a:cubicBezTo>
                    <a:cubicBezTo>
                      <a:pt x="4493" y="1407"/>
                      <a:pt x="4493" y="1407"/>
                      <a:pt x="4493" y="1407"/>
                    </a:cubicBezTo>
                    <a:cubicBezTo>
                      <a:pt x="4494" y="1407"/>
                      <a:pt x="4494" y="1407"/>
                      <a:pt x="4494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5"/>
                      <a:pt x="4495" y="1405"/>
                      <a:pt x="4495" y="1405"/>
                    </a:cubicBezTo>
                    <a:cubicBezTo>
                      <a:pt x="4496" y="1404"/>
                      <a:pt x="4496" y="1404"/>
                      <a:pt x="4496" y="1404"/>
                    </a:cubicBezTo>
                    <a:cubicBezTo>
                      <a:pt x="4496" y="1402"/>
                      <a:pt x="4496" y="1402"/>
                      <a:pt x="4496" y="1402"/>
                    </a:cubicBezTo>
                    <a:cubicBezTo>
                      <a:pt x="4497" y="1400"/>
                      <a:pt x="4497" y="1400"/>
                      <a:pt x="4497" y="1400"/>
                    </a:cubicBezTo>
                    <a:cubicBezTo>
                      <a:pt x="4497" y="1399"/>
                      <a:pt x="4497" y="1399"/>
                      <a:pt x="4497" y="1399"/>
                    </a:cubicBezTo>
                    <a:cubicBezTo>
                      <a:pt x="4497" y="1398"/>
                      <a:pt x="4497" y="1398"/>
                      <a:pt x="4497" y="1398"/>
                    </a:cubicBezTo>
                    <a:cubicBezTo>
                      <a:pt x="4497" y="1396"/>
                      <a:pt x="4497" y="1396"/>
                      <a:pt x="4497" y="1396"/>
                    </a:cubicBezTo>
                    <a:cubicBezTo>
                      <a:pt x="4497" y="1396"/>
                      <a:pt x="4497" y="1396"/>
                      <a:pt x="4497" y="1396"/>
                    </a:cubicBezTo>
                    <a:cubicBezTo>
                      <a:pt x="4497" y="1394"/>
                      <a:pt x="4497" y="1394"/>
                      <a:pt x="4497" y="1394"/>
                    </a:cubicBezTo>
                    <a:cubicBezTo>
                      <a:pt x="4496" y="1394"/>
                      <a:pt x="4496" y="1394"/>
                      <a:pt x="4496" y="1394"/>
                    </a:cubicBezTo>
                    <a:cubicBezTo>
                      <a:pt x="4496" y="1394"/>
                      <a:pt x="4496" y="1394"/>
                      <a:pt x="4496" y="1394"/>
                    </a:cubicBezTo>
                    <a:cubicBezTo>
                      <a:pt x="4496" y="1393"/>
                      <a:pt x="4496" y="1393"/>
                      <a:pt x="4496" y="1393"/>
                    </a:cubicBezTo>
                    <a:cubicBezTo>
                      <a:pt x="4497" y="1392"/>
                      <a:pt x="4497" y="1392"/>
                      <a:pt x="4497" y="1392"/>
                    </a:cubicBezTo>
                    <a:cubicBezTo>
                      <a:pt x="4497" y="1391"/>
                      <a:pt x="4497" y="1391"/>
                      <a:pt x="4497" y="1391"/>
                    </a:cubicBezTo>
                    <a:cubicBezTo>
                      <a:pt x="4497" y="1391"/>
                      <a:pt x="4497" y="1391"/>
                      <a:pt x="4497" y="1391"/>
                    </a:cubicBezTo>
                    <a:cubicBezTo>
                      <a:pt x="4497" y="1390"/>
                      <a:pt x="4497" y="1390"/>
                      <a:pt x="4497" y="1390"/>
                    </a:cubicBezTo>
                    <a:cubicBezTo>
                      <a:pt x="4497" y="1389"/>
                      <a:pt x="4497" y="1389"/>
                      <a:pt x="4497" y="1389"/>
                    </a:cubicBezTo>
                    <a:cubicBezTo>
                      <a:pt x="4498" y="1389"/>
                      <a:pt x="4498" y="1389"/>
                      <a:pt x="4498" y="1389"/>
                    </a:cubicBezTo>
                    <a:cubicBezTo>
                      <a:pt x="4499" y="1389"/>
                      <a:pt x="4499" y="1389"/>
                      <a:pt x="4499" y="1389"/>
                    </a:cubicBezTo>
                    <a:cubicBezTo>
                      <a:pt x="4499" y="1388"/>
                      <a:pt x="4499" y="1388"/>
                      <a:pt x="4499" y="1388"/>
                    </a:cubicBezTo>
                    <a:cubicBezTo>
                      <a:pt x="4500" y="1388"/>
                      <a:pt x="4500" y="1388"/>
                      <a:pt x="4500" y="1388"/>
                    </a:cubicBezTo>
                    <a:cubicBezTo>
                      <a:pt x="4500" y="1389"/>
                      <a:pt x="4500" y="1389"/>
                      <a:pt x="4500" y="1389"/>
                    </a:cubicBezTo>
                    <a:cubicBezTo>
                      <a:pt x="4500" y="1390"/>
                      <a:pt x="4500" y="1390"/>
                      <a:pt x="4500" y="1390"/>
                    </a:cubicBezTo>
                    <a:cubicBezTo>
                      <a:pt x="4500" y="1391"/>
                      <a:pt x="4500" y="1391"/>
                      <a:pt x="4500" y="1391"/>
                    </a:cubicBezTo>
                    <a:cubicBezTo>
                      <a:pt x="4501" y="1392"/>
                      <a:pt x="4501" y="1392"/>
                      <a:pt x="4501" y="1392"/>
                    </a:cubicBezTo>
                    <a:cubicBezTo>
                      <a:pt x="4502" y="1393"/>
                      <a:pt x="4502" y="1393"/>
                      <a:pt x="4502" y="1393"/>
                    </a:cubicBezTo>
                    <a:cubicBezTo>
                      <a:pt x="4502" y="1393"/>
                      <a:pt x="4502" y="1393"/>
                      <a:pt x="4502" y="1393"/>
                    </a:cubicBezTo>
                    <a:cubicBezTo>
                      <a:pt x="4502" y="1391"/>
                      <a:pt x="4502" y="1391"/>
                      <a:pt x="4502" y="1391"/>
                    </a:cubicBezTo>
                    <a:cubicBezTo>
                      <a:pt x="4503" y="1389"/>
                      <a:pt x="4503" y="1389"/>
                      <a:pt x="4503" y="1389"/>
                    </a:cubicBezTo>
                    <a:cubicBezTo>
                      <a:pt x="4504" y="1388"/>
                      <a:pt x="4504" y="1388"/>
                      <a:pt x="4504" y="1388"/>
                    </a:cubicBezTo>
                    <a:cubicBezTo>
                      <a:pt x="4504" y="1386"/>
                      <a:pt x="4504" y="1386"/>
                      <a:pt x="4504" y="1386"/>
                    </a:cubicBezTo>
                    <a:cubicBezTo>
                      <a:pt x="4505" y="1384"/>
                      <a:pt x="4505" y="1384"/>
                      <a:pt x="4505" y="1384"/>
                    </a:cubicBezTo>
                    <a:cubicBezTo>
                      <a:pt x="4506" y="1381"/>
                      <a:pt x="4506" y="1381"/>
                      <a:pt x="4506" y="1381"/>
                    </a:cubicBezTo>
                    <a:cubicBezTo>
                      <a:pt x="4507" y="1379"/>
                      <a:pt x="4507" y="1379"/>
                      <a:pt x="4507" y="1379"/>
                    </a:cubicBezTo>
                    <a:cubicBezTo>
                      <a:pt x="4508" y="1377"/>
                      <a:pt x="4508" y="1377"/>
                      <a:pt x="4508" y="1377"/>
                    </a:cubicBezTo>
                    <a:cubicBezTo>
                      <a:pt x="4507" y="1376"/>
                      <a:pt x="4507" y="1376"/>
                      <a:pt x="4507" y="1376"/>
                    </a:cubicBezTo>
                    <a:cubicBezTo>
                      <a:pt x="4506" y="1376"/>
                      <a:pt x="4506" y="1376"/>
                      <a:pt x="4506" y="1376"/>
                    </a:cubicBezTo>
                    <a:cubicBezTo>
                      <a:pt x="4506" y="1375"/>
                      <a:pt x="4506" y="1375"/>
                      <a:pt x="4506" y="1375"/>
                    </a:cubicBezTo>
                    <a:cubicBezTo>
                      <a:pt x="4505" y="1375"/>
                      <a:pt x="4505" y="1375"/>
                      <a:pt x="4505" y="1375"/>
                    </a:cubicBezTo>
                    <a:cubicBezTo>
                      <a:pt x="4504" y="1376"/>
                      <a:pt x="4504" y="1376"/>
                      <a:pt x="4504" y="1376"/>
                    </a:cubicBezTo>
                    <a:cubicBezTo>
                      <a:pt x="4504" y="1376"/>
                      <a:pt x="4504" y="1376"/>
                      <a:pt x="4504" y="1376"/>
                    </a:cubicBezTo>
                    <a:cubicBezTo>
                      <a:pt x="4502" y="1376"/>
                      <a:pt x="4502" y="1376"/>
                      <a:pt x="4502" y="1376"/>
                    </a:cubicBezTo>
                    <a:cubicBezTo>
                      <a:pt x="4501" y="1376"/>
                      <a:pt x="4501" y="1376"/>
                      <a:pt x="4501" y="1376"/>
                    </a:cubicBezTo>
                    <a:cubicBezTo>
                      <a:pt x="4501" y="1375"/>
                      <a:pt x="4501" y="1375"/>
                      <a:pt x="4501" y="1375"/>
                    </a:cubicBezTo>
                    <a:cubicBezTo>
                      <a:pt x="4500" y="1375"/>
                      <a:pt x="4500" y="1375"/>
                      <a:pt x="4500" y="1375"/>
                    </a:cubicBezTo>
                    <a:cubicBezTo>
                      <a:pt x="4500" y="1374"/>
                      <a:pt x="4500" y="1374"/>
                      <a:pt x="4500" y="1374"/>
                    </a:cubicBezTo>
                    <a:cubicBezTo>
                      <a:pt x="4501" y="1373"/>
                      <a:pt x="4501" y="1373"/>
                      <a:pt x="4501" y="1373"/>
                    </a:cubicBezTo>
                    <a:cubicBezTo>
                      <a:pt x="4501" y="1372"/>
                      <a:pt x="4501" y="1372"/>
                      <a:pt x="4501" y="1372"/>
                    </a:cubicBezTo>
                    <a:cubicBezTo>
                      <a:pt x="4502" y="1372"/>
                      <a:pt x="4502" y="1372"/>
                      <a:pt x="4502" y="1372"/>
                    </a:cubicBezTo>
                    <a:cubicBezTo>
                      <a:pt x="4502" y="1372"/>
                      <a:pt x="4502" y="1372"/>
                      <a:pt x="4502" y="1372"/>
                    </a:cubicBezTo>
                    <a:cubicBezTo>
                      <a:pt x="4503" y="1372"/>
                      <a:pt x="4503" y="1372"/>
                      <a:pt x="4503" y="1372"/>
                    </a:cubicBezTo>
                    <a:cubicBezTo>
                      <a:pt x="4503" y="1371"/>
                      <a:pt x="4503" y="1371"/>
                      <a:pt x="4503" y="1371"/>
                    </a:cubicBezTo>
                    <a:cubicBezTo>
                      <a:pt x="4503" y="1371"/>
                      <a:pt x="4503" y="1371"/>
                      <a:pt x="4503" y="1371"/>
                    </a:cubicBezTo>
                    <a:cubicBezTo>
                      <a:pt x="4502" y="1371"/>
                      <a:pt x="4502" y="1371"/>
                      <a:pt x="4502" y="1371"/>
                    </a:cubicBezTo>
                    <a:cubicBezTo>
                      <a:pt x="4502" y="1370"/>
                      <a:pt x="4502" y="1370"/>
                      <a:pt x="4502" y="1370"/>
                    </a:cubicBezTo>
                    <a:cubicBezTo>
                      <a:pt x="4501" y="1370"/>
                      <a:pt x="4501" y="1370"/>
                      <a:pt x="4501" y="1370"/>
                    </a:cubicBezTo>
                    <a:cubicBezTo>
                      <a:pt x="4499" y="1370"/>
                      <a:pt x="4499" y="1370"/>
                      <a:pt x="4499" y="1370"/>
                    </a:cubicBezTo>
                    <a:cubicBezTo>
                      <a:pt x="4497" y="1370"/>
                      <a:pt x="4497" y="1370"/>
                      <a:pt x="4497" y="1370"/>
                    </a:cubicBezTo>
                    <a:cubicBezTo>
                      <a:pt x="4497" y="1369"/>
                      <a:pt x="4497" y="1369"/>
                      <a:pt x="4497" y="1369"/>
                    </a:cubicBezTo>
                    <a:cubicBezTo>
                      <a:pt x="4496" y="1369"/>
                      <a:pt x="4496" y="1369"/>
                      <a:pt x="4496" y="1369"/>
                    </a:cubicBezTo>
                    <a:cubicBezTo>
                      <a:pt x="4496" y="1369"/>
                      <a:pt x="4496" y="1369"/>
                      <a:pt x="4496" y="1369"/>
                    </a:cubicBezTo>
                    <a:cubicBezTo>
                      <a:pt x="4496" y="1368"/>
                      <a:pt x="4496" y="1368"/>
                      <a:pt x="4496" y="1368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9" y="1366"/>
                      <a:pt x="4499" y="1366"/>
                      <a:pt x="4499" y="1366"/>
                    </a:cubicBezTo>
                    <a:cubicBezTo>
                      <a:pt x="4499" y="1367"/>
                      <a:pt x="4499" y="1367"/>
                      <a:pt x="4499" y="1367"/>
                    </a:cubicBezTo>
                    <a:cubicBezTo>
                      <a:pt x="4501" y="1367"/>
                      <a:pt x="4501" y="1367"/>
                      <a:pt x="4501" y="1367"/>
                    </a:cubicBezTo>
                    <a:cubicBezTo>
                      <a:pt x="4503" y="1368"/>
                      <a:pt x="4503" y="1368"/>
                      <a:pt x="4503" y="1368"/>
                    </a:cubicBezTo>
                    <a:cubicBezTo>
                      <a:pt x="4504" y="1368"/>
                      <a:pt x="4504" y="1368"/>
                      <a:pt x="4504" y="1368"/>
                    </a:cubicBezTo>
                    <a:cubicBezTo>
                      <a:pt x="4504" y="1368"/>
                      <a:pt x="4504" y="1368"/>
                      <a:pt x="4504" y="1368"/>
                    </a:cubicBezTo>
                    <a:cubicBezTo>
                      <a:pt x="4505" y="1368"/>
                      <a:pt x="4505" y="1368"/>
                      <a:pt x="4505" y="1368"/>
                    </a:cubicBezTo>
                    <a:cubicBezTo>
                      <a:pt x="4505" y="1367"/>
                      <a:pt x="4505" y="1367"/>
                      <a:pt x="4505" y="1367"/>
                    </a:cubicBezTo>
                    <a:cubicBezTo>
                      <a:pt x="4506" y="1367"/>
                      <a:pt x="4506" y="1367"/>
                      <a:pt x="4506" y="1367"/>
                    </a:cubicBezTo>
                    <a:cubicBezTo>
                      <a:pt x="4508" y="1367"/>
                      <a:pt x="4508" y="1367"/>
                      <a:pt x="4508" y="1367"/>
                    </a:cubicBezTo>
                    <a:cubicBezTo>
                      <a:pt x="4508" y="1370"/>
                      <a:pt x="4508" y="1370"/>
                      <a:pt x="4508" y="1370"/>
                    </a:cubicBezTo>
                    <a:cubicBezTo>
                      <a:pt x="4508" y="1373"/>
                      <a:pt x="4508" y="1373"/>
                      <a:pt x="4508" y="1373"/>
                    </a:cubicBezTo>
                    <a:cubicBezTo>
                      <a:pt x="4508" y="1376"/>
                      <a:pt x="4508" y="1376"/>
                      <a:pt x="4508" y="1376"/>
                    </a:cubicBezTo>
                    <a:cubicBezTo>
                      <a:pt x="4508" y="1377"/>
                      <a:pt x="4508" y="1377"/>
                      <a:pt x="4508" y="1377"/>
                    </a:cubicBezTo>
                    <a:cubicBezTo>
                      <a:pt x="4509" y="1377"/>
                      <a:pt x="4509" y="1377"/>
                      <a:pt x="4509" y="1377"/>
                    </a:cubicBezTo>
                    <a:cubicBezTo>
                      <a:pt x="4509" y="1376"/>
                      <a:pt x="4509" y="1376"/>
                      <a:pt x="4509" y="1376"/>
                    </a:cubicBezTo>
                    <a:cubicBezTo>
                      <a:pt x="4509" y="1374"/>
                      <a:pt x="4509" y="1374"/>
                      <a:pt x="4509" y="1374"/>
                    </a:cubicBezTo>
                    <a:cubicBezTo>
                      <a:pt x="4510" y="1370"/>
                      <a:pt x="4510" y="1370"/>
                      <a:pt x="4510" y="1370"/>
                    </a:cubicBezTo>
                    <a:cubicBezTo>
                      <a:pt x="4509" y="1365"/>
                      <a:pt x="4509" y="1365"/>
                      <a:pt x="4509" y="1365"/>
                    </a:cubicBezTo>
                    <a:cubicBezTo>
                      <a:pt x="4512" y="1365"/>
                      <a:pt x="4512" y="1365"/>
                      <a:pt x="4512" y="1365"/>
                    </a:cubicBezTo>
                    <a:cubicBezTo>
                      <a:pt x="4509" y="1363"/>
                      <a:pt x="4509" y="1363"/>
                      <a:pt x="4509" y="1363"/>
                    </a:cubicBezTo>
                    <a:cubicBezTo>
                      <a:pt x="4509" y="1361"/>
                      <a:pt x="4509" y="1361"/>
                      <a:pt x="4509" y="1361"/>
                    </a:cubicBezTo>
                    <a:cubicBezTo>
                      <a:pt x="4509" y="1360"/>
                      <a:pt x="4509" y="1360"/>
                      <a:pt x="4509" y="1360"/>
                    </a:cubicBezTo>
                    <a:cubicBezTo>
                      <a:pt x="4509" y="1360"/>
                      <a:pt x="4509" y="1360"/>
                      <a:pt x="4509" y="1360"/>
                    </a:cubicBezTo>
                    <a:cubicBezTo>
                      <a:pt x="4508" y="1359"/>
                      <a:pt x="4508" y="1359"/>
                      <a:pt x="4508" y="1359"/>
                    </a:cubicBezTo>
                    <a:cubicBezTo>
                      <a:pt x="4508" y="1359"/>
                      <a:pt x="4508" y="1359"/>
                      <a:pt x="4508" y="1359"/>
                    </a:cubicBezTo>
                    <a:cubicBezTo>
                      <a:pt x="4508" y="1358"/>
                      <a:pt x="4508" y="1358"/>
                      <a:pt x="4508" y="1358"/>
                    </a:cubicBezTo>
                    <a:cubicBezTo>
                      <a:pt x="4508" y="1356"/>
                      <a:pt x="4508" y="1356"/>
                      <a:pt x="4508" y="1356"/>
                    </a:cubicBezTo>
                    <a:cubicBezTo>
                      <a:pt x="4508" y="1354"/>
                      <a:pt x="4508" y="1354"/>
                      <a:pt x="4508" y="1354"/>
                    </a:cubicBezTo>
                    <a:cubicBezTo>
                      <a:pt x="4506" y="1351"/>
                      <a:pt x="4506" y="1351"/>
                      <a:pt x="4506" y="1351"/>
                    </a:cubicBezTo>
                    <a:cubicBezTo>
                      <a:pt x="4506" y="1349"/>
                      <a:pt x="4506" y="1349"/>
                      <a:pt x="4506" y="1349"/>
                    </a:cubicBezTo>
                    <a:cubicBezTo>
                      <a:pt x="4505" y="1347"/>
                      <a:pt x="4505" y="1347"/>
                      <a:pt x="4505" y="1347"/>
                    </a:cubicBezTo>
                    <a:cubicBezTo>
                      <a:pt x="4505" y="1345"/>
                      <a:pt x="4505" y="1345"/>
                      <a:pt x="4505" y="1345"/>
                    </a:cubicBezTo>
                    <a:cubicBezTo>
                      <a:pt x="4504" y="1343"/>
                      <a:pt x="4504" y="1343"/>
                      <a:pt x="4504" y="1343"/>
                    </a:cubicBezTo>
                    <a:cubicBezTo>
                      <a:pt x="4504" y="1343"/>
                      <a:pt x="4504" y="1343"/>
                      <a:pt x="4504" y="1343"/>
                    </a:cubicBezTo>
                    <a:cubicBezTo>
                      <a:pt x="4503" y="1342"/>
                      <a:pt x="4503" y="1342"/>
                      <a:pt x="4503" y="1342"/>
                    </a:cubicBezTo>
                    <a:cubicBezTo>
                      <a:pt x="4503" y="1343"/>
                      <a:pt x="4503" y="1343"/>
                      <a:pt x="4503" y="1343"/>
                    </a:cubicBezTo>
                    <a:cubicBezTo>
                      <a:pt x="4502" y="1343"/>
                      <a:pt x="4502" y="1343"/>
                      <a:pt x="4502" y="1343"/>
                    </a:cubicBezTo>
                    <a:cubicBezTo>
                      <a:pt x="4502" y="1343"/>
                      <a:pt x="4502" y="1343"/>
                      <a:pt x="4502" y="1343"/>
                    </a:cubicBezTo>
                    <a:cubicBezTo>
                      <a:pt x="4502" y="1345"/>
                      <a:pt x="4502" y="1345"/>
                      <a:pt x="4502" y="1345"/>
                    </a:cubicBezTo>
                    <a:cubicBezTo>
                      <a:pt x="4503" y="1345"/>
                      <a:pt x="4503" y="1345"/>
                      <a:pt x="4503" y="1345"/>
                    </a:cubicBezTo>
                    <a:cubicBezTo>
                      <a:pt x="4504" y="1346"/>
                      <a:pt x="4504" y="1346"/>
                      <a:pt x="4504" y="1346"/>
                    </a:cubicBezTo>
                    <a:cubicBezTo>
                      <a:pt x="4504" y="1347"/>
                      <a:pt x="4504" y="1347"/>
                      <a:pt x="4504" y="1347"/>
                    </a:cubicBezTo>
                    <a:cubicBezTo>
                      <a:pt x="4503" y="1348"/>
                      <a:pt x="4503" y="1348"/>
                      <a:pt x="4503" y="1348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0" y="1348"/>
                      <a:pt x="4500" y="1348"/>
                      <a:pt x="4500" y="1348"/>
                    </a:cubicBezTo>
                    <a:cubicBezTo>
                      <a:pt x="4499" y="1347"/>
                      <a:pt x="4499" y="1347"/>
                      <a:pt x="4499" y="1347"/>
                    </a:cubicBezTo>
                    <a:cubicBezTo>
                      <a:pt x="4499" y="1345"/>
                      <a:pt x="4499" y="1345"/>
                      <a:pt x="4499" y="1345"/>
                    </a:cubicBezTo>
                    <a:cubicBezTo>
                      <a:pt x="4498" y="1345"/>
                      <a:pt x="4498" y="1345"/>
                      <a:pt x="4498" y="1345"/>
                    </a:cubicBezTo>
                    <a:cubicBezTo>
                      <a:pt x="4497" y="1346"/>
                      <a:pt x="4497" y="1346"/>
                      <a:pt x="4497" y="1346"/>
                    </a:cubicBezTo>
                    <a:cubicBezTo>
                      <a:pt x="4497" y="1346"/>
                      <a:pt x="4497" y="1346"/>
                      <a:pt x="4497" y="1346"/>
                    </a:cubicBezTo>
                    <a:cubicBezTo>
                      <a:pt x="4496" y="1347"/>
                      <a:pt x="4496" y="1347"/>
                      <a:pt x="4496" y="1347"/>
                    </a:cubicBezTo>
                    <a:cubicBezTo>
                      <a:pt x="4496" y="1348"/>
                      <a:pt x="4496" y="1348"/>
                      <a:pt x="4496" y="1348"/>
                    </a:cubicBezTo>
                    <a:cubicBezTo>
                      <a:pt x="4495" y="1349"/>
                      <a:pt x="4495" y="1349"/>
                      <a:pt x="4495" y="1349"/>
                    </a:cubicBezTo>
                    <a:cubicBezTo>
                      <a:pt x="4493" y="1350"/>
                      <a:pt x="4493" y="1350"/>
                      <a:pt x="4493" y="1350"/>
                    </a:cubicBezTo>
                    <a:cubicBezTo>
                      <a:pt x="4493" y="1351"/>
                      <a:pt x="4493" y="1351"/>
                      <a:pt x="4493" y="1351"/>
                    </a:cubicBezTo>
                    <a:cubicBezTo>
                      <a:pt x="4493" y="1350"/>
                      <a:pt x="4493" y="1350"/>
                      <a:pt x="4493" y="1350"/>
                    </a:cubicBezTo>
                    <a:cubicBezTo>
                      <a:pt x="4493" y="1349"/>
                      <a:pt x="4493" y="1349"/>
                      <a:pt x="4493" y="1349"/>
                    </a:cubicBezTo>
                    <a:cubicBezTo>
                      <a:pt x="4493" y="1348"/>
                      <a:pt x="4493" y="1348"/>
                      <a:pt x="4493" y="1348"/>
                    </a:cubicBezTo>
                    <a:cubicBezTo>
                      <a:pt x="4493" y="1347"/>
                      <a:pt x="4493" y="1347"/>
                      <a:pt x="4493" y="1347"/>
                    </a:cubicBezTo>
                    <a:cubicBezTo>
                      <a:pt x="4493" y="1347"/>
                      <a:pt x="4493" y="1347"/>
                      <a:pt x="4493" y="1347"/>
                    </a:cubicBezTo>
                    <a:cubicBezTo>
                      <a:pt x="4494" y="1345"/>
                      <a:pt x="4494" y="1345"/>
                      <a:pt x="4494" y="1345"/>
                    </a:cubicBezTo>
                    <a:cubicBezTo>
                      <a:pt x="4495" y="1344"/>
                      <a:pt x="4495" y="1344"/>
                      <a:pt x="4495" y="1344"/>
                    </a:cubicBezTo>
                    <a:cubicBezTo>
                      <a:pt x="4495" y="1343"/>
                      <a:pt x="4495" y="1343"/>
                      <a:pt x="4495" y="1343"/>
                    </a:cubicBezTo>
                    <a:cubicBezTo>
                      <a:pt x="4497" y="1342"/>
                      <a:pt x="4497" y="1342"/>
                      <a:pt x="4497" y="1342"/>
                    </a:cubicBezTo>
                    <a:cubicBezTo>
                      <a:pt x="4497" y="1342"/>
                      <a:pt x="4497" y="1342"/>
                      <a:pt x="4497" y="1342"/>
                    </a:cubicBezTo>
                    <a:cubicBezTo>
                      <a:pt x="4498" y="1341"/>
                      <a:pt x="4498" y="1341"/>
                      <a:pt x="4498" y="1341"/>
                    </a:cubicBezTo>
                    <a:cubicBezTo>
                      <a:pt x="4497" y="1340"/>
                      <a:pt x="4497" y="1340"/>
                      <a:pt x="4497" y="1340"/>
                    </a:cubicBezTo>
                    <a:cubicBezTo>
                      <a:pt x="4492" y="1340"/>
                      <a:pt x="4492" y="1340"/>
                      <a:pt x="4492" y="1340"/>
                    </a:cubicBezTo>
                    <a:cubicBezTo>
                      <a:pt x="4491" y="1340"/>
                      <a:pt x="4491" y="1340"/>
                      <a:pt x="4491" y="1340"/>
                    </a:cubicBezTo>
                    <a:cubicBezTo>
                      <a:pt x="4491" y="1339"/>
                      <a:pt x="4491" y="1339"/>
                      <a:pt x="4491" y="1339"/>
                    </a:cubicBezTo>
                    <a:cubicBezTo>
                      <a:pt x="4491" y="1338"/>
                      <a:pt x="4491" y="1338"/>
                      <a:pt x="4491" y="1338"/>
                    </a:cubicBezTo>
                    <a:cubicBezTo>
                      <a:pt x="4492" y="1338"/>
                      <a:pt x="4492" y="1338"/>
                      <a:pt x="4492" y="1338"/>
                    </a:cubicBezTo>
                    <a:cubicBezTo>
                      <a:pt x="4494" y="1338"/>
                      <a:pt x="4494" y="1338"/>
                      <a:pt x="4494" y="1338"/>
                    </a:cubicBezTo>
                    <a:cubicBezTo>
                      <a:pt x="4495" y="1337"/>
                      <a:pt x="4495" y="1337"/>
                      <a:pt x="4495" y="1337"/>
                    </a:cubicBezTo>
                    <a:cubicBezTo>
                      <a:pt x="4495" y="1335"/>
                      <a:pt x="4495" y="1335"/>
                      <a:pt x="4495" y="1335"/>
                    </a:cubicBezTo>
                    <a:cubicBezTo>
                      <a:pt x="4495" y="1334"/>
                      <a:pt x="4495" y="1334"/>
                      <a:pt x="4495" y="1334"/>
                    </a:cubicBezTo>
                    <a:cubicBezTo>
                      <a:pt x="4497" y="1334"/>
                      <a:pt x="4497" y="1334"/>
                      <a:pt x="4497" y="1334"/>
                    </a:cubicBezTo>
                    <a:cubicBezTo>
                      <a:pt x="4498" y="1334"/>
                      <a:pt x="4498" y="1334"/>
                      <a:pt x="4498" y="1334"/>
                    </a:cubicBezTo>
                    <a:cubicBezTo>
                      <a:pt x="4499" y="1334"/>
                      <a:pt x="4499" y="1334"/>
                      <a:pt x="4499" y="1334"/>
                    </a:cubicBezTo>
                    <a:cubicBezTo>
                      <a:pt x="4499" y="1334"/>
                      <a:pt x="4499" y="1334"/>
                      <a:pt x="4499" y="1334"/>
                    </a:cubicBezTo>
                    <a:cubicBezTo>
                      <a:pt x="4499" y="1336"/>
                      <a:pt x="4499" y="1336"/>
                      <a:pt x="4499" y="1336"/>
                    </a:cubicBezTo>
                    <a:cubicBezTo>
                      <a:pt x="4500" y="1338"/>
                      <a:pt x="4500" y="1338"/>
                      <a:pt x="4500" y="1338"/>
                    </a:cubicBezTo>
                    <a:cubicBezTo>
                      <a:pt x="4500" y="1340"/>
                      <a:pt x="4500" y="1340"/>
                      <a:pt x="4500" y="1340"/>
                    </a:cubicBezTo>
                    <a:cubicBezTo>
                      <a:pt x="4501" y="1341"/>
                      <a:pt x="4501" y="1341"/>
                      <a:pt x="4501" y="1341"/>
                    </a:cubicBezTo>
                    <a:cubicBezTo>
                      <a:pt x="4502" y="1342"/>
                      <a:pt x="4502" y="1342"/>
                      <a:pt x="4502" y="1342"/>
                    </a:cubicBezTo>
                    <a:cubicBezTo>
                      <a:pt x="4502" y="1341"/>
                      <a:pt x="4502" y="1341"/>
                      <a:pt x="4502" y="1341"/>
                    </a:cubicBezTo>
                    <a:cubicBezTo>
                      <a:pt x="4503" y="1340"/>
                      <a:pt x="4503" y="1340"/>
                      <a:pt x="4503" y="1340"/>
                    </a:cubicBezTo>
                    <a:cubicBezTo>
                      <a:pt x="4503" y="1340"/>
                      <a:pt x="4503" y="1340"/>
                      <a:pt x="4503" y="1340"/>
                    </a:cubicBezTo>
                    <a:cubicBezTo>
                      <a:pt x="4503" y="1339"/>
                      <a:pt x="4503" y="1339"/>
                      <a:pt x="4503" y="1339"/>
                    </a:cubicBezTo>
                    <a:cubicBezTo>
                      <a:pt x="4502" y="1336"/>
                      <a:pt x="4502" y="1336"/>
                      <a:pt x="4502" y="1336"/>
                    </a:cubicBezTo>
                    <a:cubicBezTo>
                      <a:pt x="4501" y="1331"/>
                      <a:pt x="4501" y="1331"/>
                      <a:pt x="4501" y="1331"/>
                    </a:cubicBezTo>
                    <a:cubicBezTo>
                      <a:pt x="4499" y="1327"/>
                      <a:pt x="4499" y="1327"/>
                      <a:pt x="4499" y="1327"/>
                    </a:cubicBezTo>
                    <a:cubicBezTo>
                      <a:pt x="4498" y="1323"/>
                      <a:pt x="4498" y="1323"/>
                      <a:pt x="4498" y="1323"/>
                    </a:cubicBezTo>
                    <a:cubicBezTo>
                      <a:pt x="4496" y="1320"/>
                      <a:pt x="4496" y="1320"/>
                      <a:pt x="4496" y="1320"/>
                    </a:cubicBezTo>
                    <a:cubicBezTo>
                      <a:pt x="4496" y="1321"/>
                      <a:pt x="4496" y="1321"/>
                      <a:pt x="4496" y="1321"/>
                    </a:cubicBezTo>
                    <a:cubicBezTo>
                      <a:pt x="4495" y="1322"/>
                      <a:pt x="4495" y="1322"/>
                      <a:pt x="4495" y="1322"/>
                    </a:cubicBezTo>
                    <a:cubicBezTo>
                      <a:pt x="4495" y="1322"/>
                      <a:pt x="4495" y="1322"/>
                      <a:pt x="4495" y="1322"/>
                    </a:cubicBezTo>
                    <a:cubicBezTo>
                      <a:pt x="4493" y="1323"/>
                      <a:pt x="4493" y="1323"/>
                      <a:pt x="4493" y="1323"/>
                    </a:cubicBezTo>
                    <a:cubicBezTo>
                      <a:pt x="4489" y="1323"/>
                      <a:pt x="4489" y="1323"/>
                      <a:pt x="4489" y="1323"/>
                    </a:cubicBezTo>
                    <a:cubicBezTo>
                      <a:pt x="4486" y="1322"/>
                      <a:pt x="4486" y="1322"/>
                      <a:pt x="4486" y="1322"/>
                    </a:cubicBezTo>
                    <a:cubicBezTo>
                      <a:pt x="4482" y="1320"/>
                      <a:pt x="4482" y="1320"/>
                      <a:pt x="4482" y="1320"/>
                    </a:cubicBezTo>
                    <a:cubicBezTo>
                      <a:pt x="4479" y="1318"/>
                      <a:pt x="4479" y="1318"/>
                      <a:pt x="4479" y="1318"/>
                    </a:cubicBezTo>
                    <a:cubicBezTo>
                      <a:pt x="4476" y="1314"/>
                      <a:pt x="4476" y="1314"/>
                      <a:pt x="4476" y="1314"/>
                    </a:cubicBezTo>
                    <a:cubicBezTo>
                      <a:pt x="4473" y="1311"/>
                      <a:pt x="4473" y="1311"/>
                      <a:pt x="4473" y="1311"/>
                    </a:cubicBezTo>
                    <a:cubicBezTo>
                      <a:pt x="4472" y="1308"/>
                      <a:pt x="4472" y="1308"/>
                      <a:pt x="4472" y="1308"/>
                    </a:cubicBezTo>
                    <a:cubicBezTo>
                      <a:pt x="4472" y="1305"/>
                      <a:pt x="4472" y="1305"/>
                      <a:pt x="4472" y="1305"/>
                    </a:cubicBezTo>
                    <a:cubicBezTo>
                      <a:pt x="4471" y="1302"/>
                      <a:pt x="4471" y="1302"/>
                      <a:pt x="4471" y="1302"/>
                    </a:cubicBezTo>
                    <a:cubicBezTo>
                      <a:pt x="4468" y="1300"/>
                      <a:pt x="4468" y="1300"/>
                      <a:pt x="4468" y="1300"/>
                    </a:cubicBezTo>
                    <a:cubicBezTo>
                      <a:pt x="4464" y="1297"/>
                      <a:pt x="4464" y="1297"/>
                      <a:pt x="4464" y="1297"/>
                    </a:cubicBezTo>
                    <a:cubicBezTo>
                      <a:pt x="4460" y="1294"/>
                      <a:pt x="4460" y="1294"/>
                      <a:pt x="4460" y="1294"/>
                    </a:cubicBezTo>
                    <a:cubicBezTo>
                      <a:pt x="4458" y="1289"/>
                      <a:pt x="4458" y="1289"/>
                      <a:pt x="4458" y="1289"/>
                    </a:cubicBezTo>
                    <a:cubicBezTo>
                      <a:pt x="4457" y="1285"/>
                      <a:pt x="4457" y="1285"/>
                      <a:pt x="4457" y="1285"/>
                    </a:cubicBezTo>
                    <a:cubicBezTo>
                      <a:pt x="4457" y="1280"/>
                      <a:pt x="4457" y="1280"/>
                      <a:pt x="4457" y="1280"/>
                    </a:cubicBezTo>
                    <a:cubicBezTo>
                      <a:pt x="4457" y="1278"/>
                      <a:pt x="4457" y="1278"/>
                      <a:pt x="4457" y="1278"/>
                    </a:cubicBezTo>
                    <a:cubicBezTo>
                      <a:pt x="4457" y="1275"/>
                      <a:pt x="4457" y="1275"/>
                      <a:pt x="4457" y="1275"/>
                    </a:cubicBezTo>
                    <a:cubicBezTo>
                      <a:pt x="4455" y="1273"/>
                      <a:pt x="4455" y="1273"/>
                      <a:pt x="4455" y="1273"/>
                    </a:cubicBezTo>
                    <a:cubicBezTo>
                      <a:pt x="4454" y="1270"/>
                      <a:pt x="4454" y="1270"/>
                      <a:pt x="4454" y="1270"/>
                    </a:cubicBezTo>
                    <a:cubicBezTo>
                      <a:pt x="4453" y="1269"/>
                      <a:pt x="4453" y="1269"/>
                      <a:pt x="4453" y="1269"/>
                    </a:cubicBezTo>
                    <a:cubicBezTo>
                      <a:pt x="4452" y="1267"/>
                      <a:pt x="4452" y="1267"/>
                      <a:pt x="4452" y="1267"/>
                    </a:cubicBezTo>
                    <a:cubicBezTo>
                      <a:pt x="4451" y="1266"/>
                      <a:pt x="4451" y="1266"/>
                      <a:pt x="4451" y="1266"/>
                    </a:cubicBezTo>
                    <a:cubicBezTo>
                      <a:pt x="4449" y="1266"/>
                      <a:pt x="4449" y="1266"/>
                      <a:pt x="4449" y="1266"/>
                    </a:cubicBezTo>
                    <a:cubicBezTo>
                      <a:pt x="4448" y="1265"/>
                      <a:pt x="4448" y="1265"/>
                      <a:pt x="4448" y="1265"/>
                    </a:cubicBezTo>
                    <a:cubicBezTo>
                      <a:pt x="4446" y="1266"/>
                      <a:pt x="4446" y="1266"/>
                      <a:pt x="4446" y="1266"/>
                    </a:cubicBezTo>
                    <a:cubicBezTo>
                      <a:pt x="4445" y="1266"/>
                      <a:pt x="4445" y="1266"/>
                      <a:pt x="4445" y="1266"/>
                    </a:cubicBezTo>
                    <a:cubicBezTo>
                      <a:pt x="4444" y="1265"/>
                      <a:pt x="4444" y="1265"/>
                      <a:pt x="4444" y="1265"/>
                    </a:cubicBezTo>
                    <a:cubicBezTo>
                      <a:pt x="4444" y="1265"/>
                      <a:pt x="4444" y="1265"/>
                      <a:pt x="4444" y="1265"/>
                    </a:cubicBezTo>
                    <a:cubicBezTo>
                      <a:pt x="4444" y="1263"/>
                      <a:pt x="4444" y="1263"/>
                      <a:pt x="4444" y="1263"/>
                    </a:cubicBezTo>
                    <a:cubicBezTo>
                      <a:pt x="4444" y="1262"/>
                      <a:pt x="4444" y="1262"/>
                      <a:pt x="4444" y="1262"/>
                    </a:cubicBezTo>
                    <a:cubicBezTo>
                      <a:pt x="4441" y="1261"/>
                      <a:pt x="4441" y="1261"/>
                      <a:pt x="4441" y="1261"/>
                    </a:cubicBezTo>
                    <a:cubicBezTo>
                      <a:pt x="4439" y="1259"/>
                      <a:pt x="4439" y="1259"/>
                      <a:pt x="4439" y="1259"/>
                    </a:cubicBezTo>
                    <a:cubicBezTo>
                      <a:pt x="4439" y="1257"/>
                      <a:pt x="4439" y="1257"/>
                      <a:pt x="4439" y="1257"/>
                    </a:cubicBezTo>
                    <a:cubicBezTo>
                      <a:pt x="4438" y="1256"/>
                      <a:pt x="4438" y="1256"/>
                      <a:pt x="4438" y="1256"/>
                    </a:cubicBezTo>
                    <a:cubicBezTo>
                      <a:pt x="4435" y="1256"/>
                      <a:pt x="4435" y="1256"/>
                      <a:pt x="4435" y="1256"/>
                    </a:cubicBezTo>
                    <a:cubicBezTo>
                      <a:pt x="4433" y="1253"/>
                      <a:pt x="4433" y="1253"/>
                      <a:pt x="4433" y="1253"/>
                    </a:cubicBezTo>
                    <a:cubicBezTo>
                      <a:pt x="4433" y="1251"/>
                      <a:pt x="4433" y="1251"/>
                      <a:pt x="4433" y="1251"/>
                    </a:cubicBezTo>
                    <a:cubicBezTo>
                      <a:pt x="4433" y="1249"/>
                      <a:pt x="4433" y="1249"/>
                      <a:pt x="4433" y="1249"/>
                    </a:cubicBezTo>
                    <a:cubicBezTo>
                      <a:pt x="4433" y="1245"/>
                      <a:pt x="4433" y="1245"/>
                      <a:pt x="4433" y="1245"/>
                    </a:cubicBezTo>
                    <a:cubicBezTo>
                      <a:pt x="4433" y="1240"/>
                      <a:pt x="4433" y="1240"/>
                      <a:pt x="4433" y="1240"/>
                    </a:cubicBezTo>
                    <a:cubicBezTo>
                      <a:pt x="4433" y="1239"/>
                      <a:pt x="4433" y="1239"/>
                      <a:pt x="4433" y="1239"/>
                    </a:cubicBezTo>
                    <a:cubicBezTo>
                      <a:pt x="4432" y="1238"/>
                      <a:pt x="4432" y="1238"/>
                      <a:pt x="4432" y="1238"/>
                    </a:cubicBezTo>
                    <a:cubicBezTo>
                      <a:pt x="4430" y="1238"/>
                      <a:pt x="4430" y="1238"/>
                      <a:pt x="4430" y="1238"/>
                    </a:cubicBezTo>
                    <a:cubicBezTo>
                      <a:pt x="4428" y="1236"/>
                      <a:pt x="4428" y="1236"/>
                      <a:pt x="4428" y="1236"/>
                    </a:cubicBezTo>
                    <a:cubicBezTo>
                      <a:pt x="4428" y="1234"/>
                      <a:pt x="4428" y="1234"/>
                      <a:pt x="4428" y="1234"/>
                    </a:cubicBezTo>
                    <a:cubicBezTo>
                      <a:pt x="4427" y="1233"/>
                      <a:pt x="4427" y="1233"/>
                      <a:pt x="4427" y="1233"/>
                    </a:cubicBezTo>
                    <a:cubicBezTo>
                      <a:pt x="4428" y="1230"/>
                      <a:pt x="4428" y="1230"/>
                      <a:pt x="4428" y="1230"/>
                    </a:cubicBezTo>
                    <a:cubicBezTo>
                      <a:pt x="4428" y="1229"/>
                      <a:pt x="4428" y="1229"/>
                      <a:pt x="4428" y="1229"/>
                    </a:cubicBezTo>
                    <a:cubicBezTo>
                      <a:pt x="4430" y="1228"/>
                      <a:pt x="4430" y="1228"/>
                      <a:pt x="4430" y="1228"/>
                    </a:cubicBezTo>
                    <a:cubicBezTo>
                      <a:pt x="4431" y="1228"/>
                      <a:pt x="4431" y="1228"/>
                      <a:pt x="4431" y="1228"/>
                    </a:cubicBezTo>
                    <a:cubicBezTo>
                      <a:pt x="4431" y="1227"/>
                      <a:pt x="4431" y="1227"/>
                      <a:pt x="4431" y="1227"/>
                    </a:cubicBezTo>
                    <a:cubicBezTo>
                      <a:pt x="4432" y="1225"/>
                      <a:pt x="4432" y="1225"/>
                      <a:pt x="4432" y="1225"/>
                    </a:cubicBezTo>
                    <a:cubicBezTo>
                      <a:pt x="4433" y="1221"/>
                      <a:pt x="4433" y="1221"/>
                      <a:pt x="4433" y="1221"/>
                    </a:cubicBezTo>
                    <a:cubicBezTo>
                      <a:pt x="4433" y="1220"/>
                      <a:pt x="4433" y="1220"/>
                      <a:pt x="4433" y="1220"/>
                    </a:cubicBezTo>
                    <a:cubicBezTo>
                      <a:pt x="4433" y="1220"/>
                      <a:pt x="4433" y="1220"/>
                      <a:pt x="4433" y="1220"/>
                    </a:cubicBezTo>
                    <a:cubicBezTo>
                      <a:pt x="4435" y="1220"/>
                      <a:pt x="4435" y="1220"/>
                      <a:pt x="4435" y="1220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4" y="1225"/>
                      <a:pt x="4434" y="1225"/>
                      <a:pt x="4434" y="1225"/>
                    </a:cubicBezTo>
                    <a:cubicBezTo>
                      <a:pt x="4435" y="1227"/>
                      <a:pt x="4435" y="1227"/>
                      <a:pt x="4435" y="1227"/>
                    </a:cubicBezTo>
                    <a:cubicBezTo>
                      <a:pt x="4434" y="1228"/>
                      <a:pt x="4434" y="1228"/>
                      <a:pt x="4434" y="1228"/>
                    </a:cubicBezTo>
                    <a:cubicBezTo>
                      <a:pt x="4433" y="1229"/>
                      <a:pt x="4433" y="1229"/>
                      <a:pt x="4433" y="1229"/>
                    </a:cubicBezTo>
                    <a:cubicBezTo>
                      <a:pt x="4433" y="1230"/>
                      <a:pt x="4433" y="1230"/>
                      <a:pt x="4433" y="1230"/>
                    </a:cubicBezTo>
                    <a:cubicBezTo>
                      <a:pt x="4431" y="1231"/>
                      <a:pt x="4431" y="1231"/>
                      <a:pt x="4431" y="1231"/>
                    </a:cubicBezTo>
                    <a:cubicBezTo>
                      <a:pt x="4431" y="1232"/>
                      <a:pt x="4431" y="1232"/>
                      <a:pt x="4431" y="1232"/>
                    </a:cubicBezTo>
                    <a:cubicBezTo>
                      <a:pt x="4431" y="1233"/>
                      <a:pt x="4431" y="1233"/>
                      <a:pt x="4431" y="1233"/>
                    </a:cubicBezTo>
                    <a:cubicBezTo>
                      <a:pt x="4431" y="1234"/>
                      <a:pt x="4431" y="1234"/>
                      <a:pt x="4431" y="1234"/>
                    </a:cubicBezTo>
                    <a:cubicBezTo>
                      <a:pt x="4434" y="1235"/>
                      <a:pt x="4434" y="1235"/>
                      <a:pt x="4434" y="1235"/>
                    </a:cubicBezTo>
                    <a:cubicBezTo>
                      <a:pt x="4435" y="1236"/>
                      <a:pt x="4435" y="1236"/>
                      <a:pt x="4435" y="1236"/>
                    </a:cubicBezTo>
                    <a:cubicBezTo>
                      <a:pt x="4437" y="1238"/>
                      <a:pt x="4437" y="1238"/>
                      <a:pt x="4437" y="1238"/>
                    </a:cubicBezTo>
                    <a:cubicBezTo>
                      <a:pt x="4437" y="1238"/>
                      <a:pt x="4437" y="1238"/>
                      <a:pt x="4437" y="1238"/>
                    </a:cubicBezTo>
                    <a:cubicBezTo>
                      <a:pt x="4437" y="1239"/>
                      <a:pt x="4437" y="1239"/>
                      <a:pt x="4437" y="1239"/>
                    </a:cubicBezTo>
                    <a:cubicBezTo>
                      <a:pt x="4437" y="1240"/>
                      <a:pt x="4437" y="1240"/>
                      <a:pt x="4437" y="1240"/>
                    </a:cubicBezTo>
                    <a:cubicBezTo>
                      <a:pt x="4436" y="1242"/>
                      <a:pt x="4436" y="1242"/>
                      <a:pt x="4436" y="1242"/>
                    </a:cubicBezTo>
                    <a:cubicBezTo>
                      <a:pt x="4436" y="1242"/>
                      <a:pt x="4436" y="1242"/>
                      <a:pt x="4436" y="1242"/>
                    </a:cubicBezTo>
                    <a:cubicBezTo>
                      <a:pt x="4437" y="1244"/>
                      <a:pt x="4437" y="1244"/>
                      <a:pt x="4437" y="1244"/>
                    </a:cubicBezTo>
                    <a:cubicBezTo>
                      <a:pt x="4437" y="1247"/>
                      <a:pt x="4437" y="1247"/>
                      <a:pt x="4437" y="1247"/>
                    </a:cubicBezTo>
                    <a:cubicBezTo>
                      <a:pt x="4437" y="1248"/>
                      <a:pt x="4437" y="1248"/>
                      <a:pt x="4437" y="1248"/>
                    </a:cubicBezTo>
                    <a:cubicBezTo>
                      <a:pt x="4437" y="1249"/>
                      <a:pt x="4437" y="1249"/>
                      <a:pt x="4437" y="1249"/>
                    </a:cubicBezTo>
                    <a:cubicBezTo>
                      <a:pt x="4437" y="1250"/>
                      <a:pt x="4437" y="1250"/>
                      <a:pt x="4437" y="1250"/>
                    </a:cubicBezTo>
                    <a:cubicBezTo>
                      <a:pt x="4437" y="1251"/>
                      <a:pt x="4437" y="1251"/>
                      <a:pt x="4437" y="1251"/>
                    </a:cubicBezTo>
                    <a:cubicBezTo>
                      <a:pt x="4438" y="1251"/>
                      <a:pt x="4438" y="1251"/>
                      <a:pt x="4438" y="1251"/>
                    </a:cubicBezTo>
                    <a:cubicBezTo>
                      <a:pt x="4439" y="1252"/>
                      <a:pt x="4439" y="1252"/>
                      <a:pt x="4439" y="1252"/>
                    </a:cubicBezTo>
                    <a:cubicBezTo>
                      <a:pt x="4442" y="1252"/>
                      <a:pt x="4442" y="1252"/>
                      <a:pt x="4442" y="1252"/>
                    </a:cubicBezTo>
                    <a:cubicBezTo>
                      <a:pt x="4443" y="1252"/>
                      <a:pt x="4443" y="1252"/>
                      <a:pt x="4443" y="1252"/>
                    </a:cubicBezTo>
                    <a:cubicBezTo>
                      <a:pt x="4446" y="1254"/>
                      <a:pt x="4446" y="1254"/>
                      <a:pt x="4446" y="1254"/>
                    </a:cubicBezTo>
                    <a:cubicBezTo>
                      <a:pt x="4450" y="1258"/>
                      <a:pt x="4450" y="1258"/>
                      <a:pt x="4450" y="1258"/>
                    </a:cubicBezTo>
                    <a:cubicBezTo>
                      <a:pt x="4453" y="1260"/>
                      <a:pt x="4453" y="1260"/>
                      <a:pt x="4453" y="1260"/>
                    </a:cubicBezTo>
                    <a:cubicBezTo>
                      <a:pt x="4457" y="1262"/>
                      <a:pt x="4457" y="1262"/>
                      <a:pt x="4457" y="1262"/>
                    </a:cubicBezTo>
                    <a:cubicBezTo>
                      <a:pt x="4459" y="1262"/>
                      <a:pt x="4459" y="1262"/>
                      <a:pt x="4459" y="1262"/>
                    </a:cubicBezTo>
                    <a:cubicBezTo>
                      <a:pt x="4462" y="1266"/>
                      <a:pt x="4462" y="1266"/>
                      <a:pt x="4462" y="1266"/>
                    </a:cubicBezTo>
                    <a:cubicBezTo>
                      <a:pt x="4465" y="1267"/>
                      <a:pt x="4465" y="1267"/>
                      <a:pt x="4465" y="1267"/>
                    </a:cubicBezTo>
                    <a:cubicBezTo>
                      <a:pt x="4466" y="1267"/>
                      <a:pt x="4466" y="1267"/>
                      <a:pt x="4466" y="1267"/>
                    </a:cubicBezTo>
                    <a:cubicBezTo>
                      <a:pt x="4468" y="1267"/>
                      <a:pt x="4468" y="1267"/>
                      <a:pt x="4468" y="1267"/>
                    </a:cubicBezTo>
                    <a:cubicBezTo>
                      <a:pt x="4468" y="1268"/>
                      <a:pt x="4468" y="1268"/>
                      <a:pt x="4468" y="1268"/>
                    </a:cubicBezTo>
                    <a:cubicBezTo>
                      <a:pt x="4469" y="1268"/>
                      <a:pt x="4469" y="1268"/>
                      <a:pt x="4469" y="1268"/>
                    </a:cubicBezTo>
                    <a:cubicBezTo>
                      <a:pt x="4471" y="1268"/>
                      <a:pt x="4471" y="1268"/>
                      <a:pt x="4471" y="1268"/>
                    </a:cubicBezTo>
                    <a:cubicBezTo>
                      <a:pt x="4475" y="1269"/>
                      <a:pt x="4475" y="1269"/>
                      <a:pt x="4475" y="1269"/>
                    </a:cubicBezTo>
                    <a:cubicBezTo>
                      <a:pt x="4475" y="1270"/>
                      <a:pt x="4475" y="1270"/>
                      <a:pt x="4475" y="1270"/>
                    </a:cubicBezTo>
                    <a:cubicBezTo>
                      <a:pt x="4476" y="1270"/>
                      <a:pt x="4476" y="1270"/>
                      <a:pt x="4476" y="1270"/>
                    </a:cubicBezTo>
                    <a:cubicBezTo>
                      <a:pt x="4477" y="1271"/>
                      <a:pt x="4477" y="1271"/>
                      <a:pt x="4477" y="1271"/>
                    </a:cubicBezTo>
                    <a:cubicBezTo>
                      <a:pt x="4477" y="1274"/>
                      <a:pt x="4477" y="1274"/>
                      <a:pt x="4477" y="1274"/>
                    </a:cubicBezTo>
                    <a:cubicBezTo>
                      <a:pt x="4477" y="1275"/>
                      <a:pt x="4477" y="1275"/>
                      <a:pt x="4477" y="1275"/>
                    </a:cubicBezTo>
                    <a:cubicBezTo>
                      <a:pt x="4480" y="1277"/>
                      <a:pt x="4480" y="1277"/>
                      <a:pt x="4480" y="1277"/>
                    </a:cubicBezTo>
                    <a:cubicBezTo>
                      <a:pt x="4481" y="1277"/>
                      <a:pt x="4481" y="1277"/>
                      <a:pt x="4481" y="1277"/>
                    </a:cubicBezTo>
                    <a:cubicBezTo>
                      <a:pt x="4482" y="1277"/>
                      <a:pt x="4482" y="1277"/>
                      <a:pt x="4482" y="1277"/>
                    </a:cubicBezTo>
                    <a:cubicBezTo>
                      <a:pt x="4482" y="1274"/>
                      <a:pt x="4482" y="1274"/>
                      <a:pt x="4482" y="1274"/>
                    </a:cubicBezTo>
                    <a:cubicBezTo>
                      <a:pt x="4484" y="1273"/>
                      <a:pt x="4484" y="1273"/>
                      <a:pt x="4484" y="1273"/>
                    </a:cubicBezTo>
                    <a:cubicBezTo>
                      <a:pt x="4486" y="1271"/>
                      <a:pt x="4486" y="1271"/>
                      <a:pt x="4486" y="1271"/>
                    </a:cubicBezTo>
                    <a:cubicBezTo>
                      <a:pt x="4488" y="1271"/>
                      <a:pt x="4488" y="1271"/>
                      <a:pt x="4488" y="1271"/>
                    </a:cubicBezTo>
                    <a:cubicBezTo>
                      <a:pt x="4489" y="1271"/>
                      <a:pt x="4489" y="1271"/>
                      <a:pt x="4489" y="1271"/>
                    </a:cubicBezTo>
                    <a:cubicBezTo>
                      <a:pt x="4490" y="1271"/>
                      <a:pt x="4490" y="1271"/>
                      <a:pt x="4490" y="1271"/>
                    </a:cubicBezTo>
                    <a:cubicBezTo>
                      <a:pt x="4491" y="1273"/>
                      <a:pt x="4491" y="1273"/>
                      <a:pt x="4491" y="1273"/>
                    </a:cubicBezTo>
                    <a:cubicBezTo>
                      <a:pt x="4491" y="1274"/>
                      <a:pt x="4491" y="1274"/>
                      <a:pt x="4491" y="1274"/>
                    </a:cubicBezTo>
                    <a:cubicBezTo>
                      <a:pt x="4493" y="1274"/>
                      <a:pt x="4493" y="1274"/>
                      <a:pt x="4493" y="1274"/>
                    </a:cubicBezTo>
                    <a:cubicBezTo>
                      <a:pt x="4496" y="1273"/>
                      <a:pt x="4496" y="1273"/>
                      <a:pt x="4496" y="1273"/>
                    </a:cubicBezTo>
                    <a:cubicBezTo>
                      <a:pt x="4497" y="1272"/>
                      <a:pt x="4497" y="1272"/>
                      <a:pt x="4497" y="1272"/>
                    </a:cubicBezTo>
                    <a:cubicBezTo>
                      <a:pt x="4499" y="1272"/>
                      <a:pt x="4499" y="1272"/>
                      <a:pt x="4499" y="1272"/>
                    </a:cubicBezTo>
                    <a:cubicBezTo>
                      <a:pt x="4502" y="1273"/>
                      <a:pt x="4502" y="1273"/>
                      <a:pt x="4502" y="1273"/>
                    </a:cubicBezTo>
                    <a:cubicBezTo>
                      <a:pt x="4502" y="1274"/>
                      <a:pt x="4502" y="1274"/>
                      <a:pt x="4502" y="1274"/>
                    </a:cubicBezTo>
                    <a:cubicBezTo>
                      <a:pt x="4504" y="1274"/>
                      <a:pt x="4504" y="1274"/>
                      <a:pt x="4504" y="1274"/>
                    </a:cubicBezTo>
                    <a:cubicBezTo>
                      <a:pt x="4505" y="1278"/>
                      <a:pt x="4505" y="1278"/>
                      <a:pt x="4505" y="1278"/>
                    </a:cubicBezTo>
                    <a:cubicBezTo>
                      <a:pt x="4505" y="1278"/>
                      <a:pt x="4505" y="1278"/>
                      <a:pt x="4505" y="1278"/>
                    </a:cubicBezTo>
                    <a:cubicBezTo>
                      <a:pt x="4506" y="1279"/>
                      <a:pt x="4506" y="1279"/>
                      <a:pt x="4506" y="1279"/>
                    </a:cubicBezTo>
                    <a:cubicBezTo>
                      <a:pt x="4506" y="1280"/>
                      <a:pt x="4506" y="1280"/>
                      <a:pt x="4506" y="1280"/>
                    </a:cubicBezTo>
                    <a:cubicBezTo>
                      <a:pt x="4505" y="1281"/>
                      <a:pt x="4505" y="1281"/>
                      <a:pt x="4505" y="1281"/>
                    </a:cubicBezTo>
                    <a:cubicBezTo>
                      <a:pt x="4505" y="1284"/>
                      <a:pt x="4505" y="1284"/>
                      <a:pt x="4505" y="1284"/>
                    </a:cubicBezTo>
                    <a:cubicBezTo>
                      <a:pt x="4504" y="1286"/>
                      <a:pt x="4504" y="1286"/>
                      <a:pt x="4504" y="1286"/>
                    </a:cubicBezTo>
                    <a:cubicBezTo>
                      <a:pt x="4504" y="1289"/>
                      <a:pt x="4504" y="1289"/>
                      <a:pt x="4504" y="1289"/>
                    </a:cubicBezTo>
                    <a:cubicBezTo>
                      <a:pt x="4502" y="1293"/>
                      <a:pt x="4502" y="1293"/>
                      <a:pt x="4502" y="1293"/>
                    </a:cubicBezTo>
                    <a:cubicBezTo>
                      <a:pt x="4502" y="1296"/>
                      <a:pt x="4502" y="1296"/>
                      <a:pt x="4502" y="1296"/>
                    </a:cubicBezTo>
                    <a:cubicBezTo>
                      <a:pt x="4502" y="1297"/>
                      <a:pt x="4502" y="1297"/>
                      <a:pt x="4502" y="1297"/>
                    </a:cubicBezTo>
                    <a:cubicBezTo>
                      <a:pt x="4502" y="1298"/>
                      <a:pt x="4502" y="1298"/>
                      <a:pt x="4502" y="1298"/>
                    </a:cubicBezTo>
                    <a:cubicBezTo>
                      <a:pt x="4502" y="1298"/>
                      <a:pt x="4502" y="1298"/>
                      <a:pt x="4502" y="1298"/>
                    </a:cubicBezTo>
                    <a:cubicBezTo>
                      <a:pt x="4502" y="1300"/>
                      <a:pt x="4502" y="1300"/>
                      <a:pt x="4502" y="1300"/>
                    </a:cubicBezTo>
                    <a:cubicBezTo>
                      <a:pt x="4503" y="1300"/>
                      <a:pt x="4503" y="1300"/>
                      <a:pt x="4503" y="1300"/>
                    </a:cubicBezTo>
                    <a:cubicBezTo>
                      <a:pt x="4503" y="1302"/>
                      <a:pt x="4503" y="1302"/>
                      <a:pt x="4503" y="1302"/>
                    </a:cubicBezTo>
                    <a:cubicBezTo>
                      <a:pt x="4503" y="1303"/>
                      <a:pt x="4503" y="1303"/>
                      <a:pt x="4503" y="1303"/>
                    </a:cubicBezTo>
                    <a:cubicBezTo>
                      <a:pt x="4504" y="1303"/>
                      <a:pt x="4504" y="1303"/>
                      <a:pt x="4504" y="1303"/>
                    </a:cubicBezTo>
                    <a:cubicBezTo>
                      <a:pt x="4505" y="1302"/>
                      <a:pt x="4505" y="1302"/>
                      <a:pt x="4505" y="1302"/>
                    </a:cubicBezTo>
                    <a:cubicBezTo>
                      <a:pt x="4506" y="1302"/>
                      <a:pt x="4506" y="1302"/>
                      <a:pt x="4506" y="1302"/>
                    </a:cubicBezTo>
                    <a:cubicBezTo>
                      <a:pt x="4506" y="1302"/>
                      <a:pt x="4506" y="1302"/>
                      <a:pt x="4506" y="1302"/>
                    </a:cubicBezTo>
                    <a:cubicBezTo>
                      <a:pt x="4507" y="1302"/>
                      <a:pt x="4507" y="1302"/>
                      <a:pt x="4507" y="1302"/>
                    </a:cubicBezTo>
                    <a:cubicBezTo>
                      <a:pt x="4508" y="1301"/>
                      <a:pt x="4508" y="1301"/>
                      <a:pt x="4508" y="1301"/>
                    </a:cubicBezTo>
                    <a:cubicBezTo>
                      <a:pt x="4508" y="1300"/>
                      <a:pt x="4508" y="1300"/>
                      <a:pt x="4508" y="1300"/>
                    </a:cubicBezTo>
                    <a:cubicBezTo>
                      <a:pt x="4509" y="1300"/>
                      <a:pt x="4509" y="1300"/>
                      <a:pt x="4509" y="1300"/>
                    </a:cubicBezTo>
                    <a:cubicBezTo>
                      <a:pt x="4511" y="1300"/>
                      <a:pt x="4511" y="1300"/>
                      <a:pt x="4511" y="1300"/>
                    </a:cubicBezTo>
                    <a:cubicBezTo>
                      <a:pt x="4511" y="1300"/>
                      <a:pt x="4511" y="1300"/>
                      <a:pt x="4511" y="1300"/>
                    </a:cubicBezTo>
                    <a:cubicBezTo>
                      <a:pt x="4511" y="1299"/>
                      <a:pt x="4511" y="1299"/>
                      <a:pt x="4511" y="1299"/>
                    </a:cubicBezTo>
                    <a:cubicBezTo>
                      <a:pt x="4511" y="1299"/>
                      <a:pt x="4511" y="1299"/>
                      <a:pt x="4511" y="1299"/>
                    </a:cubicBezTo>
                    <a:cubicBezTo>
                      <a:pt x="4509" y="1299"/>
                      <a:pt x="4509" y="1299"/>
                      <a:pt x="4509" y="1299"/>
                    </a:cubicBezTo>
                    <a:cubicBezTo>
                      <a:pt x="4508" y="1298"/>
                      <a:pt x="4508" y="1298"/>
                      <a:pt x="4508" y="1298"/>
                    </a:cubicBezTo>
                    <a:cubicBezTo>
                      <a:pt x="4506" y="1298"/>
                      <a:pt x="4506" y="1298"/>
                      <a:pt x="4506" y="1298"/>
                    </a:cubicBezTo>
                    <a:cubicBezTo>
                      <a:pt x="4505" y="1298"/>
                      <a:pt x="4505" y="1298"/>
                      <a:pt x="4505" y="1298"/>
                    </a:cubicBezTo>
                    <a:cubicBezTo>
                      <a:pt x="4504" y="1298"/>
                      <a:pt x="4504" y="1298"/>
                      <a:pt x="4504" y="1298"/>
                    </a:cubicBezTo>
                    <a:cubicBezTo>
                      <a:pt x="4504" y="1298"/>
                      <a:pt x="4504" y="1298"/>
                      <a:pt x="4504" y="1298"/>
                    </a:cubicBezTo>
                    <a:cubicBezTo>
                      <a:pt x="4503" y="1298"/>
                      <a:pt x="4503" y="1298"/>
                      <a:pt x="4503" y="1298"/>
                    </a:cubicBezTo>
                    <a:cubicBezTo>
                      <a:pt x="4505" y="1298"/>
                      <a:pt x="4505" y="1298"/>
                      <a:pt x="4505" y="1298"/>
                    </a:cubicBezTo>
                    <a:cubicBezTo>
                      <a:pt x="4506" y="1298"/>
                      <a:pt x="4506" y="1298"/>
                      <a:pt x="4506" y="1298"/>
                    </a:cubicBezTo>
                    <a:cubicBezTo>
                      <a:pt x="4507" y="1298"/>
                      <a:pt x="4507" y="1298"/>
                      <a:pt x="4507" y="1298"/>
                    </a:cubicBezTo>
                    <a:cubicBezTo>
                      <a:pt x="4509" y="1298"/>
                      <a:pt x="4509" y="1298"/>
                      <a:pt x="4509" y="1298"/>
                    </a:cubicBezTo>
                    <a:cubicBezTo>
                      <a:pt x="4510" y="1298"/>
                      <a:pt x="4510" y="1298"/>
                      <a:pt x="4510" y="1298"/>
                    </a:cubicBezTo>
                    <a:cubicBezTo>
                      <a:pt x="4511" y="1298"/>
                      <a:pt x="4511" y="1298"/>
                      <a:pt x="4511" y="1298"/>
                    </a:cubicBezTo>
                    <a:cubicBezTo>
                      <a:pt x="4511" y="1297"/>
                      <a:pt x="4511" y="1297"/>
                      <a:pt x="4511" y="1297"/>
                    </a:cubicBezTo>
                    <a:cubicBezTo>
                      <a:pt x="4510" y="1297"/>
                      <a:pt x="4510" y="1297"/>
                      <a:pt x="4510" y="1297"/>
                    </a:cubicBezTo>
                    <a:cubicBezTo>
                      <a:pt x="4509" y="1296"/>
                      <a:pt x="4509" y="1296"/>
                      <a:pt x="4509" y="1296"/>
                    </a:cubicBezTo>
                    <a:cubicBezTo>
                      <a:pt x="4510" y="1296"/>
                      <a:pt x="4510" y="1296"/>
                      <a:pt x="4510" y="1296"/>
                    </a:cubicBezTo>
                    <a:cubicBezTo>
                      <a:pt x="4511" y="1296"/>
                      <a:pt x="4511" y="1296"/>
                      <a:pt x="4511" y="1296"/>
                    </a:cubicBezTo>
                    <a:cubicBezTo>
                      <a:pt x="4511" y="1296"/>
                      <a:pt x="4511" y="1296"/>
                      <a:pt x="4511" y="1296"/>
                    </a:cubicBezTo>
                    <a:cubicBezTo>
                      <a:pt x="4511" y="1295"/>
                      <a:pt x="4511" y="1295"/>
                      <a:pt x="4511" y="1295"/>
                    </a:cubicBezTo>
                    <a:cubicBezTo>
                      <a:pt x="4511" y="1294"/>
                      <a:pt x="4511" y="1294"/>
                      <a:pt x="4511" y="1294"/>
                    </a:cubicBezTo>
                    <a:cubicBezTo>
                      <a:pt x="4511" y="1294"/>
                      <a:pt x="4511" y="1294"/>
                      <a:pt x="4511" y="1294"/>
                    </a:cubicBezTo>
                    <a:cubicBezTo>
                      <a:pt x="4511" y="1293"/>
                      <a:pt x="4511" y="1293"/>
                      <a:pt x="4511" y="1293"/>
                    </a:cubicBezTo>
                    <a:cubicBezTo>
                      <a:pt x="4511" y="1291"/>
                      <a:pt x="4511" y="1291"/>
                      <a:pt x="4511" y="1291"/>
                    </a:cubicBezTo>
                    <a:cubicBezTo>
                      <a:pt x="4512" y="1290"/>
                      <a:pt x="4512" y="1290"/>
                      <a:pt x="4512" y="1290"/>
                    </a:cubicBezTo>
                    <a:cubicBezTo>
                      <a:pt x="4513" y="1289"/>
                      <a:pt x="4513" y="1289"/>
                      <a:pt x="4513" y="1289"/>
                    </a:cubicBezTo>
                    <a:cubicBezTo>
                      <a:pt x="4515" y="1288"/>
                      <a:pt x="4515" y="1288"/>
                      <a:pt x="4515" y="1288"/>
                    </a:cubicBezTo>
                    <a:cubicBezTo>
                      <a:pt x="4516" y="1288"/>
                      <a:pt x="4516" y="1288"/>
                      <a:pt x="4516" y="1288"/>
                    </a:cubicBezTo>
                    <a:cubicBezTo>
                      <a:pt x="4517" y="1287"/>
                      <a:pt x="4517" y="1287"/>
                      <a:pt x="4517" y="1287"/>
                    </a:cubicBezTo>
                    <a:cubicBezTo>
                      <a:pt x="4517" y="1287"/>
                      <a:pt x="4517" y="1287"/>
                      <a:pt x="4517" y="1287"/>
                    </a:cubicBezTo>
                    <a:cubicBezTo>
                      <a:pt x="4517" y="1285"/>
                      <a:pt x="4517" y="1285"/>
                      <a:pt x="4517" y="1285"/>
                    </a:cubicBezTo>
                    <a:cubicBezTo>
                      <a:pt x="4518" y="1283"/>
                      <a:pt x="4518" y="1283"/>
                      <a:pt x="4518" y="1283"/>
                    </a:cubicBezTo>
                    <a:cubicBezTo>
                      <a:pt x="4518" y="1282"/>
                      <a:pt x="4518" y="1282"/>
                      <a:pt x="4518" y="1282"/>
                    </a:cubicBezTo>
                    <a:cubicBezTo>
                      <a:pt x="4517" y="1282"/>
                      <a:pt x="4517" y="1282"/>
                      <a:pt x="4517" y="1282"/>
                    </a:cubicBezTo>
                    <a:cubicBezTo>
                      <a:pt x="4516" y="1281"/>
                      <a:pt x="4516" y="1281"/>
                      <a:pt x="4516" y="1281"/>
                    </a:cubicBezTo>
                    <a:cubicBezTo>
                      <a:pt x="4515" y="1280"/>
                      <a:pt x="4515" y="1280"/>
                      <a:pt x="4515" y="1280"/>
                    </a:cubicBezTo>
                    <a:cubicBezTo>
                      <a:pt x="4515" y="1279"/>
                      <a:pt x="4515" y="1279"/>
                      <a:pt x="4515" y="1279"/>
                    </a:cubicBezTo>
                    <a:cubicBezTo>
                      <a:pt x="4515" y="1278"/>
                      <a:pt x="4515" y="1278"/>
                      <a:pt x="4515" y="1278"/>
                    </a:cubicBezTo>
                    <a:cubicBezTo>
                      <a:pt x="4516" y="1278"/>
                      <a:pt x="4516" y="1278"/>
                      <a:pt x="4516" y="1278"/>
                    </a:cubicBezTo>
                    <a:cubicBezTo>
                      <a:pt x="4517" y="1277"/>
                      <a:pt x="4517" y="1277"/>
                      <a:pt x="4517" y="1277"/>
                    </a:cubicBezTo>
                    <a:cubicBezTo>
                      <a:pt x="4519" y="1276"/>
                      <a:pt x="4519" y="1276"/>
                      <a:pt x="4519" y="1276"/>
                    </a:cubicBezTo>
                    <a:cubicBezTo>
                      <a:pt x="4520" y="1276"/>
                      <a:pt x="4520" y="1276"/>
                      <a:pt x="4520" y="1276"/>
                    </a:cubicBezTo>
                    <a:cubicBezTo>
                      <a:pt x="4520" y="1276"/>
                      <a:pt x="4520" y="1276"/>
                      <a:pt x="4520" y="1276"/>
                    </a:cubicBezTo>
                    <a:cubicBezTo>
                      <a:pt x="4520" y="1274"/>
                      <a:pt x="4520" y="1274"/>
                      <a:pt x="4520" y="1274"/>
                    </a:cubicBezTo>
                    <a:cubicBezTo>
                      <a:pt x="4520" y="1274"/>
                      <a:pt x="4520" y="1274"/>
                      <a:pt x="4520" y="1274"/>
                    </a:cubicBezTo>
                    <a:cubicBezTo>
                      <a:pt x="4520" y="1272"/>
                      <a:pt x="4520" y="1272"/>
                      <a:pt x="4520" y="1272"/>
                    </a:cubicBezTo>
                    <a:cubicBezTo>
                      <a:pt x="4520" y="1270"/>
                      <a:pt x="4520" y="1270"/>
                      <a:pt x="4520" y="1270"/>
                    </a:cubicBezTo>
                    <a:cubicBezTo>
                      <a:pt x="4520" y="1269"/>
                      <a:pt x="4520" y="1269"/>
                      <a:pt x="4520" y="1269"/>
                    </a:cubicBezTo>
                    <a:cubicBezTo>
                      <a:pt x="4519" y="1268"/>
                      <a:pt x="4519" y="1268"/>
                      <a:pt x="4519" y="1268"/>
                    </a:cubicBezTo>
                    <a:cubicBezTo>
                      <a:pt x="4520" y="1267"/>
                      <a:pt x="4520" y="1267"/>
                      <a:pt x="4520" y="1267"/>
                    </a:cubicBezTo>
                    <a:cubicBezTo>
                      <a:pt x="4521" y="1266"/>
                      <a:pt x="4521" y="1266"/>
                      <a:pt x="4521" y="1266"/>
                    </a:cubicBezTo>
                    <a:cubicBezTo>
                      <a:pt x="4521" y="1265"/>
                      <a:pt x="4521" y="1265"/>
                      <a:pt x="4521" y="1265"/>
                    </a:cubicBezTo>
                    <a:cubicBezTo>
                      <a:pt x="4522" y="1265"/>
                      <a:pt x="4522" y="1265"/>
                      <a:pt x="4522" y="1265"/>
                    </a:cubicBezTo>
                    <a:cubicBezTo>
                      <a:pt x="4522" y="1264"/>
                      <a:pt x="4522" y="1264"/>
                      <a:pt x="4522" y="1264"/>
                    </a:cubicBezTo>
                    <a:cubicBezTo>
                      <a:pt x="4523" y="1263"/>
                      <a:pt x="4523" y="1263"/>
                      <a:pt x="4523" y="1263"/>
                    </a:cubicBezTo>
                    <a:cubicBezTo>
                      <a:pt x="4524" y="1262"/>
                      <a:pt x="4524" y="1262"/>
                      <a:pt x="4524" y="1262"/>
                    </a:cubicBezTo>
                    <a:cubicBezTo>
                      <a:pt x="4524" y="1261"/>
                      <a:pt x="4524" y="1261"/>
                      <a:pt x="4524" y="1261"/>
                    </a:cubicBezTo>
                    <a:cubicBezTo>
                      <a:pt x="4524" y="1260"/>
                      <a:pt x="4524" y="1260"/>
                      <a:pt x="4524" y="1260"/>
                    </a:cubicBezTo>
                    <a:cubicBezTo>
                      <a:pt x="4525" y="1260"/>
                      <a:pt x="4525" y="1260"/>
                      <a:pt x="4525" y="1260"/>
                    </a:cubicBezTo>
                    <a:cubicBezTo>
                      <a:pt x="4526" y="1259"/>
                      <a:pt x="4526" y="1259"/>
                      <a:pt x="4526" y="1259"/>
                    </a:cubicBezTo>
                    <a:cubicBezTo>
                      <a:pt x="4526" y="1258"/>
                      <a:pt x="4526" y="1258"/>
                      <a:pt x="4526" y="1258"/>
                    </a:cubicBezTo>
                    <a:cubicBezTo>
                      <a:pt x="4526" y="1257"/>
                      <a:pt x="4526" y="1257"/>
                      <a:pt x="4526" y="1257"/>
                    </a:cubicBezTo>
                    <a:cubicBezTo>
                      <a:pt x="4526" y="1256"/>
                      <a:pt x="4526" y="1256"/>
                      <a:pt x="4526" y="1256"/>
                    </a:cubicBezTo>
                    <a:cubicBezTo>
                      <a:pt x="4526" y="1254"/>
                      <a:pt x="4526" y="1254"/>
                      <a:pt x="4526" y="1254"/>
                    </a:cubicBezTo>
                    <a:cubicBezTo>
                      <a:pt x="4525" y="1254"/>
                      <a:pt x="4525" y="1254"/>
                      <a:pt x="4525" y="1254"/>
                    </a:cubicBezTo>
                    <a:cubicBezTo>
                      <a:pt x="4524" y="1254"/>
                      <a:pt x="4524" y="1254"/>
                      <a:pt x="4524" y="1254"/>
                    </a:cubicBezTo>
                    <a:cubicBezTo>
                      <a:pt x="4524" y="1254"/>
                      <a:pt x="4524" y="1254"/>
                      <a:pt x="4524" y="1254"/>
                    </a:cubicBezTo>
                    <a:cubicBezTo>
                      <a:pt x="4523" y="1254"/>
                      <a:pt x="4523" y="1254"/>
                      <a:pt x="4523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1" y="1254"/>
                      <a:pt x="4521" y="1254"/>
                      <a:pt x="4521" y="1254"/>
                    </a:cubicBezTo>
                    <a:cubicBezTo>
                      <a:pt x="4521" y="1253"/>
                      <a:pt x="4521" y="1253"/>
                      <a:pt x="4521" y="1253"/>
                    </a:cubicBezTo>
                    <a:cubicBezTo>
                      <a:pt x="4521" y="1252"/>
                      <a:pt x="4521" y="1252"/>
                      <a:pt x="4521" y="1252"/>
                    </a:cubicBezTo>
                    <a:cubicBezTo>
                      <a:pt x="4522" y="1251"/>
                      <a:pt x="4522" y="1251"/>
                      <a:pt x="4522" y="1251"/>
                    </a:cubicBezTo>
                    <a:cubicBezTo>
                      <a:pt x="4523" y="1251"/>
                      <a:pt x="4523" y="1251"/>
                      <a:pt x="4523" y="1251"/>
                    </a:cubicBezTo>
                    <a:cubicBezTo>
                      <a:pt x="4524" y="1251"/>
                      <a:pt x="4524" y="1251"/>
                      <a:pt x="4524" y="1251"/>
                    </a:cubicBezTo>
                    <a:cubicBezTo>
                      <a:pt x="4525" y="1251"/>
                      <a:pt x="4525" y="1251"/>
                      <a:pt x="4525" y="1251"/>
                    </a:cubicBezTo>
                    <a:cubicBezTo>
                      <a:pt x="4526" y="1251"/>
                      <a:pt x="4526" y="1251"/>
                      <a:pt x="4526" y="1251"/>
                    </a:cubicBezTo>
                    <a:cubicBezTo>
                      <a:pt x="4528" y="1251"/>
                      <a:pt x="4528" y="1251"/>
                      <a:pt x="4528" y="1251"/>
                    </a:cubicBezTo>
                    <a:cubicBezTo>
                      <a:pt x="4529" y="1251"/>
                      <a:pt x="4529" y="1251"/>
                      <a:pt x="4529" y="1251"/>
                    </a:cubicBezTo>
                    <a:cubicBezTo>
                      <a:pt x="4530" y="1250"/>
                      <a:pt x="4530" y="1250"/>
                      <a:pt x="4530" y="1250"/>
                    </a:cubicBezTo>
                    <a:cubicBezTo>
                      <a:pt x="4530" y="1249"/>
                      <a:pt x="4530" y="1249"/>
                      <a:pt x="4530" y="1249"/>
                    </a:cubicBezTo>
                    <a:cubicBezTo>
                      <a:pt x="4530" y="1247"/>
                      <a:pt x="4530" y="1247"/>
                      <a:pt x="4530" y="1247"/>
                    </a:cubicBezTo>
                    <a:cubicBezTo>
                      <a:pt x="4531" y="1245"/>
                      <a:pt x="4531" y="1245"/>
                      <a:pt x="4531" y="1245"/>
                    </a:cubicBezTo>
                    <a:cubicBezTo>
                      <a:pt x="4531" y="1244"/>
                      <a:pt x="4531" y="1244"/>
                      <a:pt x="4531" y="1244"/>
                    </a:cubicBezTo>
                    <a:cubicBezTo>
                      <a:pt x="4531" y="1242"/>
                      <a:pt x="4531" y="1242"/>
                      <a:pt x="4531" y="1242"/>
                    </a:cubicBezTo>
                    <a:cubicBezTo>
                      <a:pt x="4532" y="1241"/>
                      <a:pt x="4532" y="1241"/>
                      <a:pt x="4532" y="1241"/>
                    </a:cubicBezTo>
                    <a:cubicBezTo>
                      <a:pt x="4533" y="1241"/>
                      <a:pt x="4533" y="1241"/>
                      <a:pt x="4533" y="1241"/>
                    </a:cubicBezTo>
                    <a:cubicBezTo>
                      <a:pt x="4533" y="1242"/>
                      <a:pt x="4533" y="1242"/>
                      <a:pt x="4533" y="1242"/>
                    </a:cubicBezTo>
                    <a:cubicBezTo>
                      <a:pt x="4534" y="1243"/>
                      <a:pt x="4534" y="1243"/>
                      <a:pt x="4534" y="1243"/>
                    </a:cubicBezTo>
                    <a:cubicBezTo>
                      <a:pt x="4535" y="1243"/>
                      <a:pt x="4535" y="1243"/>
                      <a:pt x="4535" y="1243"/>
                    </a:cubicBezTo>
                    <a:cubicBezTo>
                      <a:pt x="4535" y="1242"/>
                      <a:pt x="4535" y="1242"/>
                      <a:pt x="4535" y="1242"/>
                    </a:cubicBezTo>
                    <a:cubicBezTo>
                      <a:pt x="4536" y="1242"/>
                      <a:pt x="4536" y="1242"/>
                      <a:pt x="4536" y="1242"/>
                    </a:cubicBezTo>
                    <a:cubicBezTo>
                      <a:pt x="4537" y="1240"/>
                      <a:pt x="4537" y="1240"/>
                      <a:pt x="4537" y="1240"/>
                    </a:cubicBezTo>
                    <a:cubicBezTo>
                      <a:pt x="4538" y="1239"/>
                      <a:pt x="4538" y="1239"/>
                      <a:pt x="4538" y="1239"/>
                    </a:cubicBezTo>
                    <a:cubicBezTo>
                      <a:pt x="4539" y="1238"/>
                      <a:pt x="4539" y="1238"/>
                      <a:pt x="4539" y="1238"/>
                    </a:cubicBezTo>
                    <a:cubicBezTo>
                      <a:pt x="4539" y="1237"/>
                      <a:pt x="4539" y="1237"/>
                      <a:pt x="4539" y="1237"/>
                    </a:cubicBezTo>
                    <a:cubicBezTo>
                      <a:pt x="4538" y="1236"/>
                      <a:pt x="4538" y="1236"/>
                      <a:pt x="4538" y="1236"/>
                    </a:cubicBezTo>
                    <a:cubicBezTo>
                      <a:pt x="4535" y="1236"/>
                      <a:pt x="4535" y="1236"/>
                      <a:pt x="4535" y="1236"/>
                    </a:cubicBezTo>
                    <a:cubicBezTo>
                      <a:pt x="4535" y="1235"/>
                      <a:pt x="4535" y="1235"/>
                      <a:pt x="4535" y="1235"/>
                    </a:cubicBezTo>
                    <a:cubicBezTo>
                      <a:pt x="4535" y="1234"/>
                      <a:pt x="4535" y="1234"/>
                      <a:pt x="4535" y="1234"/>
                    </a:cubicBezTo>
                    <a:cubicBezTo>
                      <a:pt x="4535" y="1232"/>
                      <a:pt x="4535" y="1232"/>
                      <a:pt x="4535" y="1232"/>
                    </a:cubicBezTo>
                    <a:cubicBezTo>
                      <a:pt x="4536" y="1229"/>
                      <a:pt x="4536" y="1229"/>
                      <a:pt x="4536" y="1229"/>
                    </a:cubicBezTo>
                    <a:cubicBezTo>
                      <a:pt x="4537" y="1229"/>
                      <a:pt x="4537" y="1229"/>
                      <a:pt x="4537" y="1229"/>
                    </a:cubicBezTo>
                    <a:cubicBezTo>
                      <a:pt x="4537" y="1229"/>
                      <a:pt x="4537" y="1229"/>
                      <a:pt x="4537" y="1229"/>
                    </a:cubicBezTo>
                    <a:cubicBezTo>
                      <a:pt x="4539" y="1231"/>
                      <a:pt x="4539" y="1231"/>
                      <a:pt x="4539" y="1231"/>
                    </a:cubicBezTo>
                    <a:cubicBezTo>
                      <a:pt x="4539" y="1231"/>
                      <a:pt x="4539" y="1231"/>
                      <a:pt x="4539" y="1231"/>
                    </a:cubicBezTo>
                    <a:cubicBezTo>
                      <a:pt x="4541" y="1231"/>
                      <a:pt x="4541" y="1231"/>
                      <a:pt x="4541" y="1231"/>
                    </a:cubicBezTo>
                    <a:cubicBezTo>
                      <a:pt x="4542" y="1231"/>
                      <a:pt x="4542" y="1231"/>
                      <a:pt x="4542" y="1231"/>
                    </a:cubicBezTo>
                    <a:cubicBezTo>
                      <a:pt x="4542" y="1231"/>
                      <a:pt x="4542" y="1231"/>
                      <a:pt x="4542" y="1231"/>
                    </a:cubicBezTo>
                    <a:cubicBezTo>
                      <a:pt x="4541" y="1228"/>
                      <a:pt x="4541" y="1228"/>
                      <a:pt x="4541" y="1228"/>
                    </a:cubicBezTo>
                    <a:cubicBezTo>
                      <a:pt x="4539" y="1227"/>
                      <a:pt x="4539" y="1227"/>
                      <a:pt x="4539" y="1227"/>
                    </a:cubicBezTo>
                    <a:cubicBezTo>
                      <a:pt x="4540" y="1227"/>
                      <a:pt x="4540" y="1227"/>
                      <a:pt x="4540" y="1227"/>
                    </a:cubicBezTo>
                    <a:cubicBezTo>
                      <a:pt x="4542" y="1226"/>
                      <a:pt x="4542" y="1226"/>
                      <a:pt x="4542" y="1226"/>
                    </a:cubicBezTo>
                    <a:cubicBezTo>
                      <a:pt x="4542" y="1225"/>
                      <a:pt x="4542" y="1225"/>
                      <a:pt x="4542" y="1225"/>
                    </a:cubicBezTo>
                    <a:cubicBezTo>
                      <a:pt x="4539" y="1223"/>
                      <a:pt x="4539" y="1223"/>
                      <a:pt x="4539" y="1223"/>
                    </a:cubicBezTo>
                    <a:cubicBezTo>
                      <a:pt x="4538" y="1222"/>
                      <a:pt x="4538" y="1222"/>
                      <a:pt x="4538" y="1222"/>
                    </a:cubicBezTo>
                    <a:cubicBezTo>
                      <a:pt x="4537" y="1222"/>
                      <a:pt x="4537" y="1222"/>
                      <a:pt x="4537" y="1222"/>
                    </a:cubicBezTo>
                    <a:cubicBezTo>
                      <a:pt x="4538" y="1220"/>
                      <a:pt x="4538" y="1220"/>
                      <a:pt x="4538" y="1220"/>
                    </a:cubicBezTo>
                    <a:cubicBezTo>
                      <a:pt x="4539" y="1219"/>
                      <a:pt x="4539" y="1219"/>
                      <a:pt x="4539" y="1219"/>
                    </a:cubicBezTo>
                    <a:cubicBezTo>
                      <a:pt x="4539" y="1218"/>
                      <a:pt x="4539" y="1218"/>
                      <a:pt x="4539" y="1218"/>
                    </a:cubicBezTo>
                    <a:cubicBezTo>
                      <a:pt x="4542" y="1217"/>
                      <a:pt x="4542" y="1217"/>
                      <a:pt x="4542" y="1217"/>
                    </a:cubicBezTo>
                    <a:cubicBezTo>
                      <a:pt x="4544" y="1217"/>
                      <a:pt x="4544" y="1217"/>
                      <a:pt x="4544" y="1217"/>
                    </a:cubicBezTo>
                    <a:cubicBezTo>
                      <a:pt x="4544" y="1217"/>
                      <a:pt x="4544" y="1217"/>
                      <a:pt x="4544" y="1217"/>
                    </a:cubicBezTo>
                    <a:cubicBezTo>
                      <a:pt x="4544" y="1218"/>
                      <a:pt x="4544" y="1218"/>
                      <a:pt x="4544" y="1218"/>
                    </a:cubicBezTo>
                    <a:cubicBezTo>
                      <a:pt x="4545" y="1220"/>
                      <a:pt x="4545" y="1220"/>
                      <a:pt x="4545" y="1220"/>
                    </a:cubicBezTo>
                    <a:cubicBezTo>
                      <a:pt x="4546" y="1220"/>
                      <a:pt x="4546" y="1220"/>
                      <a:pt x="4546" y="1220"/>
                    </a:cubicBezTo>
                    <a:cubicBezTo>
                      <a:pt x="4546" y="1221"/>
                      <a:pt x="4546" y="1221"/>
                      <a:pt x="4546" y="1221"/>
                    </a:cubicBezTo>
                    <a:cubicBezTo>
                      <a:pt x="4547" y="1221"/>
                      <a:pt x="4547" y="1221"/>
                      <a:pt x="4547" y="1221"/>
                    </a:cubicBezTo>
                    <a:cubicBezTo>
                      <a:pt x="4548" y="1220"/>
                      <a:pt x="4548" y="1220"/>
                      <a:pt x="4548" y="1220"/>
                    </a:cubicBezTo>
                    <a:cubicBezTo>
                      <a:pt x="4548" y="1219"/>
                      <a:pt x="4548" y="1219"/>
                      <a:pt x="4548" y="1219"/>
                    </a:cubicBezTo>
                    <a:cubicBezTo>
                      <a:pt x="4548" y="1218"/>
                      <a:pt x="4548" y="1218"/>
                      <a:pt x="4548" y="1218"/>
                    </a:cubicBezTo>
                    <a:cubicBezTo>
                      <a:pt x="4548" y="1217"/>
                      <a:pt x="4548" y="1217"/>
                      <a:pt x="4548" y="1217"/>
                    </a:cubicBezTo>
                    <a:cubicBezTo>
                      <a:pt x="4546" y="1216"/>
                      <a:pt x="4546" y="1216"/>
                      <a:pt x="4546" y="1216"/>
                    </a:cubicBezTo>
                    <a:cubicBezTo>
                      <a:pt x="4544" y="1214"/>
                      <a:pt x="4544" y="1214"/>
                      <a:pt x="4544" y="1214"/>
                    </a:cubicBezTo>
                    <a:cubicBezTo>
                      <a:pt x="4544" y="1213"/>
                      <a:pt x="4544" y="1213"/>
                      <a:pt x="4544" y="1213"/>
                    </a:cubicBezTo>
                    <a:cubicBezTo>
                      <a:pt x="4544" y="1211"/>
                      <a:pt x="4544" y="1211"/>
                      <a:pt x="4544" y="1211"/>
                    </a:cubicBezTo>
                    <a:cubicBezTo>
                      <a:pt x="4544" y="1210"/>
                      <a:pt x="4544" y="1210"/>
                      <a:pt x="4544" y="1210"/>
                    </a:cubicBezTo>
                    <a:cubicBezTo>
                      <a:pt x="4545" y="1209"/>
                      <a:pt x="4545" y="1209"/>
                      <a:pt x="4545" y="1209"/>
                    </a:cubicBezTo>
                    <a:cubicBezTo>
                      <a:pt x="4546" y="1209"/>
                      <a:pt x="4546" y="1209"/>
                      <a:pt x="4546" y="1209"/>
                    </a:cubicBezTo>
                    <a:cubicBezTo>
                      <a:pt x="4548" y="1209"/>
                      <a:pt x="4548" y="1209"/>
                      <a:pt x="4548" y="1209"/>
                    </a:cubicBezTo>
                    <a:cubicBezTo>
                      <a:pt x="4549" y="1208"/>
                      <a:pt x="4549" y="1208"/>
                      <a:pt x="4549" y="1208"/>
                    </a:cubicBezTo>
                    <a:cubicBezTo>
                      <a:pt x="4549" y="1207"/>
                      <a:pt x="4549" y="1207"/>
                      <a:pt x="4549" y="1207"/>
                    </a:cubicBezTo>
                    <a:cubicBezTo>
                      <a:pt x="4549" y="1204"/>
                      <a:pt x="4549" y="1204"/>
                      <a:pt x="4549" y="1204"/>
                    </a:cubicBezTo>
                    <a:cubicBezTo>
                      <a:pt x="4549" y="1203"/>
                      <a:pt x="4549" y="1203"/>
                      <a:pt x="4549" y="1203"/>
                    </a:cubicBezTo>
                    <a:cubicBezTo>
                      <a:pt x="4550" y="1203"/>
                      <a:pt x="4550" y="1203"/>
                      <a:pt x="4550" y="1203"/>
                    </a:cubicBezTo>
                    <a:cubicBezTo>
                      <a:pt x="4552" y="1202"/>
                      <a:pt x="4552" y="1202"/>
                      <a:pt x="4552" y="1202"/>
                    </a:cubicBezTo>
                    <a:cubicBezTo>
                      <a:pt x="4556" y="1194"/>
                      <a:pt x="4556" y="1194"/>
                      <a:pt x="4556" y="1194"/>
                    </a:cubicBezTo>
                    <a:cubicBezTo>
                      <a:pt x="4555" y="1193"/>
                      <a:pt x="4555" y="1193"/>
                      <a:pt x="4555" y="1193"/>
                    </a:cubicBezTo>
                    <a:cubicBezTo>
                      <a:pt x="4554" y="1193"/>
                      <a:pt x="4554" y="1193"/>
                      <a:pt x="4554" y="1193"/>
                    </a:cubicBezTo>
                    <a:cubicBezTo>
                      <a:pt x="4555" y="1192"/>
                      <a:pt x="4555" y="1192"/>
                      <a:pt x="4555" y="1192"/>
                    </a:cubicBezTo>
                    <a:cubicBezTo>
                      <a:pt x="4555" y="1191"/>
                      <a:pt x="4555" y="1191"/>
                      <a:pt x="4555" y="1191"/>
                    </a:cubicBezTo>
                    <a:cubicBezTo>
                      <a:pt x="4555" y="1190"/>
                      <a:pt x="4555" y="1190"/>
                      <a:pt x="4555" y="1190"/>
                    </a:cubicBezTo>
                    <a:cubicBezTo>
                      <a:pt x="4554" y="1190"/>
                      <a:pt x="4554" y="1190"/>
                      <a:pt x="4554" y="1190"/>
                    </a:cubicBezTo>
                    <a:cubicBezTo>
                      <a:pt x="4553" y="1191"/>
                      <a:pt x="4553" y="1191"/>
                      <a:pt x="4553" y="1191"/>
                    </a:cubicBezTo>
                    <a:cubicBezTo>
                      <a:pt x="4552" y="1190"/>
                      <a:pt x="4552" y="1190"/>
                      <a:pt x="4552" y="1190"/>
                    </a:cubicBezTo>
                    <a:cubicBezTo>
                      <a:pt x="4551" y="1185"/>
                      <a:pt x="4551" y="1185"/>
                      <a:pt x="4551" y="1185"/>
                    </a:cubicBezTo>
                    <a:cubicBezTo>
                      <a:pt x="4551" y="1183"/>
                      <a:pt x="4551" y="1183"/>
                      <a:pt x="4551" y="1183"/>
                    </a:cubicBezTo>
                    <a:cubicBezTo>
                      <a:pt x="4551" y="1180"/>
                      <a:pt x="4551" y="1180"/>
                      <a:pt x="4551" y="1180"/>
                    </a:cubicBezTo>
                    <a:cubicBezTo>
                      <a:pt x="4551" y="1180"/>
                      <a:pt x="4551" y="1180"/>
                      <a:pt x="4551" y="1180"/>
                    </a:cubicBezTo>
                    <a:cubicBezTo>
                      <a:pt x="4553" y="1178"/>
                      <a:pt x="4553" y="1178"/>
                      <a:pt x="4553" y="1178"/>
                    </a:cubicBezTo>
                    <a:cubicBezTo>
                      <a:pt x="4555" y="1176"/>
                      <a:pt x="4555" y="1176"/>
                      <a:pt x="4555" y="1176"/>
                    </a:cubicBezTo>
                    <a:cubicBezTo>
                      <a:pt x="4555" y="1176"/>
                      <a:pt x="4555" y="1176"/>
                      <a:pt x="4555" y="1176"/>
                    </a:cubicBezTo>
                    <a:cubicBezTo>
                      <a:pt x="4553" y="1174"/>
                      <a:pt x="4553" y="1174"/>
                      <a:pt x="4553" y="1174"/>
                    </a:cubicBezTo>
                    <a:cubicBezTo>
                      <a:pt x="4553" y="1174"/>
                      <a:pt x="4553" y="1174"/>
                      <a:pt x="4553" y="1174"/>
                    </a:cubicBezTo>
                    <a:cubicBezTo>
                      <a:pt x="4555" y="1168"/>
                      <a:pt x="4555" y="1168"/>
                      <a:pt x="4555" y="1168"/>
                    </a:cubicBezTo>
                    <a:cubicBezTo>
                      <a:pt x="4555" y="1167"/>
                      <a:pt x="4555" y="1167"/>
                      <a:pt x="4555" y="1167"/>
                    </a:cubicBezTo>
                    <a:cubicBezTo>
                      <a:pt x="4555" y="1167"/>
                      <a:pt x="4555" y="1167"/>
                      <a:pt x="4555" y="1167"/>
                    </a:cubicBezTo>
                    <a:cubicBezTo>
                      <a:pt x="4553" y="1165"/>
                      <a:pt x="4553" y="1165"/>
                      <a:pt x="4553" y="1165"/>
                    </a:cubicBezTo>
                    <a:cubicBezTo>
                      <a:pt x="4553" y="1164"/>
                      <a:pt x="4553" y="1164"/>
                      <a:pt x="4553" y="1164"/>
                    </a:cubicBezTo>
                    <a:cubicBezTo>
                      <a:pt x="4552" y="1162"/>
                      <a:pt x="4552" y="1162"/>
                      <a:pt x="4552" y="1162"/>
                    </a:cubicBezTo>
                    <a:cubicBezTo>
                      <a:pt x="4552" y="1161"/>
                      <a:pt x="4552" y="1161"/>
                      <a:pt x="4552" y="1161"/>
                    </a:cubicBezTo>
                    <a:cubicBezTo>
                      <a:pt x="4553" y="1160"/>
                      <a:pt x="4553" y="1160"/>
                      <a:pt x="4553" y="1160"/>
                    </a:cubicBezTo>
                    <a:cubicBezTo>
                      <a:pt x="4553" y="1158"/>
                      <a:pt x="4553" y="1158"/>
                      <a:pt x="4553" y="1158"/>
                    </a:cubicBezTo>
                    <a:cubicBezTo>
                      <a:pt x="4553" y="1158"/>
                      <a:pt x="4553" y="1158"/>
                      <a:pt x="4553" y="1158"/>
                    </a:cubicBezTo>
                    <a:cubicBezTo>
                      <a:pt x="4553" y="1157"/>
                      <a:pt x="4553" y="1157"/>
                      <a:pt x="4553" y="1157"/>
                    </a:cubicBezTo>
                    <a:cubicBezTo>
                      <a:pt x="4550" y="1157"/>
                      <a:pt x="4550" y="1157"/>
                      <a:pt x="4550" y="1157"/>
                    </a:cubicBezTo>
                    <a:cubicBezTo>
                      <a:pt x="4549" y="1156"/>
                      <a:pt x="4549" y="1156"/>
                      <a:pt x="4549" y="1156"/>
                    </a:cubicBezTo>
                    <a:cubicBezTo>
                      <a:pt x="4549" y="1156"/>
                      <a:pt x="4549" y="1156"/>
                      <a:pt x="4549" y="1156"/>
                    </a:cubicBezTo>
                    <a:cubicBezTo>
                      <a:pt x="4549" y="1155"/>
                      <a:pt x="4549" y="1155"/>
                      <a:pt x="4549" y="1155"/>
                    </a:cubicBezTo>
                    <a:cubicBezTo>
                      <a:pt x="4550" y="1155"/>
                      <a:pt x="4550" y="1155"/>
                      <a:pt x="4550" y="1155"/>
                    </a:cubicBezTo>
                    <a:cubicBezTo>
                      <a:pt x="4553" y="1156"/>
                      <a:pt x="4553" y="1156"/>
                      <a:pt x="4553" y="1156"/>
                    </a:cubicBezTo>
                    <a:cubicBezTo>
                      <a:pt x="4554" y="1156"/>
                      <a:pt x="4554" y="1156"/>
                      <a:pt x="4554" y="1156"/>
                    </a:cubicBezTo>
                    <a:cubicBezTo>
                      <a:pt x="4555" y="1156"/>
                      <a:pt x="4555" y="1156"/>
                      <a:pt x="4555" y="1156"/>
                    </a:cubicBezTo>
                    <a:cubicBezTo>
                      <a:pt x="4555" y="1153"/>
                      <a:pt x="4555" y="1153"/>
                      <a:pt x="4555" y="1153"/>
                    </a:cubicBezTo>
                    <a:cubicBezTo>
                      <a:pt x="4555" y="1152"/>
                      <a:pt x="4555" y="1152"/>
                      <a:pt x="4555" y="1152"/>
                    </a:cubicBezTo>
                    <a:cubicBezTo>
                      <a:pt x="4553" y="1152"/>
                      <a:pt x="4553" y="1152"/>
                      <a:pt x="4553" y="1152"/>
                    </a:cubicBezTo>
                    <a:cubicBezTo>
                      <a:pt x="4553" y="1152"/>
                      <a:pt x="4553" y="1152"/>
                      <a:pt x="4553" y="1152"/>
                    </a:cubicBezTo>
                    <a:cubicBezTo>
                      <a:pt x="4553" y="1151"/>
                      <a:pt x="4553" y="1151"/>
                      <a:pt x="4553" y="1151"/>
                    </a:cubicBezTo>
                    <a:cubicBezTo>
                      <a:pt x="4554" y="1151"/>
                      <a:pt x="4554" y="1151"/>
                      <a:pt x="4554" y="1151"/>
                    </a:cubicBezTo>
                    <a:cubicBezTo>
                      <a:pt x="4555" y="1151"/>
                      <a:pt x="4555" y="1151"/>
                      <a:pt x="4555" y="1151"/>
                    </a:cubicBezTo>
                    <a:cubicBezTo>
                      <a:pt x="4555" y="1150"/>
                      <a:pt x="4555" y="1150"/>
                      <a:pt x="4555" y="1150"/>
                    </a:cubicBezTo>
                    <a:cubicBezTo>
                      <a:pt x="4556" y="1147"/>
                      <a:pt x="4556" y="1147"/>
                      <a:pt x="4556" y="1147"/>
                    </a:cubicBezTo>
                    <a:cubicBezTo>
                      <a:pt x="4556" y="1146"/>
                      <a:pt x="4556" y="1146"/>
                      <a:pt x="4556" y="1146"/>
                    </a:cubicBezTo>
                    <a:cubicBezTo>
                      <a:pt x="4555" y="1146"/>
                      <a:pt x="4555" y="1146"/>
                      <a:pt x="4555" y="1146"/>
                    </a:cubicBezTo>
                    <a:cubicBezTo>
                      <a:pt x="4552" y="1147"/>
                      <a:pt x="4552" y="1147"/>
                      <a:pt x="4552" y="1147"/>
                    </a:cubicBezTo>
                    <a:cubicBezTo>
                      <a:pt x="4551" y="1147"/>
                      <a:pt x="4551" y="1147"/>
                      <a:pt x="4551" y="1147"/>
                    </a:cubicBezTo>
                    <a:cubicBezTo>
                      <a:pt x="4551" y="1147"/>
                      <a:pt x="4551" y="1147"/>
                      <a:pt x="4551" y="1147"/>
                    </a:cubicBezTo>
                    <a:cubicBezTo>
                      <a:pt x="4551" y="1146"/>
                      <a:pt x="4551" y="1146"/>
                      <a:pt x="4551" y="1146"/>
                    </a:cubicBezTo>
                    <a:cubicBezTo>
                      <a:pt x="4550" y="1145"/>
                      <a:pt x="4550" y="1145"/>
                      <a:pt x="4550" y="1145"/>
                    </a:cubicBezTo>
                    <a:cubicBezTo>
                      <a:pt x="4550" y="1144"/>
                      <a:pt x="4550" y="1144"/>
                      <a:pt x="4550" y="1144"/>
                    </a:cubicBezTo>
                    <a:cubicBezTo>
                      <a:pt x="4551" y="1144"/>
                      <a:pt x="4551" y="1144"/>
                      <a:pt x="4551" y="1144"/>
                    </a:cubicBezTo>
                    <a:cubicBezTo>
                      <a:pt x="4553" y="1145"/>
                      <a:pt x="4553" y="1145"/>
                      <a:pt x="4553" y="1145"/>
                    </a:cubicBezTo>
                    <a:cubicBezTo>
                      <a:pt x="4555" y="1145"/>
                      <a:pt x="4555" y="1145"/>
                      <a:pt x="4555" y="1145"/>
                    </a:cubicBezTo>
                    <a:cubicBezTo>
                      <a:pt x="4555" y="1144"/>
                      <a:pt x="4555" y="1144"/>
                      <a:pt x="4555" y="1144"/>
                    </a:cubicBezTo>
                    <a:cubicBezTo>
                      <a:pt x="4556" y="1144"/>
                      <a:pt x="4556" y="1144"/>
                      <a:pt x="4556" y="1144"/>
                    </a:cubicBezTo>
                    <a:cubicBezTo>
                      <a:pt x="4557" y="1143"/>
                      <a:pt x="4557" y="1143"/>
                      <a:pt x="4557" y="1143"/>
                    </a:cubicBezTo>
                    <a:cubicBezTo>
                      <a:pt x="4555" y="1136"/>
                      <a:pt x="4555" y="1136"/>
                      <a:pt x="4555" y="1136"/>
                    </a:cubicBezTo>
                    <a:cubicBezTo>
                      <a:pt x="4555" y="1134"/>
                      <a:pt x="4555" y="1134"/>
                      <a:pt x="4555" y="1134"/>
                    </a:cubicBezTo>
                    <a:cubicBezTo>
                      <a:pt x="4556" y="1124"/>
                      <a:pt x="4556" y="1124"/>
                      <a:pt x="4556" y="1124"/>
                    </a:cubicBezTo>
                    <a:cubicBezTo>
                      <a:pt x="4556" y="1119"/>
                      <a:pt x="4556" y="1119"/>
                      <a:pt x="4556" y="1119"/>
                    </a:cubicBezTo>
                    <a:cubicBezTo>
                      <a:pt x="4555" y="1116"/>
                      <a:pt x="4555" y="1116"/>
                      <a:pt x="4555" y="1116"/>
                    </a:cubicBezTo>
                    <a:cubicBezTo>
                      <a:pt x="4555" y="1112"/>
                      <a:pt x="4555" y="1112"/>
                      <a:pt x="4555" y="1112"/>
                    </a:cubicBezTo>
                    <a:cubicBezTo>
                      <a:pt x="4554" y="1109"/>
                      <a:pt x="4554" y="1109"/>
                      <a:pt x="4554" y="1109"/>
                    </a:cubicBezTo>
                    <a:cubicBezTo>
                      <a:pt x="4553" y="1107"/>
                      <a:pt x="4553" y="1107"/>
                      <a:pt x="4553" y="1107"/>
                    </a:cubicBezTo>
                    <a:cubicBezTo>
                      <a:pt x="4553" y="1105"/>
                      <a:pt x="4553" y="1105"/>
                      <a:pt x="4553" y="1105"/>
                    </a:cubicBezTo>
                    <a:cubicBezTo>
                      <a:pt x="4552" y="1104"/>
                      <a:pt x="4552" y="1104"/>
                      <a:pt x="4552" y="1104"/>
                    </a:cubicBezTo>
                    <a:cubicBezTo>
                      <a:pt x="4551" y="1102"/>
                      <a:pt x="4551" y="1102"/>
                      <a:pt x="4551" y="1102"/>
                    </a:cubicBezTo>
                    <a:cubicBezTo>
                      <a:pt x="4551" y="1102"/>
                      <a:pt x="4551" y="1102"/>
                      <a:pt x="4551" y="1102"/>
                    </a:cubicBezTo>
                    <a:cubicBezTo>
                      <a:pt x="4548" y="1101"/>
                      <a:pt x="4548" y="1101"/>
                      <a:pt x="4548" y="1101"/>
                    </a:cubicBezTo>
                    <a:cubicBezTo>
                      <a:pt x="4548" y="1101"/>
                      <a:pt x="4548" y="1101"/>
                      <a:pt x="4548" y="1101"/>
                    </a:cubicBezTo>
                    <a:cubicBezTo>
                      <a:pt x="4548" y="1102"/>
                      <a:pt x="4548" y="1102"/>
                      <a:pt x="4548" y="1102"/>
                    </a:cubicBezTo>
                    <a:cubicBezTo>
                      <a:pt x="4550" y="1104"/>
                      <a:pt x="4550" y="1104"/>
                      <a:pt x="4550" y="1104"/>
                    </a:cubicBezTo>
                    <a:cubicBezTo>
                      <a:pt x="4551" y="1106"/>
                      <a:pt x="4551" y="1106"/>
                      <a:pt x="4551" y="1106"/>
                    </a:cubicBezTo>
                    <a:cubicBezTo>
                      <a:pt x="4551" y="1108"/>
                      <a:pt x="4551" y="1108"/>
                      <a:pt x="4551" y="1108"/>
                    </a:cubicBezTo>
                    <a:cubicBezTo>
                      <a:pt x="4551" y="1109"/>
                      <a:pt x="4551" y="1109"/>
                      <a:pt x="4551" y="1109"/>
                    </a:cubicBezTo>
                    <a:cubicBezTo>
                      <a:pt x="4537" y="1105"/>
                      <a:pt x="4537" y="1105"/>
                      <a:pt x="4537" y="1105"/>
                    </a:cubicBezTo>
                    <a:cubicBezTo>
                      <a:pt x="4537" y="1105"/>
                      <a:pt x="4537" y="1105"/>
                      <a:pt x="4537" y="1105"/>
                    </a:cubicBezTo>
                    <a:cubicBezTo>
                      <a:pt x="4536" y="1107"/>
                      <a:pt x="4536" y="1107"/>
                      <a:pt x="4536" y="1107"/>
                    </a:cubicBezTo>
                    <a:cubicBezTo>
                      <a:pt x="4535" y="1107"/>
                      <a:pt x="4535" y="1107"/>
                      <a:pt x="4535" y="1107"/>
                    </a:cubicBezTo>
                    <a:cubicBezTo>
                      <a:pt x="4534" y="1106"/>
                      <a:pt x="4534" y="1106"/>
                      <a:pt x="4534" y="1106"/>
                    </a:cubicBezTo>
                    <a:cubicBezTo>
                      <a:pt x="4533" y="1106"/>
                      <a:pt x="4533" y="1106"/>
                      <a:pt x="4533" y="1106"/>
                    </a:cubicBezTo>
                    <a:cubicBezTo>
                      <a:pt x="4533" y="1106"/>
                      <a:pt x="4533" y="1106"/>
                      <a:pt x="4533" y="1106"/>
                    </a:cubicBezTo>
                    <a:cubicBezTo>
                      <a:pt x="4533" y="1108"/>
                      <a:pt x="4533" y="1108"/>
                      <a:pt x="4533" y="1108"/>
                    </a:cubicBezTo>
                    <a:cubicBezTo>
                      <a:pt x="4532" y="1108"/>
                      <a:pt x="4532" y="1108"/>
                      <a:pt x="4532" y="1108"/>
                    </a:cubicBezTo>
                    <a:cubicBezTo>
                      <a:pt x="4531" y="1109"/>
                      <a:pt x="4531" y="1109"/>
                      <a:pt x="4531" y="1109"/>
                    </a:cubicBezTo>
                    <a:cubicBezTo>
                      <a:pt x="4528" y="1108"/>
                      <a:pt x="4528" y="1108"/>
                      <a:pt x="4528" y="1108"/>
                    </a:cubicBezTo>
                    <a:cubicBezTo>
                      <a:pt x="4526" y="1107"/>
                      <a:pt x="4526" y="1107"/>
                      <a:pt x="4526" y="1107"/>
                    </a:cubicBezTo>
                    <a:cubicBezTo>
                      <a:pt x="4525" y="1107"/>
                      <a:pt x="4525" y="1107"/>
                      <a:pt x="4525" y="1107"/>
                    </a:cubicBezTo>
                    <a:cubicBezTo>
                      <a:pt x="4524" y="1105"/>
                      <a:pt x="4524" y="1105"/>
                      <a:pt x="4524" y="1105"/>
                    </a:cubicBezTo>
                    <a:cubicBezTo>
                      <a:pt x="4522" y="1105"/>
                      <a:pt x="4522" y="1105"/>
                      <a:pt x="4522" y="1105"/>
                    </a:cubicBezTo>
                    <a:cubicBezTo>
                      <a:pt x="4522" y="1105"/>
                      <a:pt x="4522" y="1105"/>
                      <a:pt x="4522" y="1105"/>
                    </a:cubicBezTo>
                    <a:cubicBezTo>
                      <a:pt x="4521" y="1105"/>
                      <a:pt x="4521" y="1105"/>
                      <a:pt x="4521" y="1105"/>
                    </a:cubicBezTo>
                    <a:cubicBezTo>
                      <a:pt x="4519" y="1107"/>
                      <a:pt x="4519" y="1107"/>
                      <a:pt x="4519" y="1107"/>
                    </a:cubicBezTo>
                    <a:cubicBezTo>
                      <a:pt x="4519" y="1107"/>
                      <a:pt x="4519" y="1107"/>
                      <a:pt x="4519" y="1107"/>
                    </a:cubicBezTo>
                    <a:cubicBezTo>
                      <a:pt x="4517" y="1107"/>
                      <a:pt x="4517" y="1107"/>
                      <a:pt x="4517" y="1107"/>
                    </a:cubicBezTo>
                    <a:cubicBezTo>
                      <a:pt x="4517" y="1107"/>
                      <a:pt x="4517" y="1107"/>
                      <a:pt x="4517" y="1107"/>
                    </a:cubicBezTo>
                    <a:cubicBezTo>
                      <a:pt x="4517" y="1106"/>
                      <a:pt x="4517" y="1106"/>
                      <a:pt x="4517" y="1106"/>
                    </a:cubicBezTo>
                    <a:cubicBezTo>
                      <a:pt x="4518" y="1105"/>
                      <a:pt x="4518" y="1105"/>
                      <a:pt x="4518" y="1105"/>
                    </a:cubicBezTo>
                    <a:cubicBezTo>
                      <a:pt x="4519" y="1103"/>
                      <a:pt x="4519" y="1103"/>
                      <a:pt x="4519" y="1103"/>
                    </a:cubicBezTo>
                    <a:cubicBezTo>
                      <a:pt x="4520" y="1102"/>
                      <a:pt x="4520" y="1102"/>
                      <a:pt x="4520" y="1102"/>
                    </a:cubicBezTo>
                    <a:cubicBezTo>
                      <a:pt x="4521" y="1102"/>
                      <a:pt x="4521" y="1102"/>
                      <a:pt x="4521" y="1102"/>
                    </a:cubicBezTo>
                    <a:cubicBezTo>
                      <a:pt x="4522" y="1102"/>
                      <a:pt x="4522" y="1102"/>
                      <a:pt x="4522" y="1102"/>
                    </a:cubicBezTo>
                    <a:cubicBezTo>
                      <a:pt x="4524" y="1102"/>
                      <a:pt x="4524" y="1102"/>
                      <a:pt x="4524" y="1102"/>
                    </a:cubicBezTo>
                    <a:cubicBezTo>
                      <a:pt x="4524" y="1103"/>
                      <a:pt x="4524" y="1103"/>
                      <a:pt x="4524" y="1103"/>
                    </a:cubicBezTo>
                    <a:cubicBezTo>
                      <a:pt x="4525" y="1102"/>
                      <a:pt x="4525" y="1102"/>
                      <a:pt x="4525" y="1102"/>
                    </a:cubicBezTo>
                    <a:cubicBezTo>
                      <a:pt x="4525" y="1102"/>
                      <a:pt x="4525" y="1102"/>
                      <a:pt x="4525" y="1102"/>
                    </a:cubicBezTo>
                    <a:cubicBezTo>
                      <a:pt x="4524" y="1100"/>
                      <a:pt x="4524" y="1100"/>
                      <a:pt x="4524" y="1100"/>
                    </a:cubicBezTo>
                    <a:cubicBezTo>
                      <a:pt x="4524" y="1098"/>
                      <a:pt x="4524" y="1098"/>
                      <a:pt x="4524" y="1098"/>
                    </a:cubicBezTo>
                    <a:cubicBezTo>
                      <a:pt x="4524" y="1097"/>
                      <a:pt x="4524" y="1097"/>
                      <a:pt x="4524" y="1097"/>
                    </a:cubicBezTo>
                    <a:cubicBezTo>
                      <a:pt x="4525" y="1096"/>
                      <a:pt x="4525" y="1096"/>
                      <a:pt x="4525" y="1096"/>
                    </a:cubicBezTo>
                    <a:cubicBezTo>
                      <a:pt x="4526" y="1095"/>
                      <a:pt x="4526" y="1095"/>
                      <a:pt x="4526" y="1095"/>
                    </a:cubicBezTo>
                    <a:cubicBezTo>
                      <a:pt x="4526" y="1093"/>
                      <a:pt x="4526" y="1093"/>
                      <a:pt x="4526" y="1093"/>
                    </a:cubicBezTo>
                    <a:cubicBezTo>
                      <a:pt x="4526" y="1091"/>
                      <a:pt x="4526" y="1091"/>
                      <a:pt x="4526" y="1091"/>
                    </a:cubicBezTo>
                    <a:cubicBezTo>
                      <a:pt x="4526" y="1089"/>
                      <a:pt x="4526" y="1089"/>
                      <a:pt x="4526" y="1089"/>
                    </a:cubicBezTo>
                    <a:cubicBezTo>
                      <a:pt x="4526" y="1086"/>
                      <a:pt x="4526" y="1086"/>
                      <a:pt x="4526" y="1086"/>
                    </a:cubicBezTo>
                    <a:cubicBezTo>
                      <a:pt x="4527" y="1084"/>
                      <a:pt x="4527" y="1084"/>
                      <a:pt x="4527" y="1084"/>
                    </a:cubicBezTo>
                    <a:cubicBezTo>
                      <a:pt x="4528" y="1083"/>
                      <a:pt x="4528" y="1083"/>
                      <a:pt x="4528" y="1083"/>
                    </a:cubicBezTo>
                    <a:cubicBezTo>
                      <a:pt x="4529" y="1082"/>
                      <a:pt x="4529" y="1082"/>
                      <a:pt x="4529" y="1082"/>
                    </a:cubicBezTo>
                    <a:cubicBezTo>
                      <a:pt x="4530" y="1082"/>
                      <a:pt x="4530" y="1082"/>
                      <a:pt x="4530" y="1082"/>
                    </a:cubicBezTo>
                    <a:cubicBezTo>
                      <a:pt x="4531" y="1081"/>
                      <a:pt x="4531" y="1081"/>
                      <a:pt x="4531" y="1081"/>
                    </a:cubicBezTo>
                    <a:cubicBezTo>
                      <a:pt x="4531" y="1078"/>
                      <a:pt x="4531" y="1078"/>
                      <a:pt x="4531" y="1078"/>
                    </a:cubicBezTo>
                    <a:cubicBezTo>
                      <a:pt x="4532" y="1075"/>
                      <a:pt x="4532" y="1075"/>
                      <a:pt x="4532" y="1075"/>
                    </a:cubicBezTo>
                    <a:cubicBezTo>
                      <a:pt x="4533" y="1074"/>
                      <a:pt x="4533" y="1074"/>
                      <a:pt x="4533" y="1074"/>
                    </a:cubicBezTo>
                    <a:cubicBezTo>
                      <a:pt x="4533" y="1074"/>
                      <a:pt x="4533" y="1074"/>
                      <a:pt x="4533" y="1074"/>
                    </a:cubicBezTo>
                    <a:cubicBezTo>
                      <a:pt x="4534" y="1074"/>
                      <a:pt x="4534" y="1074"/>
                      <a:pt x="4534" y="1074"/>
                    </a:cubicBezTo>
                    <a:cubicBezTo>
                      <a:pt x="4535" y="1074"/>
                      <a:pt x="4535" y="1074"/>
                      <a:pt x="4535" y="1074"/>
                    </a:cubicBezTo>
                    <a:cubicBezTo>
                      <a:pt x="4535" y="1075"/>
                      <a:pt x="4535" y="1075"/>
                      <a:pt x="4535" y="1075"/>
                    </a:cubicBezTo>
                    <a:cubicBezTo>
                      <a:pt x="4535" y="1076"/>
                      <a:pt x="4535" y="1076"/>
                      <a:pt x="4535" y="1076"/>
                    </a:cubicBezTo>
                    <a:cubicBezTo>
                      <a:pt x="4534" y="1079"/>
                      <a:pt x="4534" y="1079"/>
                      <a:pt x="4534" y="1079"/>
                    </a:cubicBezTo>
                    <a:cubicBezTo>
                      <a:pt x="4534" y="1080"/>
                      <a:pt x="4534" y="1080"/>
                      <a:pt x="4534" y="1080"/>
                    </a:cubicBezTo>
                    <a:cubicBezTo>
                      <a:pt x="4534" y="1080"/>
                      <a:pt x="4534" y="1080"/>
                      <a:pt x="4534" y="1080"/>
                    </a:cubicBezTo>
                    <a:cubicBezTo>
                      <a:pt x="4535" y="1080"/>
                      <a:pt x="4535" y="1080"/>
                      <a:pt x="4535" y="1080"/>
                    </a:cubicBezTo>
                    <a:cubicBezTo>
                      <a:pt x="4536" y="1080"/>
                      <a:pt x="4536" y="1080"/>
                      <a:pt x="4536" y="1080"/>
                    </a:cubicBezTo>
                    <a:cubicBezTo>
                      <a:pt x="4537" y="1080"/>
                      <a:pt x="4537" y="1080"/>
                      <a:pt x="4537" y="1080"/>
                    </a:cubicBezTo>
                    <a:cubicBezTo>
                      <a:pt x="4538" y="1079"/>
                      <a:pt x="4538" y="1079"/>
                      <a:pt x="4538" y="1079"/>
                    </a:cubicBezTo>
                    <a:cubicBezTo>
                      <a:pt x="4539" y="1078"/>
                      <a:pt x="4539" y="1078"/>
                      <a:pt x="4539" y="1078"/>
                    </a:cubicBezTo>
                    <a:cubicBezTo>
                      <a:pt x="4539" y="1077"/>
                      <a:pt x="4539" y="1077"/>
                      <a:pt x="4539" y="1077"/>
                    </a:cubicBezTo>
                    <a:cubicBezTo>
                      <a:pt x="4540" y="1074"/>
                      <a:pt x="4540" y="1074"/>
                      <a:pt x="4540" y="1074"/>
                    </a:cubicBezTo>
                    <a:cubicBezTo>
                      <a:pt x="4541" y="1073"/>
                      <a:pt x="4541" y="1073"/>
                      <a:pt x="4541" y="1073"/>
                    </a:cubicBezTo>
                    <a:cubicBezTo>
                      <a:pt x="4542" y="1074"/>
                      <a:pt x="4542" y="1074"/>
                      <a:pt x="4542" y="1074"/>
                    </a:cubicBezTo>
                    <a:cubicBezTo>
                      <a:pt x="4542" y="1076"/>
                      <a:pt x="4542" y="1076"/>
                      <a:pt x="4542" y="1076"/>
                    </a:cubicBezTo>
                    <a:cubicBezTo>
                      <a:pt x="4541" y="1076"/>
                      <a:pt x="4541" y="1076"/>
                      <a:pt x="4541" y="1076"/>
                    </a:cubicBezTo>
                    <a:cubicBezTo>
                      <a:pt x="4541" y="1079"/>
                      <a:pt x="4541" y="1079"/>
                      <a:pt x="4541" y="1079"/>
                    </a:cubicBezTo>
                    <a:cubicBezTo>
                      <a:pt x="4542" y="1083"/>
                      <a:pt x="4542" y="1083"/>
                      <a:pt x="4542" y="1083"/>
                    </a:cubicBezTo>
                    <a:cubicBezTo>
                      <a:pt x="4544" y="1085"/>
                      <a:pt x="4544" y="1085"/>
                      <a:pt x="4544" y="1085"/>
                    </a:cubicBezTo>
                    <a:cubicBezTo>
                      <a:pt x="4544" y="1087"/>
                      <a:pt x="4544" y="1087"/>
                      <a:pt x="4544" y="1087"/>
                    </a:cubicBezTo>
                    <a:cubicBezTo>
                      <a:pt x="4545" y="1087"/>
                      <a:pt x="4545" y="1087"/>
                      <a:pt x="4545" y="1087"/>
                    </a:cubicBezTo>
                    <a:cubicBezTo>
                      <a:pt x="4546" y="1087"/>
                      <a:pt x="4546" y="1087"/>
                      <a:pt x="4546" y="1087"/>
                    </a:cubicBezTo>
                    <a:cubicBezTo>
                      <a:pt x="4547" y="1087"/>
                      <a:pt x="4547" y="1087"/>
                      <a:pt x="4547" y="1087"/>
                    </a:cubicBezTo>
                    <a:cubicBezTo>
                      <a:pt x="4550" y="1086"/>
                      <a:pt x="4550" y="1086"/>
                      <a:pt x="4550" y="1086"/>
                    </a:cubicBezTo>
                    <a:cubicBezTo>
                      <a:pt x="4551" y="1085"/>
                      <a:pt x="4551" y="1085"/>
                      <a:pt x="4551" y="1085"/>
                    </a:cubicBezTo>
                    <a:cubicBezTo>
                      <a:pt x="4552" y="1085"/>
                      <a:pt x="4552" y="1085"/>
                      <a:pt x="4552" y="1085"/>
                    </a:cubicBezTo>
                    <a:cubicBezTo>
                      <a:pt x="4553" y="1083"/>
                      <a:pt x="4553" y="1083"/>
                      <a:pt x="4553" y="1083"/>
                    </a:cubicBezTo>
                    <a:cubicBezTo>
                      <a:pt x="4553" y="1082"/>
                      <a:pt x="4553" y="1082"/>
                      <a:pt x="4553" y="1082"/>
                    </a:cubicBezTo>
                    <a:cubicBezTo>
                      <a:pt x="4553" y="1081"/>
                      <a:pt x="4553" y="1081"/>
                      <a:pt x="4553" y="1081"/>
                    </a:cubicBezTo>
                    <a:cubicBezTo>
                      <a:pt x="4554" y="1081"/>
                      <a:pt x="4554" y="1081"/>
                      <a:pt x="4554" y="1081"/>
                    </a:cubicBezTo>
                    <a:cubicBezTo>
                      <a:pt x="4555" y="1080"/>
                      <a:pt x="4555" y="1080"/>
                      <a:pt x="4555" y="1080"/>
                    </a:cubicBezTo>
                    <a:cubicBezTo>
                      <a:pt x="4555" y="1080"/>
                      <a:pt x="4555" y="1080"/>
                      <a:pt x="4555" y="1080"/>
                    </a:cubicBezTo>
                    <a:cubicBezTo>
                      <a:pt x="4554" y="1079"/>
                      <a:pt x="4554" y="1079"/>
                      <a:pt x="4554" y="1079"/>
                    </a:cubicBezTo>
                    <a:cubicBezTo>
                      <a:pt x="4552" y="1080"/>
                      <a:pt x="4552" y="1080"/>
                      <a:pt x="4552" y="1080"/>
                    </a:cubicBezTo>
                    <a:cubicBezTo>
                      <a:pt x="4551" y="1079"/>
                      <a:pt x="4551" y="1079"/>
                      <a:pt x="4551" y="1079"/>
                    </a:cubicBezTo>
                    <a:cubicBezTo>
                      <a:pt x="4557" y="1075"/>
                      <a:pt x="4557" y="1075"/>
                      <a:pt x="4557" y="1075"/>
                    </a:cubicBezTo>
                    <a:cubicBezTo>
                      <a:pt x="4565" y="1076"/>
                      <a:pt x="4565" y="1076"/>
                      <a:pt x="4565" y="1076"/>
                    </a:cubicBezTo>
                    <a:cubicBezTo>
                      <a:pt x="4566" y="1078"/>
                      <a:pt x="4566" y="1078"/>
                      <a:pt x="4566" y="1078"/>
                    </a:cubicBezTo>
                    <a:cubicBezTo>
                      <a:pt x="4564" y="1079"/>
                      <a:pt x="4564" y="1079"/>
                      <a:pt x="4564" y="1079"/>
                    </a:cubicBezTo>
                    <a:cubicBezTo>
                      <a:pt x="4562" y="1080"/>
                      <a:pt x="4562" y="1080"/>
                      <a:pt x="4562" y="1080"/>
                    </a:cubicBezTo>
                    <a:cubicBezTo>
                      <a:pt x="4560" y="1081"/>
                      <a:pt x="4560" y="1081"/>
                      <a:pt x="4560" y="1081"/>
                    </a:cubicBezTo>
                    <a:cubicBezTo>
                      <a:pt x="4560" y="1082"/>
                      <a:pt x="4560" y="1082"/>
                      <a:pt x="4560" y="1082"/>
                    </a:cubicBezTo>
                    <a:cubicBezTo>
                      <a:pt x="4559" y="1083"/>
                      <a:pt x="4559" y="1083"/>
                      <a:pt x="4559" y="1083"/>
                    </a:cubicBezTo>
                    <a:cubicBezTo>
                      <a:pt x="4559" y="1084"/>
                      <a:pt x="4559" y="1084"/>
                      <a:pt x="4559" y="1084"/>
                    </a:cubicBezTo>
                    <a:cubicBezTo>
                      <a:pt x="4559" y="1085"/>
                      <a:pt x="4559" y="1085"/>
                      <a:pt x="4559" y="1085"/>
                    </a:cubicBezTo>
                    <a:cubicBezTo>
                      <a:pt x="4561" y="1084"/>
                      <a:pt x="4561" y="1084"/>
                      <a:pt x="4561" y="1084"/>
                    </a:cubicBezTo>
                    <a:cubicBezTo>
                      <a:pt x="4562" y="1083"/>
                      <a:pt x="4562" y="1083"/>
                      <a:pt x="4562" y="1083"/>
                    </a:cubicBezTo>
                    <a:cubicBezTo>
                      <a:pt x="4567" y="1080"/>
                      <a:pt x="4567" y="1080"/>
                      <a:pt x="4567" y="1080"/>
                    </a:cubicBezTo>
                    <a:cubicBezTo>
                      <a:pt x="4568" y="1080"/>
                      <a:pt x="4568" y="1080"/>
                      <a:pt x="4568" y="1080"/>
                    </a:cubicBezTo>
                    <a:cubicBezTo>
                      <a:pt x="4573" y="1080"/>
                      <a:pt x="4573" y="1080"/>
                      <a:pt x="4573" y="1080"/>
                    </a:cubicBezTo>
                    <a:cubicBezTo>
                      <a:pt x="4577" y="1079"/>
                      <a:pt x="4577" y="1079"/>
                      <a:pt x="4577" y="1079"/>
                    </a:cubicBezTo>
                    <a:cubicBezTo>
                      <a:pt x="4580" y="1078"/>
                      <a:pt x="4580" y="1078"/>
                      <a:pt x="4580" y="1078"/>
                    </a:cubicBezTo>
                    <a:cubicBezTo>
                      <a:pt x="4582" y="1078"/>
                      <a:pt x="4582" y="1078"/>
                      <a:pt x="4582" y="1078"/>
                    </a:cubicBezTo>
                    <a:cubicBezTo>
                      <a:pt x="4582" y="1077"/>
                      <a:pt x="4582" y="1077"/>
                      <a:pt x="4582" y="1077"/>
                    </a:cubicBezTo>
                    <a:cubicBezTo>
                      <a:pt x="4583" y="1077"/>
                      <a:pt x="4583" y="1077"/>
                      <a:pt x="4583" y="1077"/>
                    </a:cubicBezTo>
                    <a:cubicBezTo>
                      <a:pt x="4583" y="1076"/>
                      <a:pt x="4583" y="1076"/>
                      <a:pt x="4583" y="1076"/>
                    </a:cubicBezTo>
                    <a:cubicBezTo>
                      <a:pt x="4583" y="1076"/>
                      <a:pt x="4583" y="1076"/>
                      <a:pt x="4583" y="1076"/>
                    </a:cubicBezTo>
                    <a:cubicBezTo>
                      <a:pt x="4582" y="1076"/>
                      <a:pt x="4582" y="1076"/>
                      <a:pt x="4582" y="1076"/>
                    </a:cubicBezTo>
                    <a:cubicBezTo>
                      <a:pt x="4582" y="1076"/>
                      <a:pt x="4582" y="1076"/>
                      <a:pt x="4582" y="1076"/>
                    </a:cubicBezTo>
                    <a:cubicBezTo>
                      <a:pt x="4577" y="1077"/>
                      <a:pt x="4577" y="1077"/>
                      <a:pt x="4577" y="1077"/>
                    </a:cubicBezTo>
                    <a:cubicBezTo>
                      <a:pt x="4574" y="1078"/>
                      <a:pt x="4574" y="1078"/>
                      <a:pt x="4574" y="1078"/>
                    </a:cubicBezTo>
                    <a:cubicBezTo>
                      <a:pt x="4573" y="1078"/>
                      <a:pt x="4573" y="1078"/>
                      <a:pt x="4573" y="1078"/>
                    </a:cubicBezTo>
                    <a:cubicBezTo>
                      <a:pt x="4573" y="1078"/>
                      <a:pt x="4573" y="1078"/>
                      <a:pt x="4573" y="1078"/>
                    </a:cubicBezTo>
                    <a:cubicBezTo>
                      <a:pt x="4572" y="1078"/>
                      <a:pt x="4572" y="1078"/>
                      <a:pt x="4572" y="1078"/>
                    </a:cubicBezTo>
                    <a:cubicBezTo>
                      <a:pt x="4571" y="1078"/>
                      <a:pt x="4571" y="1078"/>
                      <a:pt x="4571" y="1078"/>
                    </a:cubicBezTo>
                    <a:cubicBezTo>
                      <a:pt x="4571" y="1077"/>
                      <a:pt x="4571" y="1077"/>
                      <a:pt x="4571" y="1077"/>
                    </a:cubicBezTo>
                    <a:cubicBezTo>
                      <a:pt x="4571" y="1076"/>
                      <a:pt x="4571" y="1076"/>
                      <a:pt x="4571" y="1076"/>
                    </a:cubicBezTo>
                    <a:cubicBezTo>
                      <a:pt x="4572" y="1075"/>
                      <a:pt x="4572" y="1075"/>
                      <a:pt x="4572" y="1075"/>
                    </a:cubicBezTo>
                    <a:cubicBezTo>
                      <a:pt x="4573" y="1074"/>
                      <a:pt x="4573" y="1074"/>
                      <a:pt x="4573" y="1074"/>
                    </a:cubicBezTo>
                    <a:cubicBezTo>
                      <a:pt x="4574" y="1074"/>
                      <a:pt x="4574" y="1074"/>
                      <a:pt x="4574" y="1074"/>
                    </a:cubicBezTo>
                    <a:cubicBezTo>
                      <a:pt x="4575" y="1074"/>
                      <a:pt x="4575" y="1074"/>
                      <a:pt x="4575" y="1074"/>
                    </a:cubicBezTo>
                    <a:cubicBezTo>
                      <a:pt x="4576" y="1074"/>
                      <a:pt x="4576" y="1074"/>
                      <a:pt x="4576" y="1074"/>
                    </a:cubicBezTo>
                    <a:cubicBezTo>
                      <a:pt x="4580" y="1072"/>
                      <a:pt x="4580" y="1072"/>
                      <a:pt x="4580" y="1072"/>
                    </a:cubicBezTo>
                    <a:cubicBezTo>
                      <a:pt x="4582" y="1071"/>
                      <a:pt x="4582" y="1071"/>
                      <a:pt x="4582" y="1071"/>
                    </a:cubicBezTo>
                    <a:cubicBezTo>
                      <a:pt x="4582" y="1070"/>
                      <a:pt x="4582" y="1070"/>
                      <a:pt x="4582" y="1070"/>
                    </a:cubicBezTo>
                    <a:cubicBezTo>
                      <a:pt x="4583" y="1069"/>
                      <a:pt x="4583" y="1069"/>
                      <a:pt x="4583" y="1069"/>
                    </a:cubicBezTo>
                    <a:cubicBezTo>
                      <a:pt x="4584" y="1069"/>
                      <a:pt x="4584" y="1069"/>
                      <a:pt x="4584" y="1069"/>
                    </a:cubicBezTo>
                    <a:cubicBezTo>
                      <a:pt x="4588" y="1068"/>
                      <a:pt x="4588" y="1068"/>
                      <a:pt x="4588" y="1068"/>
                    </a:cubicBezTo>
                    <a:cubicBezTo>
                      <a:pt x="4593" y="1067"/>
                      <a:pt x="4593" y="1067"/>
                      <a:pt x="4593" y="1067"/>
                    </a:cubicBezTo>
                    <a:cubicBezTo>
                      <a:pt x="4597" y="1065"/>
                      <a:pt x="4597" y="1065"/>
                      <a:pt x="4597" y="1065"/>
                    </a:cubicBezTo>
                    <a:cubicBezTo>
                      <a:pt x="4599" y="1064"/>
                      <a:pt x="4599" y="1064"/>
                      <a:pt x="4599" y="1064"/>
                    </a:cubicBezTo>
                    <a:cubicBezTo>
                      <a:pt x="4600" y="1062"/>
                      <a:pt x="4600" y="1062"/>
                      <a:pt x="4600" y="1062"/>
                    </a:cubicBezTo>
                    <a:cubicBezTo>
                      <a:pt x="4603" y="1060"/>
                      <a:pt x="4603" y="1060"/>
                      <a:pt x="4603" y="1060"/>
                    </a:cubicBezTo>
                    <a:cubicBezTo>
                      <a:pt x="4605" y="1058"/>
                      <a:pt x="4605" y="1058"/>
                      <a:pt x="4605" y="1058"/>
                    </a:cubicBezTo>
                    <a:cubicBezTo>
                      <a:pt x="4607" y="1058"/>
                      <a:pt x="4607" y="1058"/>
                      <a:pt x="4607" y="1058"/>
                    </a:cubicBezTo>
                    <a:cubicBezTo>
                      <a:pt x="4608" y="1057"/>
                      <a:pt x="4608" y="1057"/>
                      <a:pt x="4608" y="1057"/>
                    </a:cubicBezTo>
                    <a:cubicBezTo>
                      <a:pt x="4609" y="1056"/>
                      <a:pt x="4609" y="1056"/>
                      <a:pt x="4609" y="1056"/>
                    </a:cubicBezTo>
                    <a:cubicBezTo>
                      <a:pt x="4610" y="1054"/>
                      <a:pt x="4610" y="1054"/>
                      <a:pt x="4610" y="1054"/>
                    </a:cubicBezTo>
                    <a:cubicBezTo>
                      <a:pt x="4611" y="1054"/>
                      <a:pt x="4611" y="1054"/>
                      <a:pt x="4611" y="1054"/>
                    </a:cubicBezTo>
                    <a:cubicBezTo>
                      <a:pt x="4614" y="1054"/>
                      <a:pt x="4614" y="1054"/>
                      <a:pt x="4614" y="1054"/>
                    </a:cubicBezTo>
                    <a:cubicBezTo>
                      <a:pt x="4617" y="1054"/>
                      <a:pt x="4617" y="1054"/>
                      <a:pt x="4617" y="1054"/>
                    </a:cubicBezTo>
                    <a:cubicBezTo>
                      <a:pt x="4617" y="1054"/>
                      <a:pt x="4617" y="1054"/>
                      <a:pt x="4617" y="1054"/>
                    </a:cubicBezTo>
                    <a:cubicBezTo>
                      <a:pt x="4618" y="1054"/>
                      <a:pt x="4618" y="1054"/>
                      <a:pt x="4618" y="1054"/>
                    </a:cubicBezTo>
                    <a:cubicBezTo>
                      <a:pt x="4618" y="1052"/>
                      <a:pt x="4618" y="1052"/>
                      <a:pt x="4618" y="1052"/>
                    </a:cubicBezTo>
                    <a:cubicBezTo>
                      <a:pt x="4618" y="1051"/>
                      <a:pt x="4618" y="1051"/>
                      <a:pt x="4618" y="1051"/>
                    </a:cubicBezTo>
                    <a:cubicBezTo>
                      <a:pt x="4617" y="1051"/>
                      <a:pt x="4617" y="1051"/>
                      <a:pt x="4617" y="1051"/>
                    </a:cubicBezTo>
                    <a:cubicBezTo>
                      <a:pt x="4617" y="1051"/>
                      <a:pt x="4617" y="1051"/>
                      <a:pt x="4617" y="1051"/>
                    </a:cubicBezTo>
                    <a:cubicBezTo>
                      <a:pt x="4616" y="1050"/>
                      <a:pt x="4616" y="1050"/>
                      <a:pt x="4616" y="1050"/>
                    </a:cubicBezTo>
                    <a:cubicBezTo>
                      <a:pt x="4617" y="1049"/>
                      <a:pt x="4617" y="1049"/>
                      <a:pt x="4617" y="1049"/>
                    </a:cubicBezTo>
                    <a:cubicBezTo>
                      <a:pt x="4619" y="1050"/>
                      <a:pt x="4619" y="1050"/>
                      <a:pt x="4619" y="1050"/>
                    </a:cubicBezTo>
                    <a:cubicBezTo>
                      <a:pt x="4622" y="1051"/>
                      <a:pt x="4622" y="1051"/>
                      <a:pt x="4622" y="1051"/>
                    </a:cubicBezTo>
                    <a:cubicBezTo>
                      <a:pt x="4624" y="1051"/>
                      <a:pt x="4624" y="1051"/>
                      <a:pt x="4624" y="1051"/>
                    </a:cubicBezTo>
                    <a:cubicBezTo>
                      <a:pt x="4624" y="1049"/>
                      <a:pt x="4624" y="1049"/>
                      <a:pt x="4624" y="1049"/>
                    </a:cubicBezTo>
                    <a:cubicBezTo>
                      <a:pt x="4626" y="1049"/>
                      <a:pt x="4626" y="1049"/>
                      <a:pt x="4626" y="1049"/>
                    </a:cubicBezTo>
                    <a:cubicBezTo>
                      <a:pt x="4627" y="1048"/>
                      <a:pt x="4627" y="1048"/>
                      <a:pt x="4627" y="1048"/>
                    </a:cubicBezTo>
                    <a:cubicBezTo>
                      <a:pt x="4628" y="1046"/>
                      <a:pt x="4628" y="1046"/>
                      <a:pt x="4628" y="1046"/>
                    </a:cubicBezTo>
                    <a:cubicBezTo>
                      <a:pt x="4628" y="1046"/>
                      <a:pt x="4628" y="1046"/>
                      <a:pt x="4628" y="1046"/>
                    </a:cubicBezTo>
                    <a:cubicBezTo>
                      <a:pt x="4630" y="1046"/>
                      <a:pt x="4630" y="1046"/>
                      <a:pt x="4630" y="1046"/>
                    </a:cubicBezTo>
                    <a:cubicBezTo>
                      <a:pt x="4633" y="1045"/>
                      <a:pt x="4633" y="1045"/>
                      <a:pt x="4633" y="1045"/>
                    </a:cubicBezTo>
                    <a:cubicBezTo>
                      <a:pt x="4635" y="1045"/>
                      <a:pt x="4635" y="1045"/>
                      <a:pt x="4635" y="1045"/>
                    </a:cubicBezTo>
                    <a:cubicBezTo>
                      <a:pt x="4635" y="1045"/>
                      <a:pt x="4635" y="1045"/>
                      <a:pt x="4635" y="1045"/>
                    </a:cubicBezTo>
                    <a:cubicBezTo>
                      <a:pt x="4635" y="1044"/>
                      <a:pt x="4635" y="1044"/>
                      <a:pt x="4635" y="1044"/>
                    </a:cubicBezTo>
                    <a:cubicBezTo>
                      <a:pt x="4635" y="1042"/>
                      <a:pt x="4635" y="1042"/>
                      <a:pt x="4635" y="1042"/>
                    </a:cubicBezTo>
                    <a:cubicBezTo>
                      <a:pt x="4636" y="1042"/>
                      <a:pt x="4636" y="1042"/>
                      <a:pt x="4636" y="1042"/>
                    </a:cubicBezTo>
                    <a:cubicBezTo>
                      <a:pt x="4636" y="1042"/>
                      <a:pt x="4636" y="1042"/>
                      <a:pt x="4636" y="1042"/>
                    </a:cubicBezTo>
                    <a:cubicBezTo>
                      <a:pt x="4638" y="1041"/>
                      <a:pt x="4638" y="1041"/>
                      <a:pt x="4638" y="1041"/>
                    </a:cubicBezTo>
                    <a:cubicBezTo>
                      <a:pt x="4639" y="1040"/>
                      <a:pt x="4639" y="1040"/>
                      <a:pt x="4639" y="1040"/>
                    </a:cubicBezTo>
                    <a:cubicBezTo>
                      <a:pt x="4639" y="1041"/>
                      <a:pt x="4639" y="1041"/>
                      <a:pt x="4639" y="1041"/>
                    </a:cubicBezTo>
                    <a:cubicBezTo>
                      <a:pt x="4640" y="1042"/>
                      <a:pt x="4640" y="1042"/>
                      <a:pt x="4640" y="1042"/>
                    </a:cubicBezTo>
                    <a:cubicBezTo>
                      <a:pt x="4640" y="1043"/>
                      <a:pt x="4640" y="1043"/>
                      <a:pt x="4640" y="1043"/>
                    </a:cubicBezTo>
                    <a:cubicBezTo>
                      <a:pt x="4641" y="1043"/>
                      <a:pt x="4641" y="1043"/>
                      <a:pt x="4641" y="1043"/>
                    </a:cubicBezTo>
                    <a:cubicBezTo>
                      <a:pt x="4643" y="1042"/>
                      <a:pt x="4643" y="1042"/>
                      <a:pt x="4643" y="1042"/>
                    </a:cubicBezTo>
                    <a:cubicBezTo>
                      <a:pt x="4644" y="1041"/>
                      <a:pt x="4644" y="1041"/>
                      <a:pt x="4644" y="1041"/>
                    </a:cubicBezTo>
                    <a:cubicBezTo>
                      <a:pt x="4644" y="1040"/>
                      <a:pt x="4644" y="1040"/>
                      <a:pt x="4644" y="1040"/>
                    </a:cubicBezTo>
                    <a:cubicBezTo>
                      <a:pt x="4646" y="1039"/>
                      <a:pt x="4646" y="1039"/>
                      <a:pt x="4646" y="1039"/>
                    </a:cubicBezTo>
                    <a:cubicBezTo>
                      <a:pt x="4646" y="1038"/>
                      <a:pt x="4646" y="1038"/>
                      <a:pt x="4646" y="1038"/>
                    </a:cubicBezTo>
                    <a:cubicBezTo>
                      <a:pt x="4644" y="1037"/>
                      <a:pt x="4644" y="1037"/>
                      <a:pt x="4644" y="1037"/>
                    </a:cubicBezTo>
                    <a:cubicBezTo>
                      <a:pt x="4644" y="1036"/>
                      <a:pt x="4644" y="1036"/>
                      <a:pt x="4644" y="1036"/>
                    </a:cubicBezTo>
                    <a:cubicBezTo>
                      <a:pt x="4645" y="1036"/>
                      <a:pt x="4645" y="1036"/>
                      <a:pt x="4645" y="1036"/>
                    </a:cubicBezTo>
                    <a:cubicBezTo>
                      <a:pt x="4646" y="1037"/>
                      <a:pt x="4646" y="1037"/>
                      <a:pt x="4646" y="1037"/>
                    </a:cubicBezTo>
                    <a:cubicBezTo>
                      <a:pt x="4647" y="1037"/>
                      <a:pt x="4647" y="1037"/>
                      <a:pt x="4647" y="1037"/>
                    </a:cubicBezTo>
                    <a:cubicBezTo>
                      <a:pt x="4648" y="1036"/>
                      <a:pt x="4648" y="1036"/>
                      <a:pt x="4648" y="1036"/>
                    </a:cubicBezTo>
                    <a:cubicBezTo>
                      <a:pt x="4650" y="1036"/>
                      <a:pt x="4650" y="1036"/>
                      <a:pt x="4650" y="1036"/>
                    </a:cubicBezTo>
                    <a:cubicBezTo>
                      <a:pt x="4651" y="1036"/>
                      <a:pt x="4651" y="1036"/>
                      <a:pt x="4651" y="1036"/>
                    </a:cubicBezTo>
                    <a:cubicBezTo>
                      <a:pt x="4651" y="1034"/>
                      <a:pt x="4651" y="1034"/>
                      <a:pt x="4651" y="1034"/>
                    </a:cubicBezTo>
                    <a:cubicBezTo>
                      <a:pt x="4651" y="1033"/>
                      <a:pt x="4651" y="1033"/>
                      <a:pt x="4651" y="1033"/>
                    </a:cubicBezTo>
                    <a:cubicBezTo>
                      <a:pt x="4651" y="1031"/>
                      <a:pt x="4651" y="1031"/>
                      <a:pt x="4651" y="1031"/>
                    </a:cubicBezTo>
                    <a:cubicBezTo>
                      <a:pt x="4652" y="1031"/>
                      <a:pt x="4652" y="1031"/>
                      <a:pt x="4652" y="1031"/>
                    </a:cubicBezTo>
                    <a:cubicBezTo>
                      <a:pt x="4653" y="1032"/>
                      <a:pt x="4653" y="1032"/>
                      <a:pt x="4653" y="1032"/>
                    </a:cubicBezTo>
                    <a:cubicBezTo>
                      <a:pt x="4654" y="1033"/>
                      <a:pt x="4654" y="1033"/>
                      <a:pt x="4654" y="1033"/>
                    </a:cubicBezTo>
                    <a:cubicBezTo>
                      <a:pt x="4655" y="1033"/>
                      <a:pt x="4655" y="1033"/>
                      <a:pt x="4655" y="1033"/>
                    </a:cubicBezTo>
                    <a:cubicBezTo>
                      <a:pt x="4655" y="1032"/>
                      <a:pt x="4655" y="1032"/>
                      <a:pt x="4655" y="1032"/>
                    </a:cubicBezTo>
                    <a:cubicBezTo>
                      <a:pt x="4656" y="1031"/>
                      <a:pt x="4656" y="1031"/>
                      <a:pt x="4656" y="1031"/>
                    </a:cubicBezTo>
                    <a:cubicBezTo>
                      <a:pt x="4657" y="1030"/>
                      <a:pt x="4657" y="1030"/>
                      <a:pt x="4657" y="1030"/>
                    </a:cubicBezTo>
                    <a:cubicBezTo>
                      <a:pt x="4657" y="1030"/>
                      <a:pt x="4657" y="1030"/>
                      <a:pt x="4657" y="1030"/>
                    </a:cubicBezTo>
                    <a:cubicBezTo>
                      <a:pt x="4658" y="1030"/>
                      <a:pt x="4658" y="1030"/>
                      <a:pt x="4658" y="1030"/>
                    </a:cubicBezTo>
                    <a:cubicBezTo>
                      <a:pt x="4659" y="1030"/>
                      <a:pt x="4659" y="1030"/>
                      <a:pt x="4659" y="1030"/>
                    </a:cubicBezTo>
                    <a:cubicBezTo>
                      <a:pt x="4660" y="1031"/>
                      <a:pt x="4660" y="1031"/>
                      <a:pt x="4660" y="1031"/>
                    </a:cubicBezTo>
                    <a:cubicBezTo>
                      <a:pt x="4660" y="1031"/>
                      <a:pt x="4660" y="1031"/>
                      <a:pt x="4660" y="1031"/>
                    </a:cubicBezTo>
                    <a:cubicBezTo>
                      <a:pt x="4659" y="1031"/>
                      <a:pt x="4659" y="1031"/>
                      <a:pt x="4659" y="1031"/>
                    </a:cubicBezTo>
                    <a:cubicBezTo>
                      <a:pt x="4657" y="1032"/>
                      <a:pt x="4657" y="1032"/>
                      <a:pt x="4657" y="1032"/>
                    </a:cubicBezTo>
                    <a:cubicBezTo>
                      <a:pt x="4652" y="1037"/>
                      <a:pt x="4652" y="1037"/>
                      <a:pt x="4652" y="1037"/>
                    </a:cubicBezTo>
                    <a:cubicBezTo>
                      <a:pt x="4651" y="1038"/>
                      <a:pt x="4651" y="1038"/>
                      <a:pt x="4651" y="1038"/>
                    </a:cubicBezTo>
                    <a:cubicBezTo>
                      <a:pt x="4652" y="1038"/>
                      <a:pt x="4652" y="1038"/>
                      <a:pt x="4652" y="1038"/>
                    </a:cubicBezTo>
                    <a:cubicBezTo>
                      <a:pt x="4656" y="1035"/>
                      <a:pt x="4656" y="1035"/>
                      <a:pt x="4656" y="1035"/>
                    </a:cubicBezTo>
                    <a:cubicBezTo>
                      <a:pt x="4659" y="1034"/>
                      <a:pt x="4659" y="1034"/>
                      <a:pt x="4659" y="1034"/>
                    </a:cubicBezTo>
                    <a:cubicBezTo>
                      <a:pt x="4662" y="1031"/>
                      <a:pt x="4662" y="1031"/>
                      <a:pt x="4662" y="1031"/>
                    </a:cubicBezTo>
                    <a:cubicBezTo>
                      <a:pt x="4664" y="1030"/>
                      <a:pt x="4664" y="1030"/>
                      <a:pt x="4664" y="1030"/>
                    </a:cubicBezTo>
                    <a:cubicBezTo>
                      <a:pt x="4668" y="1027"/>
                      <a:pt x="4668" y="1027"/>
                      <a:pt x="4668" y="1027"/>
                    </a:cubicBezTo>
                    <a:cubicBezTo>
                      <a:pt x="4670" y="1026"/>
                      <a:pt x="4670" y="1026"/>
                      <a:pt x="4670" y="1026"/>
                    </a:cubicBezTo>
                    <a:cubicBezTo>
                      <a:pt x="4671" y="1025"/>
                      <a:pt x="4671" y="1025"/>
                      <a:pt x="4671" y="1025"/>
                    </a:cubicBezTo>
                    <a:cubicBezTo>
                      <a:pt x="4672" y="1025"/>
                      <a:pt x="4672" y="1025"/>
                      <a:pt x="4672" y="1025"/>
                    </a:cubicBezTo>
                    <a:cubicBezTo>
                      <a:pt x="4672" y="1024"/>
                      <a:pt x="4672" y="1024"/>
                      <a:pt x="4672" y="1024"/>
                    </a:cubicBezTo>
                    <a:cubicBezTo>
                      <a:pt x="4671" y="1023"/>
                      <a:pt x="4671" y="1023"/>
                      <a:pt x="4671" y="1023"/>
                    </a:cubicBezTo>
                    <a:cubicBezTo>
                      <a:pt x="4671" y="1022"/>
                      <a:pt x="4671" y="1022"/>
                      <a:pt x="4671" y="1022"/>
                    </a:cubicBezTo>
                    <a:cubicBezTo>
                      <a:pt x="4670" y="1020"/>
                      <a:pt x="4670" y="1020"/>
                      <a:pt x="4670" y="1020"/>
                    </a:cubicBezTo>
                    <a:cubicBezTo>
                      <a:pt x="4670" y="1020"/>
                      <a:pt x="4670" y="1020"/>
                      <a:pt x="4670" y="1020"/>
                    </a:cubicBezTo>
                    <a:cubicBezTo>
                      <a:pt x="4670" y="1019"/>
                      <a:pt x="4670" y="1019"/>
                      <a:pt x="4670" y="1019"/>
                    </a:cubicBezTo>
                    <a:cubicBezTo>
                      <a:pt x="4671" y="1018"/>
                      <a:pt x="4671" y="1018"/>
                      <a:pt x="4671" y="1018"/>
                    </a:cubicBezTo>
                    <a:cubicBezTo>
                      <a:pt x="4672" y="1018"/>
                      <a:pt x="4672" y="1018"/>
                      <a:pt x="4672" y="1018"/>
                    </a:cubicBezTo>
                    <a:cubicBezTo>
                      <a:pt x="4674" y="1018"/>
                      <a:pt x="4674" y="1018"/>
                      <a:pt x="4674" y="1018"/>
                    </a:cubicBezTo>
                    <a:cubicBezTo>
                      <a:pt x="4675" y="1018"/>
                      <a:pt x="4675" y="1018"/>
                      <a:pt x="4675" y="1018"/>
                    </a:cubicBezTo>
                    <a:cubicBezTo>
                      <a:pt x="4675" y="1018"/>
                      <a:pt x="4675" y="1018"/>
                      <a:pt x="4675" y="1018"/>
                    </a:cubicBezTo>
                    <a:cubicBezTo>
                      <a:pt x="4675" y="1019"/>
                      <a:pt x="4675" y="1019"/>
                      <a:pt x="4675" y="1019"/>
                    </a:cubicBezTo>
                    <a:cubicBezTo>
                      <a:pt x="4675" y="1020"/>
                      <a:pt x="4675" y="1020"/>
                      <a:pt x="4675" y="1020"/>
                    </a:cubicBezTo>
                    <a:cubicBezTo>
                      <a:pt x="4674" y="1020"/>
                      <a:pt x="4674" y="1020"/>
                      <a:pt x="4674" y="1020"/>
                    </a:cubicBezTo>
                    <a:cubicBezTo>
                      <a:pt x="4673" y="1022"/>
                      <a:pt x="4673" y="1022"/>
                      <a:pt x="4673" y="1022"/>
                    </a:cubicBezTo>
                    <a:cubicBezTo>
                      <a:pt x="4673" y="1022"/>
                      <a:pt x="4673" y="1022"/>
                      <a:pt x="4673" y="1022"/>
                    </a:cubicBezTo>
                    <a:cubicBezTo>
                      <a:pt x="4674" y="1022"/>
                      <a:pt x="4674" y="1022"/>
                      <a:pt x="4674" y="1022"/>
                    </a:cubicBezTo>
                    <a:cubicBezTo>
                      <a:pt x="4675" y="1022"/>
                      <a:pt x="4675" y="1022"/>
                      <a:pt x="4675" y="1022"/>
                    </a:cubicBezTo>
                    <a:cubicBezTo>
                      <a:pt x="4677" y="1020"/>
                      <a:pt x="4677" y="1020"/>
                      <a:pt x="4677" y="1020"/>
                    </a:cubicBezTo>
                    <a:cubicBezTo>
                      <a:pt x="4679" y="1020"/>
                      <a:pt x="4679" y="1020"/>
                      <a:pt x="4679" y="1020"/>
                    </a:cubicBezTo>
                    <a:cubicBezTo>
                      <a:pt x="4682" y="1016"/>
                      <a:pt x="4682" y="1016"/>
                      <a:pt x="4682" y="1016"/>
                    </a:cubicBezTo>
                    <a:cubicBezTo>
                      <a:pt x="4686" y="1013"/>
                      <a:pt x="4686" y="1013"/>
                      <a:pt x="4686" y="1013"/>
                    </a:cubicBezTo>
                    <a:cubicBezTo>
                      <a:pt x="4687" y="1012"/>
                      <a:pt x="4687" y="1012"/>
                      <a:pt x="4687" y="1012"/>
                    </a:cubicBezTo>
                    <a:cubicBezTo>
                      <a:pt x="4688" y="1011"/>
                      <a:pt x="4688" y="1011"/>
                      <a:pt x="4688" y="1011"/>
                    </a:cubicBezTo>
                    <a:cubicBezTo>
                      <a:pt x="4691" y="1009"/>
                      <a:pt x="4691" y="1009"/>
                      <a:pt x="4691" y="1009"/>
                    </a:cubicBezTo>
                    <a:cubicBezTo>
                      <a:pt x="4695" y="1005"/>
                      <a:pt x="4695" y="1005"/>
                      <a:pt x="4695" y="1005"/>
                    </a:cubicBezTo>
                    <a:cubicBezTo>
                      <a:pt x="4699" y="1002"/>
                      <a:pt x="4699" y="1002"/>
                      <a:pt x="4699" y="1002"/>
                    </a:cubicBezTo>
                    <a:cubicBezTo>
                      <a:pt x="4702" y="1000"/>
                      <a:pt x="4702" y="1000"/>
                      <a:pt x="4702" y="1000"/>
                    </a:cubicBezTo>
                    <a:cubicBezTo>
                      <a:pt x="4705" y="998"/>
                      <a:pt x="4705" y="998"/>
                      <a:pt x="4705" y="998"/>
                    </a:cubicBezTo>
                    <a:cubicBezTo>
                      <a:pt x="4710" y="994"/>
                      <a:pt x="4710" y="994"/>
                      <a:pt x="4710" y="994"/>
                    </a:cubicBezTo>
                    <a:cubicBezTo>
                      <a:pt x="4713" y="991"/>
                      <a:pt x="4713" y="991"/>
                      <a:pt x="4713" y="991"/>
                    </a:cubicBezTo>
                    <a:cubicBezTo>
                      <a:pt x="4715" y="989"/>
                      <a:pt x="4715" y="989"/>
                      <a:pt x="4715" y="989"/>
                    </a:cubicBezTo>
                    <a:cubicBezTo>
                      <a:pt x="4718" y="986"/>
                      <a:pt x="4718" y="986"/>
                      <a:pt x="4718" y="986"/>
                    </a:cubicBezTo>
                    <a:cubicBezTo>
                      <a:pt x="4719" y="985"/>
                      <a:pt x="4719" y="985"/>
                      <a:pt x="4719" y="985"/>
                    </a:cubicBezTo>
                    <a:cubicBezTo>
                      <a:pt x="4720" y="982"/>
                      <a:pt x="4720" y="982"/>
                      <a:pt x="4720" y="982"/>
                    </a:cubicBezTo>
                    <a:cubicBezTo>
                      <a:pt x="4720" y="982"/>
                      <a:pt x="4720" y="982"/>
                      <a:pt x="4720" y="982"/>
                    </a:cubicBezTo>
                    <a:cubicBezTo>
                      <a:pt x="4719" y="982"/>
                      <a:pt x="4719" y="982"/>
                      <a:pt x="4719" y="982"/>
                    </a:cubicBezTo>
                    <a:cubicBezTo>
                      <a:pt x="4718" y="982"/>
                      <a:pt x="4718" y="982"/>
                      <a:pt x="4718" y="982"/>
                    </a:cubicBezTo>
                    <a:cubicBezTo>
                      <a:pt x="4717" y="982"/>
                      <a:pt x="4717" y="982"/>
                      <a:pt x="4717" y="982"/>
                    </a:cubicBezTo>
                    <a:cubicBezTo>
                      <a:pt x="4715" y="982"/>
                      <a:pt x="4715" y="982"/>
                      <a:pt x="4715" y="982"/>
                    </a:cubicBezTo>
                    <a:cubicBezTo>
                      <a:pt x="4714" y="982"/>
                      <a:pt x="4714" y="982"/>
                      <a:pt x="4714" y="982"/>
                    </a:cubicBezTo>
                    <a:cubicBezTo>
                      <a:pt x="4714" y="983"/>
                      <a:pt x="4714" y="983"/>
                      <a:pt x="4714" y="983"/>
                    </a:cubicBezTo>
                    <a:cubicBezTo>
                      <a:pt x="4715" y="985"/>
                      <a:pt x="4715" y="985"/>
                      <a:pt x="4715" y="985"/>
                    </a:cubicBezTo>
                    <a:cubicBezTo>
                      <a:pt x="4715" y="985"/>
                      <a:pt x="4715" y="985"/>
                      <a:pt x="4715" y="985"/>
                    </a:cubicBezTo>
                    <a:cubicBezTo>
                      <a:pt x="4714" y="986"/>
                      <a:pt x="4714" y="986"/>
                      <a:pt x="4714" y="986"/>
                    </a:cubicBezTo>
                    <a:cubicBezTo>
                      <a:pt x="4711" y="987"/>
                      <a:pt x="4711" y="987"/>
                      <a:pt x="4711" y="987"/>
                    </a:cubicBezTo>
                    <a:cubicBezTo>
                      <a:pt x="4709" y="987"/>
                      <a:pt x="4709" y="987"/>
                      <a:pt x="4709" y="987"/>
                    </a:cubicBezTo>
                    <a:cubicBezTo>
                      <a:pt x="4708" y="988"/>
                      <a:pt x="4708" y="988"/>
                      <a:pt x="4708" y="988"/>
                    </a:cubicBezTo>
                    <a:cubicBezTo>
                      <a:pt x="4708" y="989"/>
                      <a:pt x="4708" y="989"/>
                      <a:pt x="4708" y="989"/>
                    </a:cubicBezTo>
                    <a:cubicBezTo>
                      <a:pt x="4707" y="990"/>
                      <a:pt x="4707" y="990"/>
                      <a:pt x="4707" y="990"/>
                    </a:cubicBezTo>
                    <a:cubicBezTo>
                      <a:pt x="4706" y="993"/>
                      <a:pt x="4706" y="993"/>
                      <a:pt x="4706" y="993"/>
                    </a:cubicBezTo>
                    <a:cubicBezTo>
                      <a:pt x="4705" y="994"/>
                      <a:pt x="4705" y="994"/>
                      <a:pt x="4705" y="994"/>
                    </a:cubicBezTo>
                    <a:cubicBezTo>
                      <a:pt x="4704" y="994"/>
                      <a:pt x="4704" y="994"/>
                      <a:pt x="4704" y="994"/>
                    </a:cubicBezTo>
                    <a:cubicBezTo>
                      <a:pt x="4704" y="995"/>
                      <a:pt x="4704" y="995"/>
                      <a:pt x="4704" y="995"/>
                    </a:cubicBezTo>
                    <a:cubicBezTo>
                      <a:pt x="4703" y="996"/>
                      <a:pt x="4703" y="996"/>
                      <a:pt x="4703" y="996"/>
                    </a:cubicBezTo>
                    <a:cubicBezTo>
                      <a:pt x="4702" y="996"/>
                      <a:pt x="4702" y="996"/>
                      <a:pt x="4702" y="996"/>
                    </a:cubicBezTo>
                    <a:cubicBezTo>
                      <a:pt x="4701" y="996"/>
                      <a:pt x="4701" y="996"/>
                      <a:pt x="4701" y="996"/>
                    </a:cubicBezTo>
                    <a:cubicBezTo>
                      <a:pt x="4700" y="996"/>
                      <a:pt x="4700" y="996"/>
                      <a:pt x="4700" y="996"/>
                    </a:cubicBezTo>
                    <a:cubicBezTo>
                      <a:pt x="4698" y="996"/>
                      <a:pt x="4698" y="996"/>
                      <a:pt x="4698" y="996"/>
                    </a:cubicBezTo>
                    <a:cubicBezTo>
                      <a:pt x="4697" y="995"/>
                      <a:pt x="4697" y="995"/>
                      <a:pt x="4697" y="995"/>
                    </a:cubicBezTo>
                    <a:cubicBezTo>
                      <a:pt x="4696" y="994"/>
                      <a:pt x="4696" y="994"/>
                      <a:pt x="4696" y="994"/>
                    </a:cubicBezTo>
                    <a:cubicBezTo>
                      <a:pt x="4694" y="991"/>
                      <a:pt x="4694" y="991"/>
                      <a:pt x="4694" y="991"/>
                    </a:cubicBezTo>
                    <a:cubicBezTo>
                      <a:pt x="4693" y="991"/>
                      <a:pt x="4693" y="991"/>
                      <a:pt x="4693" y="991"/>
                    </a:cubicBezTo>
                    <a:cubicBezTo>
                      <a:pt x="4693" y="993"/>
                      <a:pt x="4693" y="993"/>
                      <a:pt x="4693" y="993"/>
                    </a:cubicBezTo>
                    <a:cubicBezTo>
                      <a:pt x="4692" y="994"/>
                      <a:pt x="4692" y="994"/>
                      <a:pt x="4692" y="994"/>
                    </a:cubicBezTo>
                    <a:cubicBezTo>
                      <a:pt x="4691" y="994"/>
                      <a:pt x="4691" y="994"/>
                      <a:pt x="4691" y="994"/>
                    </a:cubicBezTo>
                    <a:cubicBezTo>
                      <a:pt x="4689" y="994"/>
                      <a:pt x="4689" y="994"/>
                      <a:pt x="4689" y="994"/>
                    </a:cubicBezTo>
                    <a:cubicBezTo>
                      <a:pt x="4688" y="996"/>
                      <a:pt x="4688" y="996"/>
                      <a:pt x="4688" y="996"/>
                    </a:cubicBezTo>
                    <a:cubicBezTo>
                      <a:pt x="4687" y="997"/>
                      <a:pt x="4687" y="997"/>
                      <a:pt x="4687" y="997"/>
                    </a:cubicBezTo>
                    <a:cubicBezTo>
                      <a:pt x="4687" y="998"/>
                      <a:pt x="4687" y="998"/>
                      <a:pt x="4687" y="998"/>
                    </a:cubicBezTo>
                    <a:cubicBezTo>
                      <a:pt x="4686" y="999"/>
                      <a:pt x="4686" y="999"/>
                      <a:pt x="4686" y="999"/>
                    </a:cubicBezTo>
                    <a:cubicBezTo>
                      <a:pt x="4684" y="1000"/>
                      <a:pt x="4684" y="1000"/>
                      <a:pt x="4684" y="1000"/>
                    </a:cubicBezTo>
                    <a:cubicBezTo>
                      <a:pt x="4682" y="1000"/>
                      <a:pt x="4682" y="1000"/>
                      <a:pt x="4682" y="1000"/>
                    </a:cubicBezTo>
                    <a:cubicBezTo>
                      <a:pt x="4682" y="1000"/>
                      <a:pt x="4682" y="1000"/>
                      <a:pt x="4682" y="1000"/>
                    </a:cubicBezTo>
                    <a:cubicBezTo>
                      <a:pt x="4683" y="999"/>
                      <a:pt x="4683" y="999"/>
                      <a:pt x="4683" y="999"/>
                    </a:cubicBezTo>
                    <a:cubicBezTo>
                      <a:pt x="4682" y="998"/>
                      <a:pt x="4682" y="998"/>
                      <a:pt x="4682" y="998"/>
                    </a:cubicBezTo>
                    <a:cubicBezTo>
                      <a:pt x="4682" y="997"/>
                      <a:pt x="4682" y="997"/>
                      <a:pt x="4682" y="997"/>
                    </a:cubicBezTo>
                    <a:cubicBezTo>
                      <a:pt x="4681" y="997"/>
                      <a:pt x="4681" y="997"/>
                      <a:pt x="4681" y="997"/>
                    </a:cubicBezTo>
                    <a:cubicBezTo>
                      <a:pt x="4680" y="997"/>
                      <a:pt x="4680" y="997"/>
                      <a:pt x="4680" y="997"/>
                    </a:cubicBezTo>
                    <a:cubicBezTo>
                      <a:pt x="4679" y="997"/>
                      <a:pt x="4679" y="997"/>
                      <a:pt x="4679" y="997"/>
                    </a:cubicBezTo>
                    <a:cubicBezTo>
                      <a:pt x="4679" y="998"/>
                      <a:pt x="4679" y="998"/>
                      <a:pt x="4679" y="998"/>
                    </a:cubicBezTo>
                    <a:cubicBezTo>
                      <a:pt x="4679" y="998"/>
                      <a:pt x="4679" y="998"/>
                      <a:pt x="4679" y="998"/>
                    </a:cubicBezTo>
                    <a:cubicBezTo>
                      <a:pt x="4679" y="1000"/>
                      <a:pt x="4679" y="1000"/>
                      <a:pt x="4679" y="1000"/>
                    </a:cubicBezTo>
                    <a:cubicBezTo>
                      <a:pt x="4681" y="1000"/>
                      <a:pt x="4681" y="1000"/>
                      <a:pt x="4681" y="1000"/>
                    </a:cubicBezTo>
                    <a:cubicBezTo>
                      <a:pt x="4681" y="1001"/>
                      <a:pt x="4681" y="1001"/>
                      <a:pt x="4681" y="1001"/>
                    </a:cubicBezTo>
                    <a:cubicBezTo>
                      <a:pt x="4680" y="1001"/>
                      <a:pt x="4680" y="1001"/>
                      <a:pt x="4680" y="1001"/>
                    </a:cubicBezTo>
                    <a:cubicBezTo>
                      <a:pt x="4678" y="1002"/>
                      <a:pt x="4678" y="1002"/>
                      <a:pt x="4678" y="1002"/>
                    </a:cubicBezTo>
                    <a:cubicBezTo>
                      <a:pt x="4678" y="1002"/>
                      <a:pt x="4678" y="1002"/>
                      <a:pt x="4678" y="1002"/>
                    </a:cubicBezTo>
                    <a:cubicBezTo>
                      <a:pt x="4677" y="1003"/>
                      <a:pt x="4677" y="1003"/>
                      <a:pt x="4677" y="1003"/>
                    </a:cubicBezTo>
                    <a:cubicBezTo>
                      <a:pt x="4677" y="1005"/>
                      <a:pt x="4677" y="1005"/>
                      <a:pt x="4677" y="1005"/>
                    </a:cubicBezTo>
                    <a:cubicBezTo>
                      <a:pt x="4675" y="1007"/>
                      <a:pt x="4675" y="1007"/>
                      <a:pt x="4675" y="1007"/>
                    </a:cubicBezTo>
                    <a:cubicBezTo>
                      <a:pt x="4675" y="1008"/>
                      <a:pt x="4675" y="1008"/>
                      <a:pt x="4675" y="1008"/>
                    </a:cubicBezTo>
                    <a:cubicBezTo>
                      <a:pt x="4674" y="1008"/>
                      <a:pt x="4674" y="1008"/>
                      <a:pt x="4674" y="1008"/>
                    </a:cubicBezTo>
                    <a:cubicBezTo>
                      <a:pt x="4673" y="1009"/>
                      <a:pt x="4673" y="1009"/>
                      <a:pt x="4673" y="1009"/>
                    </a:cubicBezTo>
                    <a:cubicBezTo>
                      <a:pt x="4672" y="1010"/>
                      <a:pt x="4672" y="1010"/>
                      <a:pt x="4672" y="1010"/>
                    </a:cubicBezTo>
                    <a:cubicBezTo>
                      <a:pt x="4672" y="1011"/>
                      <a:pt x="4672" y="1011"/>
                      <a:pt x="4672" y="1011"/>
                    </a:cubicBezTo>
                    <a:cubicBezTo>
                      <a:pt x="4673" y="1013"/>
                      <a:pt x="4673" y="1013"/>
                      <a:pt x="4673" y="1013"/>
                    </a:cubicBezTo>
                    <a:cubicBezTo>
                      <a:pt x="4673" y="1014"/>
                      <a:pt x="4673" y="1014"/>
                      <a:pt x="4673" y="1014"/>
                    </a:cubicBezTo>
                    <a:cubicBezTo>
                      <a:pt x="4673" y="1014"/>
                      <a:pt x="4673" y="1014"/>
                      <a:pt x="4673" y="1014"/>
                    </a:cubicBezTo>
                    <a:cubicBezTo>
                      <a:pt x="4669" y="1016"/>
                      <a:pt x="4669" y="1016"/>
                      <a:pt x="4669" y="1016"/>
                    </a:cubicBezTo>
                    <a:cubicBezTo>
                      <a:pt x="4666" y="1016"/>
                      <a:pt x="4666" y="1016"/>
                      <a:pt x="4666" y="1016"/>
                    </a:cubicBezTo>
                    <a:cubicBezTo>
                      <a:pt x="4662" y="1018"/>
                      <a:pt x="4662" y="1018"/>
                      <a:pt x="4662" y="1018"/>
                    </a:cubicBezTo>
                    <a:cubicBezTo>
                      <a:pt x="4659" y="1018"/>
                      <a:pt x="4659" y="1018"/>
                      <a:pt x="4659" y="1018"/>
                    </a:cubicBezTo>
                    <a:cubicBezTo>
                      <a:pt x="4658" y="1018"/>
                      <a:pt x="4658" y="1018"/>
                      <a:pt x="4658" y="1018"/>
                    </a:cubicBezTo>
                    <a:cubicBezTo>
                      <a:pt x="4657" y="1017"/>
                      <a:pt x="4657" y="1017"/>
                      <a:pt x="4657" y="1017"/>
                    </a:cubicBezTo>
                    <a:cubicBezTo>
                      <a:pt x="4657" y="1016"/>
                      <a:pt x="4657" y="1016"/>
                      <a:pt x="4657" y="1016"/>
                    </a:cubicBezTo>
                    <a:cubicBezTo>
                      <a:pt x="4658" y="1016"/>
                      <a:pt x="4658" y="1016"/>
                      <a:pt x="4658" y="1016"/>
                    </a:cubicBezTo>
                    <a:cubicBezTo>
                      <a:pt x="4659" y="1016"/>
                      <a:pt x="4659" y="1016"/>
                      <a:pt x="4659" y="1016"/>
                    </a:cubicBezTo>
                    <a:cubicBezTo>
                      <a:pt x="4660" y="1016"/>
                      <a:pt x="4660" y="1016"/>
                      <a:pt x="4660" y="1016"/>
                    </a:cubicBezTo>
                    <a:cubicBezTo>
                      <a:pt x="4661" y="1014"/>
                      <a:pt x="4661" y="1014"/>
                      <a:pt x="4661" y="1014"/>
                    </a:cubicBezTo>
                    <a:cubicBezTo>
                      <a:pt x="4661" y="1014"/>
                      <a:pt x="4661" y="1014"/>
                      <a:pt x="4661" y="1014"/>
                    </a:cubicBezTo>
                    <a:cubicBezTo>
                      <a:pt x="4662" y="1013"/>
                      <a:pt x="4662" y="1013"/>
                      <a:pt x="4662" y="1013"/>
                    </a:cubicBezTo>
                    <a:cubicBezTo>
                      <a:pt x="4662" y="1011"/>
                      <a:pt x="4662" y="1011"/>
                      <a:pt x="4662" y="1011"/>
                    </a:cubicBezTo>
                    <a:cubicBezTo>
                      <a:pt x="4663" y="1009"/>
                      <a:pt x="4663" y="1009"/>
                      <a:pt x="4663" y="1009"/>
                    </a:cubicBezTo>
                    <a:cubicBezTo>
                      <a:pt x="4664" y="1008"/>
                      <a:pt x="4664" y="1008"/>
                      <a:pt x="4664" y="1008"/>
                    </a:cubicBezTo>
                    <a:cubicBezTo>
                      <a:pt x="4664" y="1008"/>
                      <a:pt x="4664" y="1008"/>
                      <a:pt x="4664" y="1008"/>
                    </a:cubicBezTo>
                    <a:cubicBezTo>
                      <a:pt x="4666" y="1007"/>
                      <a:pt x="4666" y="1007"/>
                      <a:pt x="4666" y="1007"/>
                    </a:cubicBezTo>
                    <a:cubicBezTo>
                      <a:pt x="4668" y="1007"/>
                      <a:pt x="4668" y="1007"/>
                      <a:pt x="4668" y="1007"/>
                    </a:cubicBezTo>
                    <a:cubicBezTo>
                      <a:pt x="4668" y="1005"/>
                      <a:pt x="4668" y="1005"/>
                      <a:pt x="4668" y="1005"/>
                    </a:cubicBezTo>
                    <a:cubicBezTo>
                      <a:pt x="4668" y="1005"/>
                      <a:pt x="4668" y="1005"/>
                      <a:pt x="4668" y="1005"/>
                    </a:cubicBezTo>
                    <a:cubicBezTo>
                      <a:pt x="4668" y="1003"/>
                      <a:pt x="4668" y="1003"/>
                      <a:pt x="4668" y="1003"/>
                    </a:cubicBezTo>
                    <a:cubicBezTo>
                      <a:pt x="4668" y="1002"/>
                      <a:pt x="4668" y="1002"/>
                      <a:pt x="4668" y="1002"/>
                    </a:cubicBezTo>
                    <a:cubicBezTo>
                      <a:pt x="4669" y="1001"/>
                      <a:pt x="4669" y="1001"/>
                      <a:pt x="4669" y="1001"/>
                    </a:cubicBezTo>
                    <a:cubicBezTo>
                      <a:pt x="4671" y="1000"/>
                      <a:pt x="4671" y="1000"/>
                      <a:pt x="4671" y="1000"/>
                    </a:cubicBezTo>
                    <a:cubicBezTo>
                      <a:pt x="4673" y="999"/>
                      <a:pt x="4673" y="999"/>
                      <a:pt x="4673" y="999"/>
                    </a:cubicBezTo>
                    <a:cubicBezTo>
                      <a:pt x="4674" y="998"/>
                      <a:pt x="4674" y="998"/>
                      <a:pt x="4674" y="998"/>
                    </a:cubicBezTo>
                    <a:cubicBezTo>
                      <a:pt x="4674" y="998"/>
                      <a:pt x="4674" y="998"/>
                      <a:pt x="4674" y="998"/>
                    </a:cubicBezTo>
                    <a:cubicBezTo>
                      <a:pt x="4674" y="997"/>
                      <a:pt x="4674" y="997"/>
                      <a:pt x="4674" y="997"/>
                    </a:cubicBezTo>
                    <a:cubicBezTo>
                      <a:pt x="4673" y="996"/>
                      <a:pt x="4673" y="996"/>
                      <a:pt x="4673" y="996"/>
                    </a:cubicBezTo>
                    <a:cubicBezTo>
                      <a:pt x="4671" y="996"/>
                      <a:pt x="4671" y="996"/>
                      <a:pt x="4671" y="996"/>
                    </a:cubicBezTo>
                    <a:cubicBezTo>
                      <a:pt x="4671" y="996"/>
                      <a:pt x="4671" y="996"/>
                      <a:pt x="4671" y="996"/>
                    </a:cubicBezTo>
                    <a:cubicBezTo>
                      <a:pt x="4672" y="994"/>
                      <a:pt x="4672" y="994"/>
                      <a:pt x="4672" y="994"/>
                    </a:cubicBezTo>
                    <a:cubicBezTo>
                      <a:pt x="4674" y="990"/>
                      <a:pt x="4674" y="990"/>
                      <a:pt x="4674" y="990"/>
                    </a:cubicBezTo>
                    <a:cubicBezTo>
                      <a:pt x="4676" y="986"/>
                      <a:pt x="4676" y="986"/>
                      <a:pt x="4676" y="986"/>
                    </a:cubicBezTo>
                    <a:cubicBezTo>
                      <a:pt x="4677" y="986"/>
                      <a:pt x="4677" y="986"/>
                      <a:pt x="4677" y="986"/>
                    </a:cubicBezTo>
                    <a:cubicBezTo>
                      <a:pt x="4677" y="986"/>
                      <a:pt x="4677" y="986"/>
                      <a:pt x="4677" y="986"/>
                    </a:cubicBezTo>
                    <a:cubicBezTo>
                      <a:pt x="4679" y="985"/>
                      <a:pt x="4679" y="985"/>
                      <a:pt x="4679" y="985"/>
                    </a:cubicBezTo>
                    <a:cubicBezTo>
                      <a:pt x="4681" y="985"/>
                      <a:pt x="4681" y="985"/>
                      <a:pt x="4681" y="985"/>
                    </a:cubicBezTo>
                    <a:cubicBezTo>
                      <a:pt x="4682" y="984"/>
                      <a:pt x="4682" y="984"/>
                      <a:pt x="4682" y="984"/>
                    </a:cubicBezTo>
                    <a:cubicBezTo>
                      <a:pt x="4683" y="983"/>
                      <a:pt x="4683" y="983"/>
                      <a:pt x="4683" y="983"/>
                    </a:cubicBezTo>
                    <a:cubicBezTo>
                      <a:pt x="4684" y="982"/>
                      <a:pt x="4684" y="982"/>
                      <a:pt x="4684" y="982"/>
                    </a:cubicBezTo>
                    <a:cubicBezTo>
                      <a:pt x="4684" y="981"/>
                      <a:pt x="4684" y="981"/>
                      <a:pt x="4684" y="981"/>
                    </a:cubicBezTo>
                    <a:cubicBezTo>
                      <a:pt x="4684" y="980"/>
                      <a:pt x="4684" y="980"/>
                      <a:pt x="4684" y="980"/>
                    </a:cubicBezTo>
                    <a:cubicBezTo>
                      <a:pt x="4683" y="980"/>
                      <a:pt x="4683" y="980"/>
                      <a:pt x="4683" y="980"/>
                    </a:cubicBezTo>
                    <a:cubicBezTo>
                      <a:pt x="4682" y="980"/>
                      <a:pt x="4682" y="980"/>
                      <a:pt x="4682" y="980"/>
                    </a:cubicBezTo>
                    <a:cubicBezTo>
                      <a:pt x="4681" y="981"/>
                      <a:pt x="4681" y="981"/>
                      <a:pt x="4681" y="981"/>
                    </a:cubicBezTo>
                    <a:cubicBezTo>
                      <a:pt x="4680" y="981"/>
                      <a:pt x="4680" y="981"/>
                      <a:pt x="4680" y="981"/>
                    </a:cubicBezTo>
                    <a:cubicBezTo>
                      <a:pt x="4678" y="982"/>
                      <a:pt x="4678" y="982"/>
                      <a:pt x="4678" y="982"/>
                    </a:cubicBezTo>
                    <a:cubicBezTo>
                      <a:pt x="4677" y="982"/>
                      <a:pt x="4677" y="982"/>
                      <a:pt x="4677" y="982"/>
                    </a:cubicBezTo>
                    <a:cubicBezTo>
                      <a:pt x="4677" y="983"/>
                      <a:pt x="4677" y="983"/>
                      <a:pt x="4677" y="983"/>
                    </a:cubicBezTo>
                    <a:cubicBezTo>
                      <a:pt x="4675" y="985"/>
                      <a:pt x="4675" y="985"/>
                      <a:pt x="4675" y="985"/>
                    </a:cubicBezTo>
                    <a:cubicBezTo>
                      <a:pt x="4675" y="985"/>
                      <a:pt x="4675" y="985"/>
                      <a:pt x="4675" y="985"/>
                    </a:cubicBezTo>
                    <a:cubicBezTo>
                      <a:pt x="4674" y="985"/>
                      <a:pt x="4674" y="985"/>
                      <a:pt x="4674" y="985"/>
                    </a:cubicBezTo>
                    <a:cubicBezTo>
                      <a:pt x="4671" y="988"/>
                      <a:pt x="4671" y="988"/>
                      <a:pt x="4671" y="988"/>
                    </a:cubicBezTo>
                    <a:cubicBezTo>
                      <a:pt x="4671" y="989"/>
                      <a:pt x="4671" y="989"/>
                      <a:pt x="4671" y="989"/>
                    </a:cubicBezTo>
                    <a:cubicBezTo>
                      <a:pt x="4671" y="990"/>
                      <a:pt x="4671" y="990"/>
                      <a:pt x="4671" y="990"/>
                    </a:cubicBezTo>
                    <a:cubicBezTo>
                      <a:pt x="4667" y="994"/>
                      <a:pt x="4667" y="994"/>
                      <a:pt x="4667" y="994"/>
                    </a:cubicBezTo>
                    <a:cubicBezTo>
                      <a:pt x="4666" y="995"/>
                      <a:pt x="4666" y="995"/>
                      <a:pt x="4666" y="995"/>
                    </a:cubicBezTo>
                    <a:cubicBezTo>
                      <a:pt x="4666" y="998"/>
                      <a:pt x="4666" y="998"/>
                      <a:pt x="4666" y="998"/>
                    </a:cubicBezTo>
                    <a:cubicBezTo>
                      <a:pt x="4665" y="999"/>
                      <a:pt x="4665" y="999"/>
                      <a:pt x="4665" y="999"/>
                    </a:cubicBezTo>
                    <a:cubicBezTo>
                      <a:pt x="4662" y="1002"/>
                      <a:pt x="4662" y="1002"/>
                      <a:pt x="4662" y="1002"/>
                    </a:cubicBezTo>
                    <a:cubicBezTo>
                      <a:pt x="4661" y="1004"/>
                      <a:pt x="4661" y="1004"/>
                      <a:pt x="4661" y="1004"/>
                    </a:cubicBezTo>
                    <a:cubicBezTo>
                      <a:pt x="4660" y="1006"/>
                      <a:pt x="4660" y="1006"/>
                      <a:pt x="4660" y="1006"/>
                    </a:cubicBezTo>
                    <a:cubicBezTo>
                      <a:pt x="4657" y="1009"/>
                      <a:pt x="4657" y="1009"/>
                      <a:pt x="4657" y="1009"/>
                    </a:cubicBezTo>
                    <a:cubicBezTo>
                      <a:pt x="4655" y="1010"/>
                      <a:pt x="4655" y="1010"/>
                      <a:pt x="4655" y="1010"/>
                    </a:cubicBezTo>
                    <a:cubicBezTo>
                      <a:pt x="4641" y="1016"/>
                      <a:pt x="4641" y="1016"/>
                      <a:pt x="4641" y="1016"/>
                    </a:cubicBezTo>
                    <a:cubicBezTo>
                      <a:pt x="4620" y="1020"/>
                      <a:pt x="4620" y="1020"/>
                      <a:pt x="4620" y="1020"/>
                    </a:cubicBezTo>
                    <a:cubicBezTo>
                      <a:pt x="4615" y="1021"/>
                      <a:pt x="4615" y="1021"/>
                      <a:pt x="4615" y="1021"/>
                    </a:cubicBezTo>
                    <a:cubicBezTo>
                      <a:pt x="4615" y="1022"/>
                      <a:pt x="4615" y="1022"/>
                      <a:pt x="4615" y="1022"/>
                    </a:cubicBezTo>
                    <a:cubicBezTo>
                      <a:pt x="4617" y="1022"/>
                      <a:pt x="4617" y="1022"/>
                      <a:pt x="4617" y="1022"/>
                    </a:cubicBezTo>
                    <a:cubicBezTo>
                      <a:pt x="4617" y="1023"/>
                      <a:pt x="4617" y="1023"/>
                      <a:pt x="4617" y="1023"/>
                    </a:cubicBezTo>
                    <a:cubicBezTo>
                      <a:pt x="4616" y="1024"/>
                      <a:pt x="4616" y="1024"/>
                      <a:pt x="4616" y="1024"/>
                    </a:cubicBezTo>
                    <a:cubicBezTo>
                      <a:pt x="4615" y="1025"/>
                      <a:pt x="4615" y="1025"/>
                      <a:pt x="4615" y="1025"/>
                    </a:cubicBezTo>
                    <a:cubicBezTo>
                      <a:pt x="4613" y="1025"/>
                      <a:pt x="4613" y="1025"/>
                      <a:pt x="4613" y="1025"/>
                    </a:cubicBezTo>
                    <a:cubicBezTo>
                      <a:pt x="4613" y="1025"/>
                      <a:pt x="4613" y="1025"/>
                      <a:pt x="4613" y="1025"/>
                    </a:cubicBezTo>
                    <a:cubicBezTo>
                      <a:pt x="4612" y="1023"/>
                      <a:pt x="4612" y="1023"/>
                      <a:pt x="4612" y="1023"/>
                    </a:cubicBezTo>
                    <a:cubicBezTo>
                      <a:pt x="4613" y="1022"/>
                      <a:pt x="4613" y="1022"/>
                      <a:pt x="4613" y="1022"/>
                    </a:cubicBezTo>
                    <a:cubicBezTo>
                      <a:pt x="4611" y="1021"/>
                      <a:pt x="4611" y="1021"/>
                      <a:pt x="4611" y="1021"/>
                    </a:cubicBezTo>
                    <a:cubicBezTo>
                      <a:pt x="4611" y="1022"/>
                      <a:pt x="4611" y="1022"/>
                      <a:pt x="4611" y="1022"/>
                    </a:cubicBezTo>
                    <a:cubicBezTo>
                      <a:pt x="4609" y="1022"/>
                      <a:pt x="4609" y="1022"/>
                      <a:pt x="4609" y="1022"/>
                    </a:cubicBezTo>
                    <a:cubicBezTo>
                      <a:pt x="4608" y="1023"/>
                      <a:pt x="4608" y="1023"/>
                      <a:pt x="4608" y="1023"/>
                    </a:cubicBezTo>
                    <a:cubicBezTo>
                      <a:pt x="4608" y="1025"/>
                      <a:pt x="4608" y="1025"/>
                      <a:pt x="4608" y="1025"/>
                    </a:cubicBezTo>
                    <a:cubicBezTo>
                      <a:pt x="4610" y="1026"/>
                      <a:pt x="4610" y="1026"/>
                      <a:pt x="4610" y="1026"/>
                    </a:cubicBezTo>
                    <a:cubicBezTo>
                      <a:pt x="4611" y="1027"/>
                      <a:pt x="4611" y="1027"/>
                      <a:pt x="4611" y="1027"/>
                    </a:cubicBezTo>
                    <a:cubicBezTo>
                      <a:pt x="4611" y="1027"/>
                      <a:pt x="4611" y="1027"/>
                      <a:pt x="4611" y="1027"/>
                    </a:cubicBezTo>
                    <a:cubicBezTo>
                      <a:pt x="4610" y="1027"/>
                      <a:pt x="4610" y="1027"/>
                      <a:pt x="4610" y="1027"/>
                    </a:cubicBezTo>
                    <a:cubicBezTo>
                      <a:pt x="4608" y="1028"/>
                      <a:pt x="4608" y="1028"/>
                      <a:pt x="4608" y="1028"/>
                    </a:cubicBezTo>
                    <a:cubicBezTo>
                      <a:pt x="4606" y="1030"/>
                      <a:pt x="4606" y="1030"/>
                      <a:pt x="4606" y="1030"/>
                    </a:cubicBezTo>
                    <a:cubicBezTo>
                      <a:pt x="4605" y="1031"/>
                      <a:pt x="4605" y="1031"/>
                      <a:pt x="4605" y="1031"/>
                    </a:cubicBezTo>
                    <a:cubicBezTo>
                      <a:pt x="4604" y="1031"/>
                      <a:pt x="4604" y="1031"/>
                      <a:pt x="4604" y="1031"/>
                    </a:cubicBezTo>
                    <a:cubicBezTo>
                      <a:pt x="4601" y="1031"/>
                      <a:pt x="4601" y="1031"/>
                      <a:pt x="4601" y="1031"/>
                    </a:cubicBezTo>
                    <a:cubicBezTo>
                      <a:pt x="4599" y="1031"/>
                      <a:pt x="4599" y="1031"/>
                      <a:pt x="4599" y="1031"/>
                    </a:cubicBezTo>
                    <a:cubicBezTo>
                      <a:pt x="4597" y="1031"/>
                      <a:pt x="4597" y="1031"/>
                      <a:pt x="4597" y="1031"/>
                    </a:cubicBezTo>
                    <a:cubicBezTo>
                      <a:pt x="4597" y="1031"/>
                      <a:pt x="4597" y="1031"/>
                      <a:pt x="4597" y="1031"/>
                    </a:cubicBezTo>
                    <a:cubicBezTo>
                      <a:pt x="4595" y="1031"/>
                      <a:pt x="4595" y="1031"/>
                      <a:pt x="4595" y="1031"/>
                    </a:cubicBezTo>
                    <a:cubicBezTo>
                      <a:pt x="4593" y="1032"/>
                      <a:pt x="4593" y="1032"/>
                      <a:pt x="4593" y="1032"/>
                    </a:cubicBezTo>
                    <a:cubicBezTo>
                      <a:pt x="4592" y="1032"/>
                      <a:pt x="4592" y="1032"/>
                      <a:pt x="4592" y="1032"/>
                    </a:cubicBezTo>
                    <a:cubicBezTo>
                      <a:pt x="4589" y="1029"/>
                      <a:pt x="4589" y="1029"/>
                      <a:pt x="4589" y="1029"/>
                    </a:cubicBezTo>
                    <a:cubicBezTo>
                      <a:pt x="4588" y="1029"/>
                      <a:pt x="4588" y="1029"/>
                      <a:pt x="4588" y="1029"/>
                    </a:cubicBezTo>
                    <a:cubicBezTo>
                      <a:pt x="4588" y="1030"/>
                      <a:pt x="4588" y="1030"/>
                      <a:pt x="4588" y="1030"/>
                    </a:cubicBezTo>
                    <a:cubicBezTo>
                      <a:pt x="4588" y="1034"/>
                      <a:pt x="4588" y="1034"/>
                      <a:pt x="4588" y="1034"/>
                    </a:cubicBezTo>
                    <a:cubicBezTo>
                      <a:pt x="4589" y="1034"/>
                      <a:pt x="4589" y="1034"/>
                      <a:pt x="4589" y="1034"/>
                    </a:cubicBezTo>
                    <a:cubicBezTo>
                      <a:pt x="4590" y="1035"/>
                      <a:pt x="4590" y="1035"/>
                      <a:pt x="4590" y="1035"/>
                    </a:cubicBezTo>
                    <a:cubicBezTo>
                      <a:pt x="4589" y="1036"/>
                      <a:pt x="4589" y="1036"/>
                      <a:pt x="4589" y="1036"/>
                    </a:cubicBezTo>
                    <a:cubicBezTo>
                      <a:pt x="4588" y="1036"/>
                      <a:pt x="4588" y="1036"/>
                      <a:pt x="4588" y="1036"/>
                    </a:cubicBezTo>
                    <a:cubicBezTo>
                      <a:pt x="4587" y="1036"/>
                      <a:pt x="4587" y="1036"/>
                      <a:pt x="4587" y="1036"/>
                    </a:cubicBezTo>
                    <a:cubicBezTo>
                      <a:pt x="4587" y="1037"/>
                      <a:pt x="4587" y="1037"/>
                      <a:pt x="4587" y="1037"/>
                    </a:cubicBezTo>
                    <a:cubicBezTo>
                      <a:pt x="4588" y="1038"/>
                      <a:pt x="4588" y="1038"/>
                      <a:pt x="4588" y="1038"/>
                    </a:cubicBezTo>
                    <a:cubicBezTo>
                      <a:pt x="4587" y="1038"/>
                      <a:pt x="4587" y="1038"/>
                      <a:pt x="4587" y="1038"/>
                    </a:cubicBezTo>
                    <a:cubicBezTo>
                      <a:pt x="4586" y="1038"/>
                      <a:pt x="4586" y="1038"/>
                      <a:pt x="4586" y="1038"/>
                    </a:cubicBezTo>
                    <a:cubicBezTo>
                      <a:pt x="4585" y="1037"/>
                      <a:pt x="4585" y="1037"/>
                      <a:pt x="4585" y="1037"/>
                    </a:cubicBezTo>
                    <a:cubicBezTo>
                      <a:pt x="4586" y="1037"/>
                      <a:pt x="4586" y="1037"/>
                      <a:pt x="4586" y="1037"/>
                    </a:cubicBezTo>
                    <a:cubicBezTo>
                      <a:pt x="4586" y="1035"/>
                      <a:pt x="4586" y="1035"/>
                      <a:pt x="4586" y="1035"/>
                    </a:cubicBezTo>
                    <a:cubicBezTo>
                      <a:pt x="4586" y="1034"/>
                      <a:pt x="4586" y="1034"/>
                      <a:pt x="4586" y="1034"/>
                    </a:cubicBezTo>
                    <a:cubicBezTo>
                      <a:pt x="4586" y="1033"/>
                      <a:pt x="4586" y="1033"/>
                      <a:pt x="4586" y="1033"/>
                    </a:cubicBezTo>
                    <a:cubicBezTo>
                      <a:pt x="4585" y="1033"/>
                      <a:pt x="4585" y="1033"/>
                      <a:pt x="4585" y="1033"/>
                    </a:cubicBezTo>
                    <a:cubicBezTo>
                      <a:pt x="4584" y="1032"/>
                      <a:pt x="4584" y="1032"/>
                      <a:pt x="4584" y="1032"/>
                    </a:cubicBezTo>
                    <a:cubicBezTo>
                      <a:pt x="4582" y="1032"/>
                      <a:pt x="4582" y="1032"/>
                      <a:pt x="4582" y="1032"/>
                    </a:cubicBezTo>
                    <a:cubicBezTo>
                      <a:pt x="4580" y="1032"/>
                      <a:pt x="4580" y="1032"/>
                      <a:pt x="4580" y="1032"/>
                    </a:cubicBezTo>
                    <a:cubicBezTo>
                      <a:pt x="4580" y="1033"/>
                      <a:pt x="4580" y="1033"/>
                      <a:pt x="4580" y="1033"/>
                    </a:cubicBezTo>
                    <a:cubicBezTo>
                      <a:pt x="4581" y="1036"/>
                      <a:pt x="4581" y="1036"/>
                      <a:pt x="4581" y="1036"/>
                    </a:cubicBezTo>
                    <a:cubicBezTo>
                      <a:pt x="4582" y="1038"/>
                      <a:pt x="4582" y="1038"/>
                      <a:pt x="4582" y="1038"/>
                    </a:cubicBezTo>
                    <a:cubicBezTo>
                      <a:pt x="4584" y="1039"/>
                      <a:pt x="4584" y="1039"/>
                      <a:pt x="4584" y="1039"/>
                    </a:cubicBezTo>
                    <a:cubicBezTo>
                      <a:pt x="4584" y="1040"/>
                      <a:pt x="4584" y="1040"/>
                      <a:pt x="4584" y="1040"/>
                    </a:cubicBezTo>
                    <a:cubicBezTo>
                      <a:pt x="4584" y="1040"/>
                      <a:pt x="4584" y="1040"/>
                      <a:pt x="4584" y="1040"/>
                    </a:cubicBezTo>
                    <a:cubicBezTo>
                      <a:pt x="4583" y="1040"/>
                      <a:pt x="4583" y="1040"/>
                      <a:pt x="4583" y="1040"/>
                    </a:cubicBezTo>
                    <a:cubicBezTo>
                      <a:pt x="4582" y="1039"/>
                      <a:pt x="4582" y="1039"/>
                      <a:pt x="4582" y="1039"/>
                    </a:cubicBezTo>
                    <a:cubicBezTo>
                      <a:pt x="4581" y="1039"/>
                      <a:pt x="4581" y="1039"/>
                      <a:pt x="4581" y="1039"/>
                    </a:cubicBezTo>
                    <a:cubicBezTo>
                      <a:pt x="4580" y="1040"/>
                      <a:pt x="4580" y="1040"/>
                      <a:pt x="4580" y="1040"/>
                    </a:cubicBezTo>
                    <a:cubicBezTo>
                      <a:pt x="4581" y="1041"/>
                      <a:pt x="4581" y="1041"/>
                      <a:pt x="4581" y="1041"/>
                    </a:cubicBezTo>
                    <a:cubicBezTo>
                      <a:pt x="4580" y="1042"/>
                      <a:pt x="4580" y="1042"/>
                      <a:pt x="4580" y="1042"/>
                    </a:cubicBezTo>
                    <a:cubicBezTo>
                      <a:pt x="4579" y="1042"/>
                      <a:pt x="4579" y="1042"/>
                      <a:pt x="4579" y="1042"/>
                    </a:cubicBezTo>
                    <a:cubicBezTo>
                      <a:pt x="4578" y="1040"/>
                      <a:pt x="4578" y="1040"/>
                      <a:pt x="4578" y="1040"/>
                    </a:cubicBezTo>
                    <a:cubicBezTo>
                      <a:pt x="4578" y="1040"/>
                      <a:pt x="4578" y="1040"/>
                      <a:pt x="4578" y="1040"/>
                    </a:cubicBezTo>
                    <a:cubicBezTo>
                      <a:pt x="4578" y="1038"/>
                      <a:pt x="4578" y="1038"/>
                      <a:pt x="4578" y="1038"/>
                    </a:cubicBezTo>
                    <a:cubicBezTo>
                      <a:pt x="4578" y="1037"/>
                      <a:pt x="4578" y="1037"/>
                      <a:pt x="4578" y="1037"/>
                    </a:cubicBezTo>
                    <a:cubicBezTo>
                      <a:pt x="4577" y="1037"/>
                      <a:pt x="4577" y="1037"/>
                      <a:pt x="4577" y="1037"/>
                    </a:cubicBezTo>
                    <a:cubicBezTo>
                      <a:pt x="4573" y="1038"/>
                      <a:pt x="4573" y="1038"/>
                      <a:pt x="4573" y="1038"/>
                    </a:cubicBezTo>
                    <a:cubicBezTo>
                      <a:pt x="4571" y="1040"/>
                      <a:pt x="4571" y="1040"/>
                      <a:pt x="4571" y="1040"/>
                    </a:cubicBezTo>
                    <a:cubicBezTo>
                      <a:pt x="4569" y="1041"/>
                      <a:pt x="4569" y="1041"/>
                      <a:pt x="4569" y="1041"/>
                    </a:cubicBezTo>
                    <a:cubicBezTo>
                      <a:pt x="4568" y="1044"/>
                      <a:pt x="4568" y="1044"/>
                      <a:pt x="4568" y="1044"/>
                    </a:cubicBezTo>
                    <a:cubicBezTo>
                      <a:pt x="4568" y="1048"/>
                      <a:pt x="4568" y="1048"/>
                      <a:pt x="4568" y="1048"/>
                    </a:cubicBezTo>
                    <a:cubicBezTo>
                      <a:pt x="4568" y="1049"/>
                      <a:pt x="4568" y="1049"/>
                      <a:pt x="4568" y="1049"/>
                    </a:cubicBezTo>
                    <a:cubicBezTo>
                      <a:pt x="4568" y="1049"/>
                      <a:pt x="4568" y="1049"/>
                      <a:pt x="4568" y="1049"/>
                    </a:cubicBezTo>
                    <a:cubicBezTo>
                      <a:pt x="4564" y="1046"/>
                      <a:pt x="4564" y="1046"/>
                      <a:pt x="4564" y="1046"/>
                    </a:cubicBezTo>
                    <a:cubicBezTo>
                      <a:pt x="4563" y="1046"/>
                      <a:pt x="4563" y="1046"/>
                      <a:pt x="4563" y="1046"/>
                    </a:cubicBezTo>
                    <a:cubicBezTo>
                      <a:pt x="4563" y="1047"/>
                      <a:pt x="4563" y="1047"/>
                      <a:pt x="4563" y="1047"/>
                    </a:cubicBezTo>
                    <a:cubicBezTo>
                      <a:pt x="4562" y="1049"/>
                      <a:pt x="4562" y="1049"/>
                      <a:pt x="4562" y="1049"/>
                    </a:cubicBezTo>
                    <a:cubicBezTo>
                      <a:pt x="4562" y="1049"/>
                      <a:pt x="4562" y="1049"/>
                      <a:pt x="4562" y="1049"/>
                    </a:cubicBezTo>
                    <a:cubicBezTo>
                      <a:pt x="4562" y="1050"/>
                      <a:pt x="4562" y="1050"/>
                      <a:pt x="4562" y="1050"/>
                    </a:cubicBezTo>
                    <a:cubicBezTo>
                      <a:pt x="4564" y="1049"/>
                      <a:pt x="4564" y="1049"/>
                      <a:pt x="4564" y="1049"/>
                    </a:cubicBezTo>
                    <a:cubicBezTo>
                      <a:pt x="4565" y="1050"/>
                      <a:pt x="4565" y="1050"/>
                      <a:pt x="4565" y="1050"/>
                    </a:cubicBezTo>
                    <a:cubicBezTo>
                      <a:pt x="4565" y="1051"/>
                      <a:pt x="4565" y="1051"/>
                      <a:pt x="4565" y="1051"/>
                    </a:cubicBezTo>
                    <a:cubicBezTo>
                      <a:pt x="4566" y="1052"/>
                      <a:pt x="4566" y="1052"/>
                      <a:pt x="4566" y="1052"/>
                    </a:cubicBezTo>
                    <a:cubicBezTo>
                      <a:pt x="4566" y="1054"/>
                      <a:pt x="4566" y="1054"/>
                      <a:pt x="4566" y="1054"/>
                    </a:cubicBezTo>
                    <a:cubicBezTo>
                      <a:pt x="4565" y="1054"/>
                      <a:pt x="4565" y="1054"/>
                      <a:pt x="4565" y="1054"/>
                    </a:cubicBezTo>
                    <a:cubicBezTo>
                      <a:pt x="4564" y="1054"/>
                      <a:pt x="4564" y="1054"/>
                      <a:pt x="4564" y="1054"/>
                    </a:cubicBezTo>
                    <a:cubicBezTo>
                      <a:pt x="4562" y="1052"/>
                      <a:pt x="4562" y="1052"/>
                      <a:pt x="4562" y="1052"/>
                    </a:cubicBezTo>
                    <a:cubicBezTo>
                      <a:pt x="4561" y="1052"/>
                      <a:pt x="4561" y="1052"/>
                      <a:pt x="4561" y="1052"/>
                    </a:cubicBezTo>
                    <a:cubicBezTo>
                      <a:pt x="4560" y="1052"/>
                      <a:pt x="4560" y="1052"/>
                      <a:pt x="4560" y="1052"/>
                    </a:cubicBezTo>
                    <a:cubicBezTo>
                      <a:pt x="4562" y="1056"/>
                      <a:pt x="4562" y="1056"/>
                      <a:pt x="4562" y="1056"/>
                    </a:cubicBezTo>
                    <a:cubicBezTo>
                      <a:pt x="4561" y="1057"/>
                      <a:pt x="4561" y="1057"/>
                      <a:pt x="4561" y="1057"/>
                    </a:cubicBezTo>
                    <a:cubicBezTo>
                      <a:pt x="4560" y="1058"/>
                      <a:pt x="4560" y="1058"/>
                      <a:pt x="4560" y="1058"/>
                    </a:cubicBezTo>
                    <a:cubicBezTo>
                      <a:pt x="4559" y="1057"/>
                      <a:pt x="4559" y="1057"/>
                      <a:pt x="4559" y="1057"/>
                    </a:cubicBezTo>
                    <a:cubicBezTo>
                      <a:pt x="4557" y="1056"/>
                      <a:pt x="4557" y="1056"/>
                      <a:pt x="4557" y="1056"/>
                    </a:cubicBezTo>
                    <a:cubicBezTo>
                      <a:pt x="4555" y="1056"/>
                      <a:pt x="4555" y="1056"/>
                      <a:pt x="4555" y="1056"/>
                    </a:cubicBezTo>
                    <a:cubicBezTo>
                      <a:pt x="4555" y="1057"/>
                      <a:pt x="4555" y="1057"/>
                      <a:pt x="4555" y="1057"/>
                    </a:cubicBezTo>
                    <a:cubicBezTo>
                      <a:pt x="4554" y="1057"/>
                      <a:pt x="4554" y="1057"/>
                      <a:pt x="4554" y="1057"/>
                    </a:cubicBezTo>
                    <a:cubicBezTo>
                      <a:pt x="4553" y="1057"/>
                      <a:pt x="4553" y="1057"/>
                      <a:pt x="4553" y="1057"/>
                    </a:cubicBezTo>
                    <a:cubicBezTo>
                      <a:pt x="4551" y="1058"/>
                      <a:pt x="4551" y="1058"/>
                      <a:pt x="4551" y="1058"/>
                    </a:cubicBezTo>
                    <a:cubicBezTo>
                      <a:pt x="4551" y="1059"/>
                      <a:pt x="4551" y="1059"/>
                      <a:pt x="4551" y="1059"/>
                    </a:cubicBezTo>
                    <a:cubicBezTo>
                      <a:pt x="4551" y="1060"/>
                      <a:pt x="4551" y="1060"/>
                      <a:pt x="4551" y="1060"/>
                    </a:cubicBezTo>
                    <a:cubicBezTo>
                      <a:pt x="4548" y="1061"/>
                      <a:pt x="4548" y="1061"/>
                      <a:pt x="4548" y="1061"/>
                    </a:cubicBezTo>
                    <a:cubicBezTo>
                      <a:pt x="4548" y="1061"/>
                      <a:pt x="4548" y="1061"/>
                      <a:pt x="4548" y="1061"/>
                    </a:cubicBezTo>
                    <a:cubicBezTo>
                      <a:pt x="4547" y="1062"/>
                      <a:pt x="4547" y="1062"/>
                      <a:pt x="4547" y="1062"/>
                    </a:cubicBezTo>
                    <a:cubicBezTo>
                      <a:pt x="4546" y="1065"/>
                      <a:pt x="4546" y="1065"/>
                      <a:pt x="4546" y="1065"/>
                    </a:cubicBezTo>
                    <a:cubicBezTo>
                      <a:pt x="4545" y="1070"/>
                      <a:pt x="4545" y="1070"/>
                      <a:pt x="4545" y="1070"/>
                    </a:cubicBezTo>
                    <a:cubicBezTo>
                      <a:pt x="4544" y="1071"/>
                      <a:pt x="4544" y="1071"/>
                      <a:pt x="4544" y="1071"/>
                    </a:cubicBezTo>
                    <a:cubicBezTo>
                      <a:pt x="4544" y="1064"/>
                      <a:pt x="4544" y="1064"/>
                      <a:pt x="4544" y="1064"/>
                    </a:cubicBezTo>
                    <a:cubicBezTo>
                      <a:pt x="4545" y="1060"/>
                      <a:pt x="4545" y="1060"/>
                      <a:pt x="4545" y="1060"/>
                    </a:cubicBezTo>
                    <a:cubicBezTo>
                      <a:pt x="4546" y="1058"/>
                      <a:pt x="4546" y="1058"/>
                      <a:pt x="4546" y="1058"/>
                    </a:cubicBezTo>
                    <a:cubicBezTo>
                      <a:pt x="4548" y="1056"/>
                      <a:pt x="4548" y="1056"/>
                      <a:pt x="4548" y="1056"/>
                    </a:cubicBezTo>
                    <a:cubicBezTo>
                      <a:pt x="4552" y="1055"/>
                      <a:pt x="4552" y="1055"/>
                      <a:pt x="4552" y="1055"/>
                    </a:cubicBezTo>
                    <a:cubicBezTo>
                      <a:pt x="4553" y="1055"/>
                      <a:pt x="4553" y="1055"/>
                      <a:pt x="4553" y="1055"/>
                    </a:cubicBezTo>
                    <a:cubicBezTo>
                      <a:pt x="4555" y="1054"/>
                      <a:pt x="4555" y="1054"/>
                      <a:pt x="4555" y="1054"/>
                    </a:cubicBezTo>
                    <a:cubicBezTo>
                      <a:pt x="4556" y="1054"/>
                      <a:pt x="4556" y="1054"/>
                      <a:pt x="4556" y="1054"/>
                    </a:cubicBezTo>
                    <a:cubicBezTo>
                      <a:pt x="4556" y="1052"/>
                      <a:pt x="4556" y="1052"/>
                      <a:pt x="4556" y="1052"/>
                    </a:cubicBezTo>
                    <a:cubicBezTo>
                      <a:pt x="4555" y="1051"/>
                      <a:pt x="4555" y="1051"/>
                      <a:pt x="4555" y="1051"/>
                    </a:cubicBezTo>
                    <a:cubicBezTo>
                      <a:pt x="4554" y="1049"/>
                      <a:pt x="4554" y="1049"/>
                      <a:pt x="4554" y="1049"/>
                    </a:cubicBezTo>
                    <a:cubicBezTo>
                      <a:pt x="4555" y="1049"/>
                      <a:pt x="4555" y="1049"/>
                      <a:pt x="4555" y="1049"/>
                    </a:cubicBezTo>
                    <a:cubicBezTo>
                      <a:pt x="4556" y="1049"/>
                      <a:pt x="4556" y="1049"/>
                      <a:pt x="4556" y="1049"/>
                    </a:cubicBezTo>
                    <a:cubicBezTo>
                      <a:pt x="4557" y="1047"/>
                      <a:pt x="4557" y="1047"/>
                      <a:pt x="4557" y="1047"/>
                    </a:cubicBezTo>
                    <a:cubicBezTo>
                      <a:pt x="4557" y="1043"/>
                      <a:pt x="4557" y="1043"/>
                      <a:pt x="4557" y="1043"/>
                    </a:cubicBezTo>
                    <a:cubicBezTo>
                      <a:pt x="4557" y="1042"/>
                      <a:pt x="4557" y="1042"/>
                      <a:pt x="4557" y="1042"/>
                    </a:cubicBezTo>
                    <a:cubicBezTo>
                      <a:pt x="4559" y="1042"/>
                      <a:pt x="4559" y="1042"/>
                      <a:pt x="4559" y="1042"/>
                    </a:cubicBezTo>
                    <a:cubicBezTo>
                      <a:pt x="4561" y="1040"/>
                      <a:pt x="4561" y="1040"/>
                      <a:pt x="4561" y="1040"/>
                    </a:cubicBezTo>
                    <a:cubicBezTo>
                      <a:pt x="4559" y="1039"/>
                      <a:pt x="4559" y="1039"/>
                      <a:pt x="4559" y="1039"/>
                    </a:cubicBezTo>
                    <a:cubicBezTo>
                      <a:pt x="4560" y="1037"/>
                      <a:pt x="4560" y="1037"/>
                      <a:pt x="4560" y="1037"/>
                    </a:cubicBezTo>
                    <a:cubicBezTo>
                      <a:pt x="4562" y="1036"/>
                      <a:pt x="4562" y="1036"/>
                      <a:pt x="4562" y="1036"/>
                    </a:cubicBezTo>
                    <a:cubicBezTo>
                      <a:pt x="4564" y="1036"/>
                      <a:pt x="4564" y="1036"/>
                      <a:pt x="4564" y="1036"/>
                    </a:cubicBezTo>
                    <a:cubicBezTo>
                      <a:pt x="4565" y="1035"/>
                      <a:pt x="4565" y="1035"/>
                      <a:pt x="4565" y="1035"/>
                    </a:cubicBezTo>
                    <a:cubicBezTo>
                      <a:pt x="4565" y="1032"/>
                      <a:pt x="4565" y="1032"/>
                      <a:pt x="4565" y="1032"/>
                    </a:cubicBezTo>
                    <a:cubicBezTo>
                      <a:pt x="4564" y="1030"/>
                      <a:pt x="4564" y="1030"/>
                      <a:pt x="4564" y="1030"/>
                    </a:cubicBezTo>
                    <a:cubicBezTo>
                      <a:pt x="4566" y="1028"/>
                      <a:pt x="4566" y="1028"/>
                      <a:pt x="4566" y="1028"/>
                    </a:cubicBezTo>
                    <a:cubicBezTo>
                      <a:pt x="4566" y="1027"/>
                      <a:pt x="4566" y="1027"/>
                      <a:pt x="4566" y="1027"/>
                    </a:cubicBezTo>
                    <a:cubicBezTo>
                      <a:pt x="4567" y="1026"/>
                      <a:pt x="4567" y="1026"/>
                      <a:pt x="4567" y="1026"/>
                    </a:cubicBezTo>
                    <a:cubicBezTo>
                      <a:pt x="4568" y="1026"/>
                      <a:pt x="4568" y="1026"/>
                      <a:pt x="4568" y="1026"/>
                    </a:cubicBezTo>
                    <a:cubicBezTo>
                      <a:pt x="4569" y="1027"/>
                      <a:pt x="4569" y="1027"/>
                      <a:pt x="4569" y="1027"/>
                    </a:cubicBezTo>
                    <a:cubicBezTo>
                      <a:pt x="4571" y="1028"/>
                      <a:pt x="4571" y="1028"/>
                      <a:pt x="4571" y="1028"/>
                    </a:cubicBezTo>
                    <a:cubicBezTo>
                      <a:pt x="4572" y="1027"/>
                      <a:pt x="4572" y="1027"/>
                      <a:pt x="4572" y="1027"/>
                    </a:cubicBezTo>
                    <a:cubicBezTo>
                      <a:pt x="4573" y="1024"/>
                      <a:pt x="4573" y="1024"/>
                      <a:pt x="4573" y="1024"/>
                    </a:cubicBezTo>
                    <a:cubicBezTo>
                      <a:pt x="4574" y="1022"/>
                      <a:pt x="4574" y="1022"/>
                      <a:pt x="4574" y="1022"/>
                    </a:cubicBezTo>
                    <a:cubicBezTo>
                      <a:pt x="4575" y="1020"/>
                      <a:pt x="4575" y="1020"/>
                      <a:pt x="4575" y="1020"/>
                    </a:cubicBezTo>
                    <a:cubicBezTo>
                      <a:pt x="4577" y="1020"/>
                      <a:pt x="4577" y="1020"/>
                      <a:pt x="4577" y="1020"/>
                    </a:cubicBezTo>
                    <a:cubicBezTo>
                      <a:pt x="4579" y="1021"/>
                      <a:pt x="4579" y="1021"/>
                      <a:pt x="4579" y="1021"/>
                    </a:cubicBezTo>
                    <a:cubicBezTo>
                      <a:pt x="4581" y="1020"/>
                      <a:pt x="4581" y="1020"/>
                      <a:pt x="4581" y="1020"/>
                    </a:cubicBezTo>
                    <a:cubicBezTo>
                      <a:pt x="4584" y="1017"/>
                      <a:pt x="4584" y="1017"/>
                      <a:pt x="4584" y="1017"/>
                    </a:cubicBezTo>
                    <a:cubicBezTo>
                      <a:pt x="4586" y="1011"/>
                      <a:pt x="4586" y="1011"/>
                      <a:pt x="4586" y="1011"/>
                    </a:cubicBezTo>
                    <a:cubicBezTo>
                      <a:pt x="4588" y="1009"/>
                      <a:pt x="4588" y="1009"/>
                      <a:pt x="4588" y="1009"/>
                    </a:cubicBezTo>
                    <a:cubicBezTo>
                      <a:pt x="4592" y="1007"/>
                      <a:pt x="4592" y="1007"/>
                      <a:pt x="4592" y="1007"/>
                    </a:cubicBezTo>
                    <a:cubicBezTo>
                      <a:pt x="4594" y="1007"/>
                      <a:pt x="4594" y="1007"/>
                      <a:pt x="4594" y="1007"/>
                    </a:cubicBezTo>
                    <a:cubicBezTo>
                      <a:pt x="4596" y="1008"/>
                      <a:pt x="4596" y="1008"/>
                      <a:pt x="4596" y="1008"/>
                    </a:cubicBezTo>
                    <a:cubicBezTo>
                      <a:pt x="4597" y="1007"/>
                      <a:pt x="4597" y="1007"/>
                      <a:pt x="4597" y="1007"/>
                    </a:cubicBezTo>
                    <a:cubicBezTo>
                      <a:pt x="4598" y="1006"/>
                      <a:pt x="4598" y="1006"/>
                      <a:pt x="4598" y="1006"/>
                    </a:cubicBezTo>
                    <a:cubicBezTo>
                      <a:pt x="4601" y="1002"/>
                      <a:pt x="4601" y="1002"/>
                      <a:pt x="4601" y="1002"/>
                    </a:cubicBezTo>
                    <a:cubicBezTo>
                      <a:pt x="4601" y="999"/>
                      <a:pt x="4601" y="999"/>
                      <a:pt x="4601" y="999"/>
                    </a:cubicBezTo>
                    <a:cubicBezTo>
                      <a:pt x="4602" y="998"/>
                      <a:pt x="4602" y="998"/>
                      <a:pt x="4602" y="998"/>
                    </a:cubicBezTo>
                    <a:cubicBezTo>
                      <a:pt x="4604" y="999"/>
                      <a:pt x="4604" y="999"/>
                      <a:pt x="4604" y="999"/>
                    </a:cubicBezTo>
                    <a:cubicBezTo>
                      <a:pt x="4604" y="1000"/>
                      <a:pt x="4604" y="1000"/>
                      <a:pt x="4604" y="1000"/>
                    </a:cubicBezTo>
                    <a:cubicBezTo>
                      <a:pt x="4604" y="1002"/>
                      <a:pt x="4604" y="1002"/>
                      <a:pt x="4604" y="1002"/>
                    </a:cubicBezTo>
                    <a:cubicBezTo>
                      <a:pt x="4606" y="1002"/>
                      <a:pt x="4606" y="1002"/>
                      <a:pt x="4606" y="1002"/>
                    </a:cubicBezTo>
                    <a:cubicBezTo>
                      <a:pt x="4608" y="1001"/>
                      <a:pt x="4608" y="1001"/>
                      <a:pt x="4608" y="1001"/>
                    </a:cubicBezTo>
                    <a:cubicBezTo>
                      <a:pt x="4608" y="1000"/>
                      <a:pt x="4608" y="1000"/>
                      <a:pt x="4608" y="1000"/>
                    </a:cubicBezTo>
                    <a:cubicBezTo>
                      <a:pt x="4608" y="999"/>
                      <a:pt x="4608" y="999"/>
                      <a:pt x="4608" y="999"/>
                    </a:cubicBezTo>
                    <a:cubicBezTo>
                      <a:pt x="4608" y="996"/>
                      <a:pt x="4608" y="996"/>
                      <a:pt x="4608" y="996"/>
                    </a:cubicBezTo>
                    <a:cubicBezTo>
                      <a:pt x="4610" y="996"/>
                      <a:pt x="4610" y="996"/>
                      <a:pt x="4610" y="996"/>
                    </a:cubicBezTo>
                    <a:cubicBezTo>
                      <a:pt x="4611" y="996"/>
                      <a:pt x="4611" y="996"/>
                      <a:pt x="4611" y="996"/>
                    </a:cubicBezTo>
                    <a:cubicBezTo>
                      <a:pt x="4611" y="994"/>
                      <a:pt x="4611" y="994"/>
                      <a:pt x="4611" y="994"/>
                    </a:cubicBezTo>
                    <a:cubicBezTo>
                      <a:pt x="4611" y="993"/>
                      <a:pt x="4611" y="993"/>
                      <a:pt x="4611" y="993"/>
                    </a:cubicBezTo>
                    <a:cubicBezTo>
                      <a:pt x="4611" y="992"/>
                      <a:pt x="4611" y="992"/>
                      <a:pt x="4611" y="992"/>
                    </a:cubicBezTo>
                    <a:cubicBezTo>
                      <a:pt x="4614" y="993"/>
                      <a:pt x="4614" y="993"/>
                      <a:pt x="4614" y="993"/>
                    </a:cubicBezTo>
                    <a:cubicBezTo>
                      <a:pt x="4615" y="992"/>
                      <a:pt x="4615" y="992"/>
                      <a:pt x="4615" y="992"/>
                    </a:cubicBezTo>
                    <a:cubicBezTo>
                      <a:pt x="4615" y="988"/>
                      <a:pt x="4615" y="988"/>
                      <a:pt x="4615" y="988"/>
                    </a:cubicBezTo>
                    <a:cubicBezTo>
                      <a:pt x="4617" y="985"/>
                      <a:pt x="4617" y="985"/>
                      <a:pt x="4617" y="985"/>
                    </a:cubicBezTo>
                    <a:cubicBezTo>
                      <a:pt x="4619" y="980"/>
                      <a:pt x="4619" y="980"/>
                      <a:pt x="4619" y="980"/>
                    </a:cubicBezTo>
                    <a:cubicBezTo>
                      <a:pt x="4620" y="979"/>
                      <a:pt x="4620" y="979"/>
                      <a:pt x="4620" y="979"/>
                    </a:cubicBezTo>
                    <a:cubicBezTo>
                      <a:pt x="4621" y="978"/>
                      <a:pt x="4621" y="978"/>
                      <a:pt x="4621" y="978"/>
                    </a:cubicBezTo>
                    <a:cubicBezTo>
                      <a:pt x="4622" y="978"/>
                      <a:pt x="4622" y="978"/>
                      <a:pt x="4622" y="978"/>
                    </a:cubicBezTo>
                    <a:cubicBezTo>
                      <a:pt x="4623" y="979"/>
                      <a:pt x="4623" y="979"/>
                      <a:pt x="4623" y="979"/>
                    </a:cubicBezTo>
                    <a:cubicBezTo>
                      <a:pt x="4624" y="984"/>
                      <a:pt x="4624" y="984"/>
                      <a:pt x="4624" y="984"/>
                    </a:cubicBezTo>
                    <a:cubicBezTo>
                      <a:pt x="4624" y="985"/>
                      <a:pt x="4624" y="985"/>
                      <a:pt x="4624" y="985"/>
                    </a:cubicBezTo>
                    <a:cubicBezTo>
                      <a:pt x="4624" y="985"/>
                      <a:pt x="4624" y="985"/>
                      <a:pt x="4624" y="985"/>
                    </a:cubicBezTo>
                    <a:cubicBezTo>
                      <a:pt x="4626" y="985"/>
                      <a:pt x="4626" y="985"/>
                      <a:pt x="4626" y="985"/>
                    </a:cubicBezTo>
                    <a:cubicBezTo>
                      <a:pt x="4626" y="983"/>
                      <a:pt x="4626" y="983"/>
                      <a:pt x="4626" y="983"/>
                    </a:cubicBezTo>
                    <a:cubicBezTo>
                      <a:pt x="4628" y="982"/>
                      <a:pt x="4628" y="982"/>
                      <a:pt x="4628" y="982"/>
                    </a:cubicBezTo>
                    <a:cubicBezTo>
                      <a:pt x="4630" y="981"/>
                      <a:pt x="4630" y="981"/>
                      <a:pt x="4630" y="981"/>
                    </a:cubicBezTo>
                    <a:cubicBezTo>
                      <a:pt x="4631" y="982"/>
                      <a:pt x="4631" y="982"/>
                      <a:pt x="4631" y="982"/>
                    </a:cubicBezTo>
                    <a:cubicBezTo>
                      <a:pt x="4631" y="982"/>
                      <a:pt x="4631" y="982"/>
                      <a:pt x="4631" y="982"/>
                    </a:cubicBezTo>
                    <a:cubicBezTo>
                      <a:pt x="4633" y="980"/>
                      <a:pt x="4633" y="980"/>
                      <a:pt x="4633" y="980"/>
                    </a:cubicBezTo>
                    <a:cubicBezTo>
                      <a:pt x="4635" y="979"/>
                      <a:pt x="4635" y="979"/>
                      <a:pt x="4635" y="979"/>
                    </a:cubicBezTo>
                    <a:cubicBezTo>
                      <a:pt x="4637" y="980"/>
                      <a:pt x="4637" y="980"/>
                      <a:pt x="4637" y="980"/>
                    </a:cubicBezTo>
                    <a:cubicBezTo>
                      <a:pt x="4640" y="981"/>
                      <a:pt x="4640" y="981"/>
                      <a:pt x="4640" y="981"/>
                    </a:cubicBezTo>
                    <a:cubicBezTo>
                      <a:pt x="4642" y="980"/>
                      <a:pt x="4642" y="980"/>
                      <a:pt x="4642" y="980"/>
                    </a:cubicBezTo>
                    <a:cubicBezTo>
                      <a:pt x="4642" y="978"/>
                      <a:pt x="4642" y="978"/>
                      <a:pt x="4642" y="978"/>
                    </a:cubicBezTo>
                    <a:cubicBezTo>
                      <a:pt x="4643" y="978"/>
                      <a:pt x="4643" y="978"/>
                      <a:pt x="4643" y="978"/>
                    </a:cubicBezTo>
                    <a:cubicBezTo>
                      <a:pt x="4645" y="977"/>
                      <a:pt x="4645" y="977"/>
                      <a:pt x="4645" y="977"/>
                    </a:cubicBezTo>
                    <a:cubicBezTo>
                      <a:pt x="4647" y="976"/>
                      <a:pt x="4647" y="976"/>
                      <a:pt x="4647" y="976"/>
                    </a:cubicBezTo>
                    <a:cubicBezTo>
                      <a:pt x="4650" y="975"/>
                      <a:pt x="4650" y="975"/>
                      <a:pt x="4650" y="975"/>
                    </a:cubicBezTo>
                    <a:cubicBezTo>
                      <a:pt x="4652" y="975"/>
                      <a:pt x="4652" y="975"/>
                      <a:pt x="4652" y="975"/>
                    </a:cubicBezTo>
                    <a:cubicBezTo>
                      <a:pt x="4653" y="976"/>
                      <a:pt x="4653" y="976"/>
                      <a:pt x="4653" y="976"/>
                    </a:cubicBezTo>
                    <a:cubicBezTo>
                      <a:pt x="4655" y="976"/>
                      <a:pt x="4655" y="976"/>
                      <a:pt x="4655" y="976"/>
                    </a:cubicBezTo>
                    <a:cubicBezTo>
                      <a:pt x="4657" y="975"/>
                      <a:pt x="4657" y="975"/>
                      <a:pt x="4657" y="975"/>
                    </a:cubicBezTo>
                    <a:cubicBezTo>
                      <a:pt x="4662" y="971"/>
                      <a:pt x="4662" y="971"/>
                      <a:pt x="4662" y="971"/>
                    </a:cubicBezTo>
                    <a:cubicBezTo>
                      <a:pt x="4664" y="970"/>
                      <a:pt x="4664" y="970"/>
                      <a:pt x="4664" y="970"/>
                    </a:cubicBezTo>
                    <a:cubicBezTo>
                      <a:pt x="4666" y="970"/>
                      <a:pt x="4666" y="970"/>
                      <a:pt x="4666" y="970"/>
                    </a:cubicBezTo>
                    <a:cubicBezTo>
                      <a:pt x="4668" y="972"/>
                      <a:pt x="4668" y="972"/>
                      <a:pt x="4668" y="972"/>
                    </a:cubicBezTo>
                    <a:cubicBezTo>
                      <a:pt x="4669" y="972"/>
                      <a:pt x="4669" y="972"/>
                      <a:pt x="4669" y="972"/>
                    </a:cubicBezTo>
                    <a:cubicBezTo>
                      <a:pt x="4671" y="971"/>
                      <a:pt x="4671" y="971"/>
                      <a:pt x="4671" y="971"/>
                    </a:cubicBezTo>
                    <a:cubicBezTo>
                      <a:pt x="4671" y="970"/>
                      <a:pt x="4671" y="970"/>
                      <a:pt x="4671" y="970"/>
                    </a:cubicBezTo>
                    <a:cubicBezTo>
                      <a:pt x="4670" y="969"/>
                      <a:pt x="4670" y="969"/>
                      <a:pt x="4670" y="969"/>
                    </a:cubicBezTo>
                    <a:cubicBezTo>
                      <a:pt x="4670" y="969"/>
                      <a:pt x="4670" y="969"/>
                      <a:pt x="4670" y="969"/>
                    </a:cubicBezTo>
                    <a:cubicBezTo>
                      <a:pt x="4668" y="968"/>
                      <a:pt x="4668" y="968"/>
                      <a:pt x="4668" y="968"/>
                    </a:cubicBezTo>
                    <a:cubicBezTo>
                      <a:pt x="4668" y="965"/>
                      <a:pt x="4668" y="965"/>
                      <a:pt x="4668" y="965"/>
                    </a:cubicBezTo>
                    <a:cubicBezTo>
                      <a:pt x="4667" y="963"/>
                      <a:pt x="4667" y="963"/>
                      <a:pt x="4667" y="963"/>
                    </a:cubicBezTo>
                    <a:cubicBezTo>
                      <a:pt x="4665" y="962"/>
                      <a:pt x="4665" y="962"/>
                      <a:pt x="4665" y="962"/>
                    </a:cubicBezTo>
                    <a:cubicBezTo>
                      <a:pt x="4664" y="961"/>
                      <a:pt x="4664" y="961"/>
                      <a:pt x="4664" y="961"/>
                    </a:cubicBezTo>
                    <a:cubicBezTo>
                      <a:pt x="4664" y="960"/>
                      <a:pt x="4664" y="960"/>
                      <a:pt x="4664" y="960"/>
                    </a:cubicBezTo>
                    <a:cubicBezTo>
                      <a:pt x="4665" y="959"/>
                      <a:pt x="4665" y="959"/>
                      <a:pt x="4665" y="959"/>
                    </a:cubicBezTo>
                    <a:cubicBezTo>
                      <a:pt x="4666" y="958"/>
                      <a:pt x="4666" y="958"/>
                      <a:pt x="4666" y="958"/>
                    </a:cubicBezTo>
                    <a:cubicBezTo>
                      <a:pt x="4668" y="960"/>
                      <a:pt x="4668" y="960"/>
                      <a:pt x="4668" y="960"/>
                    </a:cubicBezTo>
                    <a:cubicBezTo>
                      <a:pt x="4670" y="962"/>
                      <a:pt x="4670" y="962"/>
                      <a:pt x="4670" y="962"/>
                    </a:cubicBezTo>
                    <a:cubicBezTo>
                      <a:pt x="4671" y="965"/>
                      <a:pt x="4671" y="965"/>
                      <a:pt x="4671" y="965"/>
                    </a:cubicBezTo>
                    <a:cubicBezTo>
                      <a:pt x="4673" y="968"/>
                      <a:pt x="4673" y="968"/>
                      <a:pt x="4673" y="968"/>
                    </a:cubicBezTo>
                    <a:cubicBezTo>
                      <a:pt x="4674" y="969"/>
                      <a:pt x="4674" y="969"/>
                      <a:pt x="4674" y="969"/>
                    </a:cubicBezTo>
                    <a:cubicBezTo>
                      <a:pt x="4676" y="968"/>
                      <a:pt x="4676" y="968"/>
                      <a:pt x="4676" y="968"/>
                    </a:cubicBezTo>
                    <a:cubicBezTo>
                      <a:pt x="4679" y="966"/>
                      <a:pt x="4679" y="966"/>
                      <a:pt x="4679" y="966"/>
                    </a:cubicBezTo>
                    <a:cubicBezTo>
                      <a:pt x="4682" y="965"/>
                      <a:pt x="4682" y="965"/>
                      <a:pt x="4682" y="965"/>
                    </a:cubicBezTo>
                    <a:cubicBezTo>
                      <a:pt x="4682" y="962"/>
                      <a:pt x="4682" y="962"/>
                      <a:pt x="4682" y="962"/>
                    </a:cubicBezTo>
                    <a:cubicBezTo>
                      <a:pt x="4684" y="962"/>
                      <a:pt x="4684" y="962"/>
                      <a:pt x="4684" y="962"/>
                    </a:cubicBezTo>
                    <a:cubicBezTo>
                      <a:pt x="4688" y="962"/>
                      <a:pt x="4688" y="962"/>
                      <a:pt x="4688" y="962"/>
                    </a:cubicBezTo>
                    <a:cubicBezTo>
                      <a:pt x="4691" y="961"/>
                      <a:pt x="4691" y="961"/>
                      <a:pt x="4691" y="961"/>
                    </a:cubicBezTo>
                    <a:cubicBezTo>
                      <a:pt x="4691" y="960"/>
                      <a:pt x="4691" y="960"/>
                      <a:pt x="4691" y="960"/>
                    </a:cubicBezTo>
                    <a:cubicBezTo>
                      <a:pt x="4688" y="956"/>
                      <a:pt x="4688" y="956"/>
                      <a:pt x="4688" y="956"/>
                    </a:cubicBezTo>
                    <a:cubicBezTo>
                      <a:pt x="4688" y="951"/>
                      <a:pt x="4688" y="951"/>
                      <a:pt x="4688" y="951"/>
                    </a:cubicBezTo>
                    <a:cubicBezTo>
                      <a:pt x="4689" y="949"/>
                      <a:pt x="4689" y="949"/>
                      <a:pt x="4689" y="949"/>
                    </a:cubicBezTo>
                    <a:cubicBezTo>
                      <a:pt x="4691" y="949"/>
                      <a:pt x="4691" y="949"/>
                      <a:pt x="4691" y="949"/>
                    </a:cubicBezTo>
                    <a:cubicBezTo>
                      <a:pt x="4692" y="951"/>
                      <a:pt x="4692" y="951"/>
                      <a:pt x="4692" y="951"/>
                    </a:cubicBezTo>
                    <a:cubicBezTo>
                      <a:pt x="4693" y="953"/>
                      <a:pt x="4693" y="953"/>
                      <a:pt x="4693" y="953"/>
                    </a:cubicBezTo>
                    <a:cubicBezTo>
                      <a:pt x="4692" y="956"/>
                      <a:pt x="4692" y="956"/>
                      <a:pt x="4692" y="956"/>
                    </a:cubicBezTo>
                    <a:cubicBezTo>
                      <a:pt x="4694" y="958"/>
                      <a:pt x="4694" y="958"/>
                      <a:pt x="4694" y="958"/>
                    </a:cubicBezTo>
                    <a:cubicBezTo>
                      <a:pt x="4696" y="958"/>
                      <a:pt x="4696" y="958"/>
                      <a:pt x="4696" y="958"/>
                    </a:cubicBezTo>
                    <a:cubicBezTo>
                      <a:pt x="4699" y="958"/>
                      <a:pt x="4699" y="958"/>
                      <a:pt x="4699" y="958"/>
                    </a:cubicBezTo>
                    <a:cubicBezTo>
                      <a:pt x="4699" y="956"/>
                      <a:pt x="4699" y="956"/>
                      <a:pt x="4699" y="956"/>
                    </a:cubicBezTo>
                    <a:cubicBezTo>
                      <a:pt x="4701" y="954"/>
                      <a:pt x="4701" y="954"/>
                      <a:pt x="4701" y="954"/>
                    </a:cubicBezTo>
                    <a:cubicBezTo>
                      <a:pt x="4702" y="954"/>
                      <a:pt x="4702" y="954"/>
                      <a:pt x="4702" y="954"/>
                    </a:cubicBezTo>
                    <a:cubicBezTo>
                      <a:pt x="4706" y="953"/>
                      <a:pt x="4706" y="953"/>
                      <a:pt x="4706" y="953"/>
                    </a:cubicBezTo>
                    <a:cubicBezTo>
                      <a:pt x="4708" y="952"/>
                      <a:pt x="4708" y="952"/>
                      <a:pt x="4708" y="952"/>
                    </a:cubicBezTo>
                    <a:cubicBezTo>
                      <a:pt x="4709" y="952"/>
                      <a:pt x="4709" y="952"/>
                      <a:pt x="4709" y="952"/>
                    </a:cubicBezTo>
                    <a:cubicBezTo>
                      <a:pt x="4710" y="953"/>
                      <a:pt x="4710" y="953"/>
                      <a:pt x="4710" y="953"/>
                    </a:cubicBezTo>
                    <a:cubicBezTo>
                      <a:pt x="4708" y="954"/>
                      <a:pt x="4708" y="954"/>
                      <a:pt x="4708" y="954"/>
                    </a:cubicBezTo>
                    <a:cubicBezTo>
                      <a:pt x="4709" y="955"/>
                      <a:pt x="4709" y="955"/>
                      <a:pt x="4709" y="955"/>
                    </a:cubicBezTo>
                    <a:cubicBezTo>
                      <a:pt x="4709" y="955"/>
                      <a:pt x="4709" y="955"/>
                      <a:pt x="4709" y="955"/>
                    </a:cubicBezTo>
                    <a:cubicBezTo>
                      <a:pt x="4710" y="956"/>
                      <a:pt x="4710" y="956"/>
                      <a:pt x="4710" y="956"/>
                    </a:cubicBezTo>
                    <a:cubicBezTo>
                      <a:pt x="4710" y="956"/>
                      <a:pt x="4710" y="956"/>
                      <a:pt x="4710" y="956"/>
                    </a:cubicBezTo>
                    <a:cubicBezTo>
                      <a:pt x="4712" y="957"/>
                      <a:pt x="4712" y="957"/>
                      <a:pt x="4712" y="957"/>
                    </a:cubicBezTo>
                    <a:cubicBezTo>
                      <a:pt x="4714" y="955"/>
                      <a:pt x="4714" y="955"/>
                      <a:pt x="4714" y="955"/>
                    </a:cubicBezTo>
                    <a:cubicBezTo>
                      <a:pt x="4714" y="954"/>
                      <a:pt x="4714" y="954"/>
                      <a:pt x="4714" y="954"/>
                    </a:cubicBezTo>
                    <a:cubicBezTo>
                      <a:pt x="4715" y="954"/>
                      <a:pt x="4715" y="954"/>
                      <a:pt x="4715" y="954"/>
                    </a:cubicBezTo>
                    <a:cubicBezTo>
                      <a:pt x="4719" y="953"/>
                      <a:pt x="4719" y="953"/>
                      <a:pt x="4719" y="953"/>
                    </a:cubicBezTo>
                    <a:cubicBezTo>
                      <a:pt x="4722" y="951"/>
                      <a:pt x="4722" y="951"/>
                      <a:pt x="4722" y="951"/>
                    </a:cubicBezTo>
                    <a:cubicBezTo>
                      <a:pt x="4724" y="949"/>
                      <a:pt x="4724" y="949"/>
                      <a:pt x="4724" y="949"/>
                    </a:cubicBezTo>
                    <a:cubicBezTo>
                      <a:pt x="4726" y="947"/>
                      <a:pt x="4726" y="947"/>
                      <a:pt x="4726" y="947"/>
                    </a:cubicBezTo>
                    <a:cubicBezTo>
                      <a:pt x="4729" y="944"/>
                      <a:pt x="4729" y="944"/>
                      <a:pt x="4729" y="944"/>
                    </a:cubicBezTo>
                    <a:cubicBezTo>
                      <a:pt x="4733" y="942"/>
                      <a:pt x="4733" y="942"/>
                      <a:pt x="4733" y="942"/>
                    </a:cubicBezTo>
                    <a:cubicBezTo>
                      <a:pt x="4734" y="941"/>
                      <a:pt x="4734" y="941"/>
                      <a:pt x="4734" y="941"/>
                    </a:cubicBezTo>
                    <a:cubicBezTo>
                      <a:pt x="4736" y="941"/>
                      <a:pt x="4736" y="941"/>
                      <a:pt x="4736" y="941"/>
                    </a:cubicBezTo>
                    <a:cubicBezTo>
                      <a:pt x="4738" y="940"/>
                      <a:pt x="4738" y="940"/>
                      <a:pt x="4738" y="940"/>
                    </a:cubicBezTo>
                    <a:cubicBezTo>
                      <a:pt x="4739" y="940"/>
                      <a:pt x="4739" y="940"/>
                      <a:pt x="4739" y="940"/>
                    </a:cubicBezTo>
                    <a:cubicBezTo>
                      <a:pt x="4738" y="938"/>
                      <a:pt x="4738" y="938"/>
                      <a:pt x="4738" y="938"/>
                    </a:cubicBezTo>
                    <a:cubicBezTo>
                      <a:pt x="4738" y="936"/>
                      <a:pt x="4738" y="936"/>
                      <a:pt x="4738" y="936"/>
                    </a:cubicBezTo>
                    <a:cubicBezTo>
                      <a:pt x="4738" y="934"/>
                      <a:pt x="4738" y="934"/>
                      <a:pt x="4738" y="934"/>
                    </a:cubicBezTo>
                    <a:cubicBezTo>
                      <a:pt x="4739" y="934"/>
                      <a:pt x="4739" y="934"/>
                      <a:pt x="4739" y="934"/>
                    </a:cubicBezTo>
                    <a:cubicBezTo>
                      <a:pt x="4741" y="936"/>
                      <a:pt x="4741" y="936"/>
                      <a:pt x="4741" y="936"/>
                    </a:cubicBezTo>
                    <a:cubicBezTo>
                      <a:pt x="4741" y="937"/>
                      <a:pt x="4741" y="937"/>
                      <a:pt x="4741" y="937"/>
                    </a:cubicBezTo>
                    <a:cubicBezTo>
                      <a:pt x="4741" y="938"/>
                      <a:pt x="4741" y="938"/>
                      <a:pt x="4741" y="938"/>
                    </a:cubicBezTo>
                    <a:cubicBezTo>
                      <a:pt x="4740" y="939"/>
                      <a:pt x="4740" y="939"/>
                      <a:pt x="4740" y="939"/>
                    </a:cubicBezTo>
                    <a:cubicBezTo>
                      <a:pt x="4741" y="940"/>
                      <a:pt x="4741" y="940"/>
                      <a:pt x="4741" y="940"/>
                    </a:cubicBezTo>
                    <a:cubicBezTo>
                      <a:pt x="4743" y="941"/>
                      <a:pt x="4743" y="941"/>
                      <a:pt x="4743" y="941"/>
                    </a:cubicBezTo>
                    <a:cubicBezTo>
                      <a:pt x="4743" y="940"/>
                      <a:pt x="4743" y="940"/>
                      <a:pt x="4743" y="940"/>
                    </a:cubicBezTo>
                    <a:cubicBezTo>
                      <a:pt x="4744" y="938"/>
                      <a:pt x="4744" y="938"/>
                      <a:pt x="4744" y="938"/>
                    </a:cubicBezTo>
                    <a:cubicBezTo>
                      <a:pt x="4745" y="935"/>
                      <a:pt x="4745" y="935"/>
                      <a:pt x="4745" y="935"/>
                    </a:cubicBezTo>
                    <a:cubicBezTo>
                      <a:pt x="4745" y="929"/>
                      <a:pt x="4745" y="929"/>
                      <a:pt x="4745" y="929"/>
                    </a:cubicBezTo>
                    <a:cubicBezTo>
                      <a:pt x="4745" y="926"/>
                      <a:pt x="4745" y="926"/>
                      <a:pt x="4745" y="926"/>
                    </a:cubicBezTo>
                    <a:cubicBezTo>
                      <a:pt x="4745" y="925"/>
                      <a:pt x="4745" y="925"/>
                      <a:pt x="4745" y="925"/>
                    </a:cubicBezTo>
                    <a:cubicBezTo>
                      <a:pt x="4744" y="925"/>
                      <a:pt x="4744" y="925"/>
                      <a:pt x="4744" y="925"/>
                    </a:cubicBezTo>
                    <a:cubicBezTo>
                      <a:pt x="4742" y="922"/>
                      <a:pt x="4742" y="922"/>
                      <a:pt x="4742" y="922"/>
                    </a:cubicBezTo>
                    <a:cubicBezTo>
                      <a:pt x="4741" y="919"/>
                      <a:pt x="4741" y="919"/>
                      <a:pt x="4741" y="919"/>
                    </a:cubicBezTo>
                    <a:cubicBezTo>
                      <a:pt x="4739" y="916"/>
                      <a:pt x="4739" y="916"/>
                      <a:pt x="4739" y="916"/>
                    </a:cubicBezTo>
                    <a:cubicBezTo>
                      <a:pt x="4740" y="914"/>
                      <a:pt x="4740" y="914"/>
                      <a:pt x="4740" y="914"/>
                    </a:cubicBezTo>
                    <a:cubicBezTo>
                      <a:pt x="4742" y="914"/>
                      <a:pt x="4742" y="914"/>
                      <a:pt x="4742" y="914"/>
                    </a:cubicBezTo>
                    <a:cubicBezTo>
                      <a:pt x="4742" y="911"/>
                      <a:pt x="4742" y="911"/>
                      <a:pt x="4742" y="911"/>
                    </a:cubicBezTo>
                    <a:cubicBezTo>
                      <a:pt x="4743" y="910"/>
                      <a:pt x="4743" y="910"/>
                      <a:pt x="4743" y="910"/>
                    </a:cubicBezTo>
                    <a:cubicBezTo>
                      <a:pt x="4742" y="907"/>
                      <a:pt x="4742" y="907"/>
                      <a:pt x="4742" y="907"/>
                    </a:cubicBezTo>
                    <a:cubicBezTo>
                      <a:pt x="4741" y="905"/>
                      <a:pt x="4741" y="905"/>
                      <a:pt x="4741" y="905"/>
                    </a:cubicBezTo>
                    <a:cubicBezTo>
                      <a:pt x="4740" y="903"/>
                      <a:pt x="4740" y="903"/>
                      <a:pt x="4740" y="903"/>
                    </a:cubicBezTo>
                    <a:cubicBezTo>
                      <a:pt x="4739" y="903"/>
                      <a:pt x="4739" y="903"/>
                      <a:pt x="4739" y="903"/>
                    </a:cubicBezTo>
                    <a:cubicBezTo>
                      <a:pt x="4737" y="902"/>
                      <a:pt x="4737" y="902"/>
                      <a:pt x="4737" y="902"/>
                    </a:cubicBezTo>
                    <a:cubicBezTo>
                      <a:pt x="4737" y="901"/>
                      <a:pt x="4737" y="901"/>
                      <a:pt x="4737" y="901"/>
                    </a:cubicBezTo>
                    <a:cubicBezTo>
                      <a:pt x="4737" y="900"/>
                      <a:pt x="4737" y="900"/>
                      <a:pt x="4737" y="900"/>
                    </a:cubicBezTo>
                    <a:cubicBezTo>
                      <a:pt x="4739" y="899"/>
                      <a:pt x="4739" y="899"/>
                      <a:pt x="4739" y="899"/>
                    </a:cubicBezTo>
                    <a:cubicBezTo>
                      <a:pt x="4739" y="899"/>
                      <a:pt x="4739" y="899"/>
                      <a:pt x="4739" y="899"/>
                    </a:cubicBezTo>
                    <a:cubicBezTo>
                      <a:pt x="4740" y="900"/>
                      <a:pt x="4740" y="900"/>
                      <a:pt x="4740" y="900"/>
                    </a:cubicBezTo>
                    <a:cubicBezTo>
                      <a:pt x="4742" y="901"/>
                      <a:pt x="4742" y="901"/>
                      <a:pt x="4742" y="901"/>
                    </a:cubicBezTo>
                    <a:cubicBezTo>
                      <a:pt x="4743" y="901"/>
                      <a:pt x="4743" y="901"/>
                      <a:pt x="4743" y="901"/>
                    </a:cubicBezTo>
                    <a:cubicBezTo>
                      <a:pt x="4744" y="900"/>
                      <a:pt x="4744" y="900"/>
                      <a:pt x="4744" y="900"/>
                    </a:cubicBezTo>
                    <a:cubicBezTo>
                      <a:pt x="4744" y="898"/>
                      <a:pt x="4744" y="898"/>
                      <a:pt x="4744" y="898"/>
                    </a:cubicBezTo>
                    <a:cubicBezTo>
                      <a:pt x="4744" y="896"/>
                      <a:pt x="4744" y="896"/>
                      <a:pt x="4744" y="896"/>
                    </a:cubicBezTo>
                    <a:cubicBezTo>
                      <a:pt x="4743" y="895"/>
                      <a:pt x="4743" y="895"/>
                      <a:pt x="4743" y="895"/>
                    </a:cubicBezTo>
                    <a:cubicBezTo>
                      <a:pt x="4739" y="894"/>
                      <a:pt x="4739" y="894"/>
                      <a:pt x="4739" y="894"/>
                    </a:cubicBezTo>
                    <a:cubicBezTo>
                      <a:pt x="4738" y="891"/>
                      <a:pt x="4738" y="891"/>
                      <a:pt x="4738" y="891"/>
                    </a:cubicBezTo>
                    <a:cubicBezTo>
                      <a:pt x="4736" y="887"/>
                      <a:pt x="4736" y="887"/>
                      <a:pt x="4736" y="887"/>
                    </a:cubicBezTo>
                    <a:cubicBezTo>
                      <a:pt x="4737" y="885"/>
                      <a:pt x="4737" y="885"/>
                      <a:pt x="4737" y="885"/>
                    </a:cubicBezTo>
                    <a:cubicBezTo>
                      <a:pt x="4736" y="882"/>
                      <a:pt x="4736" y="882"/>
                      <a:pt x="4736" y="882"/>
                    </a:cubicBezTo>
                    <a:cubicBezTo>
                      <a:pt x="4736" y="880"/>
                      <a:pt x="4736" y="880"/>
                      <a:pt x="4736" y="880"/>
                    </a:cubicBezTo>
                    <a:cubicBezTo>
                      <a:pt x="4737" y="880"/>
                      <a:pt x="4737" y="880"/>
                      <a:pt x="4737" y="880"/>
                    </a:cubicBezTo>
                    <a:cubicBezTo>
                      <a:pt x="4737" y="880"/>
                      <a:pt x="4737" y="880"/>
                      <a:pt x="4737" y="880"/>
                    </a:cubicBezTo>
                    <a:cubicBezTo>
                      <a:pt x="4738" y="880"/>
                      <a:pt x="4738" y="880"/>
                      <a:pt x="4738" y="880"/>
                    </a:cubicBezTo>
                    <a:cubicBezTo>
                      <a:pt x="4739" y="881"/>
                      <a:pt x="4739" y="881"/>
                      <a:pt x="4739" y="881"/>
                    </a:cubicBezTo>
                    <a:cubicBezTo>
                      <a:pt x="4738" y="884"/>
                      <a:pt x="4738" y="884"/>
                      <a:pt x="4738" y="884"/>
                    </a:cubicBezTo>
                    <a:cubicBezTo>
                      <a:pt x="4738" y="885"/>
                      <a:pt x="4738" y="885"/>
                      <a:pt x="4738" y="885"/>
                    </a:cubicBezTo>
                    <a:cubicBezTo>
                      <a:pt x="4739" y="887"/>
                      <a:pt x="4739" y="887"/>
                      <a:pt x="4739" y="887"/>
                    </a:cubicBezTo>
                    <a:cubicBezTo>
                      <a:pt x="4740" y="888"/>
                      <a:pt x="4740" y="888"/>
                      <a:pt x="4740" y="888"/>
                    </a:cubicBezTo>
                    <a:cubicBezTo>
                      <a:pt x="4740" y="889"/>
                      <a:pt x="4740" y="889"/>
                      <a:pt x="4740" y="889"/>
                    </a:cubicBezTo>
                    <a:cubicBezTo>
                      <a:pt x="4741" y="889"/>
                      <a:pt x="4741" y="889"/>
                      <a:pt x="4741" y="889"/>
                    </a:cubicBezTo>
                    <a:cubicBezTo>
                      <a:pt x="4742" y="890"/>
                      <a:pt x="4742" y="890"/>
                      <a:pt x="4742" y="890"/>
                    </a:cubicBezTo>
                    <a:cubicBezTo>
                      <a:pt x="4742" y="891"/>
                      <a:pt x="4742" y="891"/>
                      <a:pt x="4742" y="891"/>
                    </a:cubicBezTo>
                    <a:cubicBezTo>
                      <a:pt x="4746" y="894"/>
                      <a:pt x="4746" y="894"/>
                      <a:pt x="4746" y="894"/>
                    </a:cubicBezTo>
                    <a:cubicBezTo>
                      <a:pt x="4747" y="894"/>
                      <a:pt x="4747" y="894"/>
                      <a:pt x="4747" y="894"/>
                    </a:cubicBezTo>
                    <a:cubicBezTo>
                      <a:pt x="4748" y="894"/>
                      <a:pt x="4748" y="894"/>
                      <a:pt x="4748" y="894"/>
                    </a:cubicBezTo>
                    <a:cubicBezTo>
                      <a:pt x="4748" y="893"/>
                      <a:pt x="4748" y="893"/>
                      <a:pt x="4748" y="893"/>
                    </a:cubicBezTo>
                    <a:cubicBezTo>
                      <a:pt x="4746" y="891"/>
                      <a:pt x="4746" y="891"/>
                      <a:pt x="4746" y="891"/>
                    </a:cubicBezTo>
                    <a:cubicBezTo>
                      <a:pt x="4746" y="890"/>
                      <a:pt x="4746" y="890"/>
                      <a:pt x="4746" y="890"/>
                    </a:cubicBezTo>
                    <a:cubicBezTo>
                      <a:pt x="4749" y="891"/>
                      <a:pt x="4749" y="891"/>
                      <a:pt x="4749" y="891"/>
                    </a:cubicBezTo>
                    <a:cubicBezTo>
                      <a:pt x="4751" y="893"/>
                      <a:pt x="4751" y="893"/>
                      <a:pt x="4751" y="893"/>
                    </a:cubicBezTo>
                    <a:cubicBezTo>
                      <a:pt x="4751" y="894"/>
                      <a:pt x="4751" y="894"/>
                      <a:pt x="4751" y="894"/>
                    </a:cubicBezTo>
                    <a:cubicBezTo>
                      <a:pt x="4750" y="896"/>
                      <a:pt x="4750" y="896"/>
                      <a:pt x="4750" y="896"/>
                    </a:cubicBezTo>
                    <a:cubicBezTo>
                      <a:pt x="4749" y="898"/>
                      <a:pt x="4749" y="898"/>
                      <a:pt x="4749" y="898"/>
                    </a:cubicBezTo>
                    <a:cubicBezTo>
                      <a:pt x="4750" y="899"/>
                      <a:pt x="4750" y="899"/>
                      <a:pt x="4750" y="899"/>
                    </a:cubicBezTo>
                    <a:cubicBezTo>
                      <a:pt x="4751" y="899"/>
                      <a:pt x="4751" y="899"/>
                      <a:pt x="4751" y="899"/>
                    </a:cubicBezTo>
                    <a:cubicBezTo>
                      <a:pt x="4753" y="900"/>
                      <a:pt x="4753" y="900"/>
                      <a:pt x="4753" y="900"/>
                    </a:cubicBezTo>
                    <a:cubicBezTo>
                      <a:pt x="4754" y="900"/>
                      <a:pt x="4754" y="900"/>
                      <a:pt x="4754" y="900"/>
                    </a:cubicBezTo>
                    <a:cubicBezTo>
                      <a:pt x="4755" y="900"/>
                      <a:pt x="4755" y="900"/>
                      <a:pt x="4755" y="900"/>
                    </a:cubicBezTo>
                    <a:cubicBezTo>
                      <a:pt x="4755" y="897"/>
                      <a:pt x="4755" y="897"/>
                      <a:pt x="4755" y="897"/>
                    </a:cubicBezTo>
                    <a:cubicBezTo>
                      <a:pt x="4755" y="894"/>
                      <a:pt x="4755" y="894"/>
                      <a:pt x="4755" y="894"/>
                    </a:cubicBezTo>
                    <a:cubicBezTo>
                      <a:pt x="4755" y="893"/>
                      <a:pt x="4755" y="893"/>
                      <a:pt x="4755" y="893"/>
                    </a:cubicBezTo>
                    <a:cubicBezTo>
                      <a:pt x="4756" y="891"/>
                      <a:pt x="4756" y="891"/>
                      <a:pt x="4756" y="891"/>
                    </a:cubicBezTo>
                    <a:cubicBezTo>
                      <a:pt x="4756" y="893"/>
                      <a:pt x="4756" y="893"/>
                      <a:pt x="4756" y="893"/>
                    </a:cubicBezTo>
                    <a:cubicBezTo>
                      <a:pt x="4757" y="893"/>
                      <a:pt x="4757" y="893"/>
                      <a:pt x="4757" y="893"/>
                    </a:cubicBezTo>
                    <a:cubicBezTo>
                      <a:pt x="4758" y="893"/>
                      <a:pt x="4758" y="893"/>
                      <a:pt x="4758" y="893"/>
                    </a:cubicBezTo>
                    <a:cubicBezTo>
                      <a:pt x="4758" y="891"/>
                      <a:pt x="4758" y="891"/>
                      <a:pt x="4758" y="891"/>
                    </a:cubicBezTo>
                    <a:cubicBezTo>
                      <a:pt x="4759" y="888"/>
                      <a:pt x="4759" y="888"/>
                      <a:pt x="4759" y="888"/>
                    </a:cubicBezTo>
                    <a:cubicBezTo>
                      <a:pt x="4759" y="887"/>
                      <a:pt x="4759" y="887"/>
                      <a:pt x="4759" y="887"/>
                    </a:cubicBezTo>
                    <a:cubicBezTo>
                      <a:pt x="4760" y="886"/>
                      <a:pt x="4760" y="886"/>
                      <a:pt x="4760" y="886"/>
                    </a:cubicBezTo>
                    <a:cubicBezTo>
                      <a:pt x="4760" y="881"/>
                      <a:pt x="4760" y="881"/>
                      <a:pt x="4760" y="881"/>
                    </a:cubicBezTo>
                    <a:cubicBezTo>
                      <a:pt x="4761" y="878"/>
                      <a:pt x="4761" y="878"/>
                      <a:pt x="4761" y="878"/>
                    </a:cubicBezTo>
                    <a:cubicBezTo>
                      <a:pt x="4762" y="878"/>
                      <a:pt x="4762" y="878"/>
                      <a:pt x="4762" y="878"/>
                    </a:cubicBezTo>
                    <a:cubicBezTo>
                      <a:pt x="4763" y="879"/>
                      <a:pt x="4763" y="879"/>
                      <a:pt x="4763" y="879"/>
                    </a:cubicBezTo>
                    <a:cubicBezTo>
                      <a:pt x="4764" y="881"/>
                      <a:pt x="4764" y="881"/>
                      <a:pt x="4764" y="881"/>
                    </a:cubicBezTo>
                    <a:cubicBezTo>
                      <a:pt x="4764" y="882"/>
                      <a:pt x="4764" y="882"/>
                      <a:pt x="4764" y="882"/>
                    </a:cubicBezTo>
                    <a:cubicBezTo>
                      <a:pt x="4764" y="885"/>
                      <a:pt x="4764" y="885"/>
                      <a:pt x="4764" y="885"/>
                    </a:cubicBezTo>
                    <a:cubicBezTo>
                      <a:pt x="4762" y="888"/>
                      <a:pt x="4762" y="888"/>
                      <a:pt x="4762" y="888"/>
                    </a:cubicBezTo>
                    <a:cubicBezTo>
                      <a:pt x="4762" y="891"/>
                      <a:pt x="4762" y="891"/>
                      <a:pt x="4762" y="891"/>
                    </a:cubicBezTo>
                    <a:cubicBezTo>
                      <a:pt x="4760" y="893"/>
                      <a:pt x="4760" y="893"/>
                      <a:pt x="4760" y="893"/>
                    </a:cubicBezTo>
                    <a:cubicBezTo>
                      <a:pt x="4760" y="893"/>
                      <a:pt x="4760" y="893"/>
                      <a:pt x="4760" y="893"/>
                    </a:cubicBezTo>
                    <a:cubicBezTo>
                      <a:pt x="4759" y="896"/>
                      <a:pt x="4759" y="896"/>
                      <a:pt x="4759" y="896"/>
                    </a:cubicBezTo>
                    <a:cubicBezTo>
                      <a:pt x="4757" y="898"/>
                      <a:pt x="4757" y="898"/>
                      <a:pt x="4757" y="898"/>
                    </a:cubicBezTo>
                    <a:cubicBezTo>
                      <a:pt x="4758" y="901"/>
                      <a:pt x="4758" y="901"/>
                      <a:pt x="4758" y="901"/>
                    </a:cubicBezTo>
                    <a:cubicBezTo>
                      <a:pt x="4759" y="902"/>
                      <a:pt x="4759" y="902"/>
                      <a:pt x="4759" y="902"/>
                    </a:cubicBezTo>
                    <a:cubicBezTo>
                      <a:pt x="4760" y="903"/>
                      <a:pt x="4760" y="903"/>
                      <a:pt x="4760" y="903"/>
                    </a:cubicBezTo>
                    <a:cubicBezTo>
                      <a:pt x="4762" y="905"/>
                      <a:pt x="4762" y="905"/>
                      <a:pt x="4762" y="905"/>
                    </a:cubicBezTo>
                    <a:cubicBezTo>
                      <a:pt x="4762" y="906"/>
                      <a:pt x="4762" y="906"/>
                      <a:pt x="4762" y="906"/>
                    </a:cubicBezTo>
                    <a:cubicBezTo>
                      <a:pt x="4762" y="909"/>
                      <a:pt x="4762" y="909"/>
                      <a:pt x="4762" y="909"/>
                    </a:cubicBezTo>
                    <a:cubicBezTo>
                      <a:pt x="4762" y="911"/>
                      <a:pt x="4762" y="911"/>
                      <a:pt x="4762" y="911"/>
                    </a:cubicBezTo>
                    <a:cubicBezTo>
                      <a:pt x="4762" y="912"/>
                      <a:pt x="4762" y="912"/>
                      <a:pt x="4762" y="912"/>
                    </a:cubicBezTo>
                    <a:cubicBezTo>
                      <a:pt x="4762" y="913"/>
                      <a:pt x="4762" y="913"/>
                      <a:pt x="4762" y="913"/>
                    </a:cubicBezTo>
                    <a:cubicBezTo>
                      <a:pt x="4763" y="918"/>
                      <a:pt x="4763" y="918"/>
                      <a:pt x="4763" y="918"/>
                    </a:cubicBezTo>
                    <a:cubicBezTo>
                      <a:pt x="4765" y="922"/>
                      <a:pt x="4765" y="922"/>
                      <a:pt x="4765" y="922"/>
                    </a:cubicBezTo>
                    <a:cubicBezTo>
                      <a:pt x="4766" y="922"/>
                      <a:pt x="4766" y="922"/>
                      <a:pt x="4766" y="922"/>
                    </a:cubicBezTo>
                    <a:cubicBezTo>
                      <a:pt x="4767" y="922"/>
                      <a:pt x="4767" y="922"/>
                      <a:pt x="4767" y="922"/>
                    </a:cubicBezTo>
                    <a:cubicBezTo>
                      <a:pt x="4768" y="920"/>
                      <a:pt x="4768" y="920"/>
                      <a:pt x="4768" y="920"/>
                    </a:cubicBezTo>
                    <a:cubicBezTo>
                      <a:pt x="4769" y="918"/>
                      <a:pt x="4769" y="918"/>
                      <a:pt x="4769" y="918"/>
                    </a:cubicBezTo>
                    <a:cubicBezTo>
                      <a:pt x="4771" y="916"/>
                      <a:pt x="4771" y="916"/>
                      <a:pt x="4771" y="916"/>
                    </a:cubicBezTo>
                    <a:cubicBezTo>
                      <a:pt x="4771" y="916"/>
                      <a:pt x="4771" y="916"/>
                      <a:pt x="4771" y="916"/>
                    </a:cubicBezTo>
                    <a:cubicBezTo>
                      <a:pt x="4773" y="916"/>
                      <a:pt x="4773" y="916"/>
                      <a:pt x="4773" y="916"/>
                    </a:cubicBezTo>
                    <a:cubicBezTo>
                      <a:pt x="4773" y="915"/>
                      <a:pt x="4773" y="915"/>
                      <a:pt x="4773" y="915"/>
                    </a:cubicBezTo>
                    <a:cubicBezTo>
                      <a:pt x="4774" y="915"/>
                      <a:pt x="4774" y="915"/>
                      <a:pt x="4774" y="915"/>
                    </a:cubicBezTo>
                    <a:cubicBezTo>
                      <a:pt x="4773" y="912"/>
                      <a:pt x="4773" y="912"/>
                      <a:pt x="4773" y="912"/>
                    </a:cubicBezTo>
                    <a:cubicBezTo>
                      <a:pt x="4774" y="911"/>
                      <a:pt x="4774" y="911"/>
                      <a:pt x="4774" y="911"/>
                    </a:cubicBezTo>
                    <a:cubicBezTo>
                      <a:pt x="4774" y="910"/>
                      <a:pt x="4774" y="910"/>
                      <a:pt x="4774" y="910"/>
                    </a:cubicBezTo>
                    <a:cubicBezTo>
                      <a:pt x="4773" y="906"/>
                      <a:pt x="4773" y="906"/>
                      <a:pt x="4773" y="906"/>
                    </a:cubicBezTo>
                    <a:cubicBezTo>
                      <a:pt x="4772" y="903"/>
                      <a:pt x="4772" y="903"/>
                      <a:pt x="4772" y="903"/>
                    </a:cubicBezTo>
                    <a:cubicBezTo>
                      <a:pt x="4772" y="902"/>
                      <a:pt x="4772" y="902"/>
                      <a:pt x="4772" y="902"/>
                    </a:cubicBezTo>
                    <a:cubicBezTo>
                      <a:pt x="4773" y="902"/>
                      <a:pt x="4773" y="902"/>
                      <a:pt x="4773" y="902"/>
                    </a:cubicBezTo>
                    <a:cubicBezTo>
                      <a:pt x="4775" y="905"/>
                      <a:pt x="4775" y="905"/>
                      <a:pt x="4775" y="905"/>
                    </a:cubicBezTo>
                    <a:cubicBezTo>
                      <a:pt x="4776" y="908"/>
                      <a:pt x="4776" y="908"/>
                      <a:pt x="4776" y="908"/>
                    </a:cubicBezTo>
                    <a:cubicBezTo>
                      <a:pt x="4777" y="911"/>
                      <a:pt x="4777" y="911"/>
                      <a:pt x="4777" y="911"/>
                    </a:cubicBezTo>
                    <a:cubicBezTo>
                      <a:pt x="4777" y="911"/>
                      <a:pt x="4777" y="911"/>
                      <a:pt x="4777" y="911"/>
                    </a:cubicBezTo>
                    <a:cubicBezTo>
                      <a:pt x="4775" y="912"/>
                      <a:pt x="4775" y="912"/>
                      <a:pt x="4775" y="912"/>
                    </a:cubicBezTo>
                    <a:cubicBezTo>
                      <a:pt x="4775" y="914"/>
                      <a:pt x="4775" y="914"/>
                      <a:pt x="4775" y="914"/>
                    </a:cubicBezTo>
                    <a:cubicBezTo>
                      <a:pt x="4776" y="914"/>
                      <a:pt x="4776" y="914"/>
                      <a:pt x="4776" y="914"/>
                    </a:cubicBezTo>
                    <a:cubicBezTo>
                      <a:pt x="4777" y="914"/>
                      <a:pt x="4777" y="914"/>
                      <a:pt x="4777" y="914"/>
                    </a:cubicBezTo>
                    <a:cubicBezTo>
                      <a:pt x="4778" y="914"/>
                      <a:pt x="4778" y="914"/>
                      <a:pt x="4778" y="914"/>
                    </a:cubicBezTo>
                    <a:cubicBezTo>
                      <a:pt x="4780" y="914"/>
                      <a:pt x="4780" y="914"/>
                      <a:pt x="4780" y="914"/>
                    </a:cubicBezTo>
                    <a:cubicBezTo>
                      <a:pt x="4781" y="913"/>
                      <a:pt x="4781" y="913"/>
                      <a:pt x="4781" y="913"/>
                    </a:cubicBezTo>
                    <a:cubicBezTo>
                      <a:pt x="4782" y="912"/>
                      <a:pt x="4782" y="912"/>
                      <a:pt x="4782" y="912"/>
                    </a:cubicBezTo>
                    <a:cubicBezTo>
                      <a:pt x="4782" y="911"/>
                      <a:pt x="4782" y="911"/>
                      <a:pt x="4782" y="911"/>
                    </a:cubicBezTo>
                    <a:cubicBezTo>
                      <a:pt x="4782" y="910"/>
                      <a:pt x="4782" y="910"/>
                      <a:pt x="4782" y="910"/>
                    </a:cubicBezTo>
                    <a:cubicBezTo>
                      <a:pt x="4781" y="909"/>
                      <a:pt x="4781" y="909"/>
                      <a:pt x="4781" y="909"/>
                    </a:cubicBezTo>
                    <a:cubicBezTo>
                      <a:pt x="4781" y="908"/>
                      <a:pt x="4781" y="908"/>
                      <a:pt x="4781" y="908"/>
                    </a:cubicBezTo>
                    <a:cubicBezTo>
                      <a:pt x="4782" y="907"/>
                      <a:pt x="4782" y="907"/>
                      <a:pt x="4782" y="907"/>
                    </a:cubicBezTo>
                    <a:cubicBezTo>
                      <a:pt x="4783" y="907"/>
                      <a:pt x="4783" y="907"/>
                      <a:pt x="4783" y="907"/>
                    </a:cubicBezTo>
                    <a:cubicBezTo>
                      <a:pt x="4785" y="907"/>
                      <a:pt x="4785" y="907"/>
                      <a:pt x="4785" y="907"/>
                    </a:cubicBezTo>
                    <a:cubicBezTo>
                      <a:pt x="4786" y="907"/>
                      <a:pt x="4786" y="907"/>
                      <a:pt x="4786" y="907"/>
                    </a:cubicBezTo>
                    <a:cubicBezTo>
                      <a:pt x="4786" y="906"/>
                      <a:pt x="4786" y="906"/>
                      <a:pt x="4786" y="906"/>
                    </a:cubicBezTo>
                    <a:cubicBezTo>
                      <a:pt x="4786" y="905"/>
                      <a:pt x="4786" y="905"/>
                      <a:pt x="4786" y="905"/>
                    </a:cubicBezTo>
                    <a:cubicBezTo>
                      <a:pt x="4782" y="901"/>
                      <a:pt x="4782" y="901"/>
                      <a:pt x="4782" y="901"/>
                    </a:cubicBezTo>
                    <a:cubicBezTo>
                      <a:pt x="4782" y="900"/>
                      <a:pt x="4782" y="900"/>
                      <a:pt x="4782" y="900"/>
                    </a:cubicBezTo>
                    <a:cubicBezTo>
                      <a:pt x="4782" y="900"/>
                      <a:pt x="4782" y="900"/>
                      <a:pt x="4782" y="900"/>
                    </a:cubicBezTo>
                    <a:cubicBezTo>
                      <a:pt x="4783" y="899"/>
                      <a:pt x="4783" y="899"/>
                      <a:pt x="4783" y="899"/>
                    </a:cubicBezTo>
                    <a:cubicBezTo>
                      <a:pt x="4784" y="900"/>
                      <a:pt x="4784" y="900"/>
                      <a:pt x="4784" y="900"/>
                    </a:cubicBezTo>
                    <a:cubicBezTo>
                      <a:pt x="4785" y="900"/>
                      <a:pt x="4785" y="900"/>
                      <a:pt x="4785" y="900"/>
                    </a:cubicBezTo>
                    <a:cubicBezTo>
                      <a:pt x="4785" y="899"/>
                      <a:pt x="4785" y="899"/>
                      <a:pt x="4785" y="899"/>
                    </a:cubicBezTo>
                    <a:cubicBezTo>
                      <a:pt x="4784" y="898"/>
                      <a:pt x="4784" y="898"/>
                      <a:pt x="4784" y="898"/>
                    </a:cubicBezTo>
                    <a:cubicBezTo>
                      <a:pt x="4784" y="894"/>
                      <a:pt x="4784" y="894"/>
                      <a:pt x="4784" y="894"/>
                    </a:cubicBezTo>
                    <a:cubicBezTo>
                      <a:pt x="4783" y="892"/>
                      <a:pt x="4783" y="892"/>
                      <a:pt x="4783" y="892"/>
                    </a:cubicBezTo>
                    <a:cubicBezTo>
                      <a:pt x="4783" y="891"/>
                      <a:pt x="4783" y="891"/>
                      <a:pt x="4783" y="891"/>
                    </a:cubicBezTo>
                    <a:cubicBezTo>
                      <a:pt x="4784" y="890"/>
                      <a:pt x="4784" y="890"/>
                      <a:pt x="4784" y="890"/>
                    </a:cubicBezTo>
                    <a:cubicBezTo>
                      <a:pt x="4784" y="891"/>
                      <a:pt x="4784" y="891"/>
                      <a:pt x="4784" y="891"/>
                    </a:cubicBezTo>
                    <a:cubicBezTo>
                      <a:pt x="4785" y="894"/>
                      <a:pt x="4785" y="894"/>
                      <a:pt x="4785" y="894"/>
                    </a:cubicBezTo>
                    <a:cubicBezTo>
                      <a:pt x="4788" y="895"/>
                      <a:pt x="4788" y="895"/>
                      <a:pt x="4788" y="895"/>
                    </a:cubicBezTo>
                    <a:cubicBezTo>
                      <a:pt x="4788" y="894"/>
                      <a:pt x="4788" y="894"/>
                      <a:pt x="4788" y="894"/>
                    </a:cubicBezTo>
                    <a:cubicBezTo>
                      <a:pt x="4793" y="894"/>
                      <a:pt x="4793" y="894"/>
                      <a:pt x="4793" y="894"/>
                    </a:cubicBezTo>
                    <a:cubicBezTo>
                      <a:pt x="4794" y="893"/>
                      <a:pt x="4794" y="893"/>
                      <a:pt x="4794" y="893"/>
                    </a:cubicBezTo>
                    <a:cubicBezTo>
                      <a:pt x="4794" y="892"/>
                      <a:pt x="4794" y="892"/>
                      <a:pt x="4794" y="892"/>
                    </a:cubicBezTo>
                    <a:cubicBezTo>
                      <a:pt x="4793" y="891"/>
                      <a:pt x="4793" y="891"/>
                      <a:pt x="4793" y="891"/>
                    </a:cubicBezTo>
                    <a:cubicBezTo>
                      <a:pt x="4793" y="889"/>
                      <a:pt x="4793" y="889"/>
                      <a:pt x="4793" y="889"/>
                    </a:cubicBezTo>
                    <a:cubicBezTo>
                      <a:pt x="4793" y="889"/>
                      <a:pt x="4793" y="889"/>
                      <a:pt x="4793" y="889"/>
                    </a:cubicBezTo>
                    <a:cubicBezTo>
                      <a:pt x="4795" y="889"/>
                      <a:pt x="4795" y="889"/>
                      <a:pt x="4795" y="889"/>
                    </a:cubicBezTo>
                    <a:cubicBezTo>
                      <a:pt x="4795" y="889"/>
                      <a:pt x="4795" y="889"/>
                      <a:pt x="4795" y="889"/>
                    </a:cubicBezTo>
                    <a:cubicBezTo>
                      <a:pt x="4796" y="891"/>
                      <a:pt x="4796" y="891"/>
                      <a:pt x="4796" y="891"/>
                    </a:cubicBezTo>
                    <a:cubicBezTo>
                      <a:pt x="4797" y="891"/>
                      <a:pt x="4797" y="891"/>
                      <a:pt x="4797" y="891"/>
                    </a:cubicBezTo>
                    <a:cubicBezTo>
                      <a:pt x="4797" y="889"/>
                      <a:pt x="4797" y="889"/>
                      <a:pt x="4797" y="889"/>
                    </a:cubicBezTo>
                    <a:cubicBezTo>
                      <a:pt x="4797" y="886"/>
                      <a:pt x="4797" y="886"/>
                      <a:pt x="4797" y="886"/>
                    </a:cubicBezTo>
                    <a:cubicBezTo>
                      <a:pt x="4797" y="882"/>
                      <a:pt x="4797" y="882"/>
                      <a:pt x="4797" y="882"/>
                    </a:cubicBezTo>
                    <a:cubicBezTo>
                      <a:pt x="4797" y="879"/>
                      <a:pt x="4797" y="879"/>
                      <a:pt x="4797" y="879"/>
                    </a:cubicBezTo>
                    <a:cubicBezTo>
                      <a:pt x="4798" y="877"/>
                      <a:pt x="4798" y="877"/>
                      <a:pt x="4798" y="877"/>
                    </a:cubicBezTo>
                    <a:cubicBezTo>
                      <a:pt x="4800" y="876"/>
                      <a:pt x="4800" y="876"/>
                      <a:pt x="4800" y="876"/>
                    </a:cubicBezTo>
                    <a:cubicBezTo>
                      <a:pt x="4800" y="877"/>
                      <a:pt x="4800" y="877"/>
                      <a:pt x="4800" y="877"/>
                    </a:cubicBezTo>
                    <a:cubicBezTo>
                      <a:pt x="4800" y="879"/>
                      <a:pt x="4800" y="879"/>
                      <a:pt x="4800" y="879"/>
                    </a:cubicBezTo>
                    <a:cubicBezTo>
                      <a:pt x="4801" y="879"/>
                      <a:pt x="4801" y="879"/>
                      <a:pt x="4801" y="879"/>
                    </a:cubicBezTo>
                    <a:cubicBezTo>
                      <a:pt x="4802" y="879"/>
                      <a:pt x="4802" y="879"/>
                      <a:pt x="4802" y="879"/>
                    </a:cubicBezTo>
                    <a:cubicBezTo>
                      <a:pt x="4804" y="876"/>
                      <a:pt x="4804" y="876"/>
                      <a:pt x="4804" y="876"/>
                    </a:cubicBezTo>
                    <a:cubicBezTo>
                      <a:pt x="4806" y="875"/>
                      <a:pt x="4806" y="875"/>
                      <a:pt x="4806" y="875"/>
                    </a:cubicBezTo>
                    <a:cubicBezTo>
                      <a:pt x="4807" y="875"/>
                      <a:pt x="4807" y="875"/>
                      <a:pt x="4807" y="875"/>
                    </a:cubicBezTo>
                    <a:cubicBezTo>
                      <a:pt x="4807" y="876"/>
                      <a:pt x="4807" y="876"/>
                      <a:pt x="4807" y="876"/>
                    </a:cubicBezTo>
                    <a:cubicBezTo>
                      <a:pt x="4806" y="878"/>
                      <a:pt x="4806" y="878"/>
                      <a:pt x="4806" y="878"/>
                    </a:cubicBezTo>
                    <a:cubicBezTo>
                      <a:pt x="4808" y="879"/>
                      <a:pt x="4808" y="879"/>
                      <a:pt x="4808" y="879"/>
                    </a:cubicBezTo>
                    <a:cubicBezTo>
                      <a:pt x="4808" y="880"/>
                      <a:pt x="4808" y="880"/>
                      <a:pt x="4808" y="880"/>
                    </a:cubicBezTo>
                    <a:cubicBezTo>
                      <a:pt x="4809" y="882"/>
                      <a:pt x="4809" y="882"/>
                      <a:pt x="4809" y="882"/>
                    </a:cubicBezTo>
                    <a:cubicBezTo>
                      <a:pt x="4808" y="885"/>
                      <a:pt x="4808" y="885"/>
                      <a:pt x="4808" y="885"/>
                    </a:cubicBezTo>
                    <a:cubicBezTo>
                      <a:pt x="4807" y="887"/>
                      <a:pt x="4807" y="887"/>
                      <a:pt x="4807" y="887"/>
                    </a:cubicBezTo>
                    <a:cubicBezTo>
                      <a:pt x="4807" y="889"/>
                      <a:pt x="4807" y="889"/>
                      <a:pt x="4807" y="889"/>
                    </a:cubicBezTo>
                    <a:cubicBezTo>
                      <a:pt x="4810" y="896"/>
                      <a:pt x="4810" y="896"/>
                      <a:pt x="4810" y="896"/>
                    </a:cubicBezTo>
                    <a:cubicBezTo>
                      <a:pt x="4809" y="899"/>
                      <a:pt x="4809" y="899"/>
                      <a:pt x="4809" y="899"/>
                    </a:cubicBezTo>
                    <a:cubicBezTo>
                      <a:pt x="4810" y="900"/>
                      <a:pt x="4810" y="900"/>
                      <a:pt x="4810" y="900"/>
                    </a:cubicBezTo>
                    <a:cubicBezTo>
                      <a:pt x="4811" y="900"/>
                      <a:pt x="4811" y="900"/>
                      <a:pt x="4811" y="900"/>
                    </a:cubicBezTo>
                    <a:cubicBezTo>
                      <a:pt x="4815" y="898"/>
                      <a:pt x="4815" y="898"/>
                      <a:pt x="4815" y="898"/>
                    </a:cubicBezTo>
                    <a:cubicBezTo>
                      <a:pt x="4816" y="897"/>
                      <a:pt x="4816" y="897"/>
                      <a:pt x="4816" y="897"/>
                    </a:cubicBezTo>
                    <a:cubicBezTo>
                      <a:pt x="4820" y="896"/>
                      <a:pt x="4820" y="896"/>
                      <a:pt x="4820" y="896"/>
                    </a:cubicBezTo>
                    <a:cubicBezTo>
                      <a:pt x="4822" y="895"/>
                      <a:pt x="4822" y="895"/>
                      <a:pt x="4822" y="895"/>
                    </a:cubicBezTo>
                    <a:cubicBezTo>
                      <a:pt x="4824" y="894"/>
                      <a:pt x="4824" y="894"/>
                      <a:pt x="4824" y="894"/>
                    </a:cubicBezTo>
                    <a:cubicBezTo>
                      <a:pt x="4825" y="893"/>
                      <a:pt x="4825" y="893"/>
                      <a:pt x="4825" y="893"/>
                    </a:cubicBezTo>
                    <a:cubicBezTo>
                      <a:pt x="4826" y="891"/>
                      <a:pt x="4826" y="891"/>
                      <a:pt x="4826" y="891"/>
                    </a:cubicBezTo>
                    <a:cubicBezTo>
                      <a:pt x="4826" y="889"/>
                      <a:pt x="4826" y="889"/>
                      <a:pt x="4826" y="889"/>
                    </a:cubicBezTo>
                    <a:cubicBezTo>
                      <a:pt x="4828" y="885"/>
                      <a:pt x="4828" y="885"/>
                      <a:pt x="4828" y="885"/>
                    </a:cubicBezTo>
                    <a:cubicBezTo>
                      <a:pt x="4828" y="885"/>
                      <a:pt x="4828" y="885"/>
                      <a:pt x="4828" y="885"/>
                    </a:cubicBezTo>
                    <a:cubicBezTo>
                      <a:pt x="4831" y="885"/>
                      <a:pt x="4831" y="885"/>
                      <a:pt x="4831" y="885"/>
                    </a:cubicBezTo>
                    <a:cubicBezTo>
                      <a:pt x="4832" y="885"/>
                      <a:pt x="4832" y="885"/>
                      <a:pt x="4832" y="885"/>
                    </a:cubicBezTo>
                    <a:cubicBezTo>
                      <a:pt x="4834" y="881"/>
                      <a:pt x="4834" y="881"/>
                      <a:pt x="4834" y="881"/>
                    </a:cubicBezTo>
                    <a:cubicBezTo>
                      <a:pt x="4835" y="880"/>
                      <a:pt x="4835" y="880"/>
                      <a:pt x="4835" y="880"/>
                    </a:cubicBezTo>
                    <a:cubicBezTo>
                      <a:pt x="4840" y="878"/>
                      <a:pt x="4840" y="878"/>
                      <a:pt x="4840" y="878"/>
                    </a:cubicBezTo>
                    <a:cubicBezTo>
                      <a:pt x="4841" y="878"/>
                      <a:pt x="4841" y="878"/>
                      <a:pt x="4841" y="878"/>
                    </a:cubicBezTo>
                    <a:cubicBezTo>
                      <a:pt x="4843" y="878"/>
                      <a:pt x="4843" y="878"/>
                      <a:pt x="4843" y="878"/>
                    </a:cubicBezTo>
                    <a:cubicBezTo>
                      <a:pt x="4842" y="880"/>
                      <a:pt x="4842" y="880"/>
                      <a:pt x="4842" y="880"/>
                    </a:cubicBezTo>
                    <a:cubicBezTo>
                      <a:pt x="4841" y="880"/>
                      <a:pt x="4841" y="880"/>
                      <a:pt x="4841" y="880"/>
                    </a:cubicBezTo>
                    <a:cubicBezTo>
                      <a:pt x="4840" y="882"/>
                      <a:pt x="4840" y="882"/>
                      <a:pt x="4840" y="882"/>
                    </a:cubicBezTo>
                    <a:cubicBezTo>
                      <a:pt x="4841" y="882"/>
                      <a:pt x="4841" y="882"/>
                      <a:pt x="4841" y="882"/>
                    </a:cubicBezTo>
                    <a:cubicBezTo>
                      <a:pt x="4842" y="882"/>
                      <a:pt x="4842" y="882"/>
                      <a:pt x="4842" y="882"/>
                    </a:cubicBezTo>
                    <a:cubicBezTo>
                      <a:pt x="4844" y="881"/>
                      <a:pt x="4844" y="881"/>
                      <a:pt x="4844" y="881"/>
                    </a:cubicBezTo>
                    <a:cubicBezTo>
                      <a:pt x="4846" y="878"/>
                      <a:pt x="4846" y="878"/>
                      <a:pt x="4846" y="878"/>
                    </a:cubicBezTo>
                    <a:cubicBezTo>
                      <a:pt x="4847" y="876"/>
                      <a:pt x="4847" y="876"/>
                      <a:pt x="4847" y="876"/>
                    </a:cubicBezTo>
                    <a:cubicBezTo>
                      <a:pt x="4851" y="875"/>
                      <a:pt x="4851" y="875"/>
                      <a:pt x="4851" y="875"/>
                    </a:cubicBezTo>
                    <a:cubicBezTo>
                      <a:pt x="4857" y="874"/>
                      <a:pt x="4857" y="874"/>
                      <a:pt x="4857" y="874"/>
                    </a:cubicBezTo>
                    <a:cubicBezTo>
                      <a:pt x="4862" y="871"/>
                      <a:pt x="4862" y="871"/>
                      <a:pt x="4862" y="871"/>
                    </a:cubicBezTo>
                    <a:cubicBezTo>
                      <a:pt x="4866" y="868"/>
                      <a:pt x="4866" y="868"/>
                      <a:pt x="4866" y="868"/>
                    </a:cubicBezTo>
                    <a:cubicBezTo>
                      <a:pt x="4866" y="863"/>
                      <a:pt x="4866" y="863"/>
                      <a:pt x="4866" y="863"/>
                    </a:cubicBezTo>
                    <a:cubicBezTo>
                      <a:pt x="4861" y="863"/>
                      <a:pt x="4861" y="863"/>
                      <a:pt x="4861" y="863"/>
                    </a:cubicBezTo>
                    <a:cubicBezTo>
                      <a:pt x="4863" y="860"/>
                      <a:pt x="4863" y="860"/>
                      <a:pt x="4863" y="860"/>
                    </a:cubicBezTo>
                    <a:cubicBezTo>
                      <a:pt x="4862" y="856"/>
                      <a:pt x="4862" y="856"/>
                      <a:pt x="4862" y="856"/>
                    </a:cubicBezTo>
                    <a:cubicBezTo>
                      <a:pt x="4864" y="855"/>
                      <a:pt x="4864" y="855"/>
                      <a:pt x="4864" y="855"/>
                    </a:cubicBezTo>
                    <a:cubicBezTo>
                      <a:pt x="4865" y="858"/>
                      <a:pt x="4865" y="858"/>
                      <a:pt x="4865" y="858"/>
                    </a:cubicBezTo>
                    <a:cubicBezTo>
                      <a:pt x="4868" y="869"/>
                      <a:pt x="4868" y="869"/>
                      <a:pt x="4868" y="869"/>
                    </a:cubicBezTo>
                    <a:cubicBezTo>
                      <a:pt x="4868" y="863"/>
                      <a:pt x="4868" y="863"/>
                      <a:pt x="4868" y="863"/>
                    </a:cubicBezTo>
                    <a:cubicBezTo>
                      <a:pt x="4864" y="852"/>
                      <a:pt x="4864" y="852"/>
                      <a:pt x="4864" y="852"/>
                    </a:cubicBezTo>
                    <a:cubicBezTo>
                      <a:pt x="4863" y="854"/>
                      <a:pt x="4863" y="854"/>
                      <a:pt x="4863" y="854"/>
                    </a:cubicBezTo>
                    <a:cubicBezTo>
                      <a:pt x="4862" y="852"/>
                      <a:pt x="4862" y="852"/>
                      <a:pt x="4862" y="852"/>
                    </a:cubicBezTo>
                    <a:cubicBezTo>
                      <a:pt x="4860" y="854"/>
                      <a:pt x="4860" y="854"/>
                      <a:pt x="4860" y="854"/>
                    </a:cubicBezTo>
                    <a:cubicBezTo>
                      <a:pt x="4862" y="848"/>
                      <a:pt x="4862" y="848"/>
                      <a:pt x="4862" y="848"/>
                    </a:cubicBezTo>
                    <a:cubicBezTo>
                      <a:pt x="4858" y="840"/>
                      <a:pt x="4858" y="840"/>
                      <a:pt x="4858" y="840"/>
                    </a:cubicBezTo>
                    <a:cubicBezTo>
                      <a:pt x="4846" y="828"/>
                      <a:pt x="4846" y="828"/>
                      <a:pt x="4846" y="828"/>
                    </a:cubicBezTo>
                    <a:cubicBezTo>
                      <a:pt x="4842" y="825"/>
                      <a:pt x="4842" y="825"/>
                      <a:pt x="4842" y="825"/>
                    </a:cubicBezTo>
                    <a:cubicBezTo>
                      <a:pt x="4835" y="825"/>
                      <a:pt x="4835" y="825"/>
                      <a:pt x="4835" y="825"/>
                    </a:cubicBezTo>
                    <a:cubicBezTo>
                      <a:pt x="4829" y="826"/>
                      <a:pt x="4829" y="826"/>
                      <a:pt x="4829" y="826"/>
                    </a:cubicBezTo>
                    <a:cubicBezTo>
                      <a:pt x="4828" y="829"/>
                      <a:pt x="4828" y="829"/>
                      <a:pt x="4828" y="829"/>
                    </a:cubicBezTo>
                    <a:cubicBezTo>
                      <a:pt x="4833" y="831"/>
                      <a:pt x="4833" y="831"/>
                      <a:pt x="4833" y="831"/>
                    </a:cubicBezTo>
                    <a:cubicBezTo>
                      <a:pt x="4835" y="828"/>
                      <a:pt x="4835" y="828"/>
                      <a:pt x="4835" y="828"/>
                    </a:cubicBezTo>
                    <a:cubicBezTo>
                      <a:pt x="4841" y="829"/>
                      <a:pt x="4841" y="829"/>
                      <a:pt x="4841" y="829"/>
                    </a:cubicBezTo>
                    <a:cubicBezTo>
                      <a:pt x="4844" y="833"/>
                      <a:pt x="4844" y="833"/>
                      <a:pt x="4844" y="833"/>
                    </a:cubicBezTo>
                    <a:cubicBezTo>
                      <a:pt x="4849" y="846"/>
                      <a:pt x="4849" y="846"/>
                      <a:pt x="4849" y="846"/>
                    </a:cubicBezTo>
                    <a:cubicBezTo>
                      <a:pt x="4850" y="845"/>
                      <a:pt x="4850" y="845"/>
                      <a:pt x="4850" y="845"/>
                    </a:cubicBezTo>
                    <a:cubicBezTo>
                      <a:pt x="4848" y="840"/>
                      <a:pt x="4848" y="840"/>
                      <a:pt x="4848" y="840"/>
                    </a:cubicBezTo>
                    <a:cubicBezTo>
                      <a:pt x="4851" y="839"/>
                      <a:pt x="4851" y="839"/>
                      <a:pt x="4851" y="839"/>
                    </a:cubicBezTo>
                    <a:cubicBezTo>
                      <a:pt x="4851" y="841"/>
                      <a:pt x="4851" y="841"/>
                      <a:pt x="4851" y="841"/>
                    </a:cubicBezTo>
                    <a:cubicBezTo>
                      <a:pt x="4853" y="841"/>
                      <a:pt x="4853" y="841"/>
                      <a:pt x="4853" y="841"/>
                    </a:cubicBezTo>
                    <a:cubicBezTo>
                      <a:pt x="4853" y="843"/>
                      <a:pt x="4853" y="843"/>
                      <a:pt x="4853" y="843"/>
                    </a:cubicBezTo>
                    <a:cubicBezTo>
                      <a:pt x="4855" y="845"/>
                      <a:pt x="4855" y="845"/>
                      <a:pt x="4855" y="845"/>
                    </a:cubicBezTo>
                    <a:cubicBezTo>
                      <a:pt x="4857" y="852"/>
                      <a:pt x="4857" y="852"/>
                      <a:pt x="4857" y="852"/>
                    </a:cubicBezTo>
                    <a:cubicBezTo>
                      <a:pt x="4855" y="857"/>
                      <a:pt x="4855" y="857"/>
                      <a:pt x="4855" y="857"/>
                    </a:cubicBezTo>
                    <a:cubicBezTo>
                      <a:pt x="4854" y="858"/>
                      <a:pt x="4854" y="858"/>
                      <a:pt x="4854" y="858"/>
                    </a:cubicBezTo>
                    <a:cubicBezTo>
                      <a:pt x="4851" y="862"/>
                      <a:pt x="4851" y="862"/>
                      <a:pt x="4851" y="862"/>
                    </a:cubicBezTo>
                    <a:cubicBezTo>
                      <a:pt x="4846" y="864"/>
                      <a:pt x="4846" y="864"/>
                      <a:pt x="4846" y="864"/>
                    </a:cubicBezTo>
                    <a:cubicBezTo>
                      <a:pt x="4842" y="865"/>
                      <a:pt x="4842" y="865"/>
                      <a:pt x="4842" y="865"/>
                    </a:cubicBezTo>
                    <a:cubicBezTo>
                      <a:pt x="4841" y="867"/>
                      <a:pt x="4841" y="867"/>
                      <a:pt x="4841" y="867"/>
                    </a:cubicBezTo>
                    <a:cubicBezTo>
                      <a:pt x="4840" y="868"/>
                      <a:pt x="4840" y="868"/>
                      <a:pt x="4840" y="868"/>
                    </a:cubicBezTo>
                    <a:cubicBezTo>
                      <a:pt x="4839" y="871"/>
                      <a:pt x="4839" y="871"/>
                      <a:pt x="4839" y="871"/>
                    </a:cubicBezTo>
                    <a:cubicBezTo>
                      <a:pt x="4836" y="872"/>
                      <a:pt x="4836" y="872"/>
                      <a:pt x="4836" y="872"/>
                    </a:cubicBezTo>
                    <a:cubicBezTo>
                      <a:pt x="4833" y="873"/>
                      <a:pt x="4833" y="873"/>
                      <a:pt x="4833" y="873"/>
                    </a:cubicBezTo>
                    <a:cubicBezTo>
                      <a:pt x="4831" y="872"/>
                      <a:pt x="4831" y="872"/>
                      <a:pt x="4831" y="872"/>
                    </a:cubicBezTo>
                    <a:cubicBezTo>
                      <a:pt x="4831" y="871"/>
                      <a:pt x="4831" y="871"/>
                      <a:pt x="4831" y="871"/>
                    </a:cubicBezTo>
                    <a:cubicBezTo>
                      <a:pt x="4824" y="870"/>
                      <a:pt x="4824" y="870"/>
                      <a:pt x="4824" y="870"/>
                    </a:cubicBezTo>
                    <a:cubicBezTo>
                      <a:pt x="4818" y="869"/>
                      <a:pt x="4818" y="869"/>
                      <a:pt x="4818" y="869"/>
                    </a:cubicBezTo>
                    <a:cubicBezTo>
                      <a:pt x="4814" y="867"/>
                      <a:pt x="4814" y="867"/>
                      <a:pt x="4814" y="867"/>
                    </a:cubicBezTo>
                    <a:cubicBezTo>
                      <a:pt x="4811" y="865"/>
                      <a:pt x="4811" y="865"/>
                      <a:pt x="4811" y="865"/>
                    </a:cubicBezTo>
                    <a:cubicBezTo>
                      <a:pt x="4809" y="862"/>
                      <a:pt x="4809" y="862"/>
                      <a:pt x="4809" y="862"/>
                    </a:cubicBezTo>
                    <a:cubicBezTo>
                      <a:pt x="4808" y="858"/>
                      <a:pt x="4808" y="858"/>
                      <a:pt x="4808" y="858"/>
                    </a:cubicBezTo>
                    <a:cubicBezTo>
                      <a:pt x="4807" y="853"/>
                      <a:pt x="4807" y="853"/>
                      <a:pt x="4807" y="853"/>
                    </a:cubicBezTo>
                    <a:cubicBezTo>
                      <a:pt x="4807" y="851"/>
                      <a:pt x="4807" y="851"/>
                      <a:pt x="4807" y="851"/>
                    </a:cubicBezTo>
                    <a:cubicBezTo>
                      <a:pt x="4806" y="850"/>
                      <a:pt x="4806" y="850"/>
                      <a:pt x="4806" y="850"/>
                    </a:cubicBezTo>
                    <a:cubicBezTo>
                      <a:pt x="4804" y="850"/>
                      <a:pt x="4804" y="850"/>
                      <a:pt x="4804" y="850"/>
                    </a:cubicBezTo>
                    <a:cubicBezTo>
                      <a:pt x="4803" y="850"/>
                      <a:pt x="4803" y="850"/>
                      <a:pt x="4803" y="850"/>
                    </a:cubicBezTo>
                    <a:cubicBezTo>
                      <a:pt x="4800" y="851"/>
                      <a:pt x="4800" y="851"/>
                      <a:pt x="4800" y="851"/>
                    </a:cubicBezTo>
                    <a:cubicBezTo>
                      <a:pt x="4798" y="851"/>
                      <a:pt x="4798" y="851"/>
                      <a:pt x="4798" y="851"/>
                    </a:cubicBezTo>
                    <a:cubicBezTo>
                      <a:pt x="4794" y="850"/>
                      <a:pt x="4794" y="850"/>
                      <a:pt x="4794" y="850"/>
                    </a:cubicBezTo>
                    <a:cubicBezTo>
                      <a:pt x="4791" y="848"/>
                      <a:pt x="4791" y="848"/>
                      <a:pt x="4791" y="848"/>
                    </a:cubicBezTo>
                    <a:cubicBezTo>
                      <a:pt x="4791" y="847"/>
                      <a:pt x="4791" y="847"/>
                      <a:pt x="4791" y="847"/>
                    </a:cubicBezTo>
                    <a:cubicBezTo>
                      <a:pt x="4791" y="845"/>
                      <a:pt x="4791" y="845"/>
                      <a:pt x="4791" y="845"/>
                    </a:cubicBezTo>
                    <a:cubicBezTo>
                      <a:pt x="4791" y="845"/>
                      <a:pt x="4791" y="845"/>
                      <a:pt x="4791" y="845"/>
                    </a:cubicBezTo>
                    <a:cubicBezTo>
                      <a:pt x="4793" y="845"/>
                      <a:pt x="4793" y="845"/>
                      <a:pt x="4793" y="845"/>
                    </a:cubicBezTo>
                    <a:cubicBezTo>
                      <a:pt x="4794" y="845"/>
                      <a:pt x="4794" y="845"/>
                      <a:pt x="4794" y="845"/>
                    </a:cubicBezTo>
                    <a:cubicBezTo>
                      <a:pt x="4793" y="842"/>
                      <a:pt x="4793" y="842"/>
                      <a:pt x="4793" y="842"/>
                    </a:cubicBezTo>
                    <a:cubicBezTo>
                      <a:pt x="4793" y="840"/>
                      <a:pt x="4793" y="840"/>
                      <a:pt x="4793" y="840"/>
                    </a:cubicBezTo>
                    <a:cubicBezTo>
                      <a:pt x="4793" y="838"/>
                      <a:pt x="4793" y="838"/>
                      <a:pt x="4793" y="838"/>
                    </a:cubicBezTo>
                    <a:cubicBezTo>
                      <a:pt x="4794" y="839"/>
                      <a:pt x="4794" y="839"/>
                      <a:pt x="4794" y="839"/>
                    </a:cubicBezTo>
                    <a:cubicBezTo>
                      <a:pt x="4795" y="840"/>
                      <a:pt x="4795" y="840"/>
                      <a:pt x="4795" y="840"/>
                    </a:cubicBezTo>
                    <a:cubicBezTo>
                      <a:pt x="4797" y="842"/>
                      <a:pt x="4797" y="842"/>
                      <a:pt x="4797" y="842"/>
                    </a:cubicBezTo>
                    <a:cubicBezTo>
                      <a:pt x="4797" y="842"/>
                      <a:pt x="4797" y="842"/>
                      <a:pt x="4797" y="842"/>
                    </a:cubicBezTo>
                    <a:cubicBezTo>
                      <a:pt x="4797" y="844"/>
                      <a:pt x="4797" y="844"/>
                      <a:pt x="4797" y="844"/>
                    </a:cubicBezTo>
                    <a:cubicBezTo>
                      <a:pt x="4796" y="845"/>
                      <a:pt x="4796" y="845"/>
                      <a:pt x="4796" y="845"/>
                    </a:cubicBezTo>
                    <a:cubicBezTo>
                      <a:pt x="4796" y="846"/>
                      <a:pt x="4796" y="846"/>
                      <a:pt x="4796" y="846"/>
                    </a:cubicBezTo>
                    <a:cubicBezTo>
                      <a:pt x="4797" y="846"/>
                      <a:pt x="4797" y="846"/>
                      <a:pt x="4797" y="846"/>
                    </a:cubicBezTo>
                    <a:cubicBezTo>
                      <a:pt x="4799" y="846"/>
                      <a:pt x="4799" y="846"/>
                      <a:pt x="4799" y="846"/>
                    </a:cubicBezTo>
                    <a:cubicBezTo>
                      <a:pt x="4800" y="845"/>
                      <a:pt x="4800" y="845"/>
                      <a:pt x="4800" y="845"/>
                    </a:cubicBezTo>
                    <a:cubicBezTo>
                      <a:pt x="4800" y="844"/>
                      <a:pt x="4800" y="844"/>
                      <a:pt x="4800" y="844"/>
                    </a:cubicBezTo>
                    <a:cubicBezTo>
                      <a:pt x="4800" y="842"/>
                      <a:pt x="4800" y="842"/>
                      <a:pt x="4800" y="842"/>
                    </a:cubicBezTo>
                    <a:cubicBezTo>
                      <a:pt x="4797" y="839"/>
                      <a:pt x="4797" y="839"/>
                      <a:pt x="4797" y="839"/>
                    </a:cubicBezTo>
                    <a:cubicBezTo>
                      <a:pt x="4795" y="836"/>
                      <a:pt x="4795" y="836"/>
                      <a:pt x="4795" y="836"/>
                    </a:cubicBezTo>
                    <a:cubicBezTo>
                      <a:pt x="4789" y="831"/>
                      <a:pt x="4789" y="831"/>
                      <a:pt x="4789" y="831"/>
                    </a:cubicBezTo>
                    <a:cubicBezTo>
                      <a:pt x="4786" y="829"/>
                      <a:pt x="4786" y="829"/>
                      <a:pt x="4786" y="829"/>
                    </a:cubicBezTo>
                    <a:cubicBezTo>
                      <a:pt x="4786" y="828"/>
                      <a:pt x="4786" y="828"/>
                      <a:pt x="4786" y="828"/>
                    </a:cubicBezTo>
                    <a:cubicBezTo>
                      <a:pt x="4784" y="829"/>
                      <a:pt x="4784" y="829"/>
                      <a:pt x="4784" y="829"/>
                    </a:cubicBezTo>
                    <a:cubicBezTo>
                      <a:pt x="4784" y="829"/>
                      <a:pt x="4784" y="829"/>
                      <a:pt x="4784" y="829"/>
                    </a:cubicBezTo>
                    <a:cubicBezTo>
                      <a:pt x="4784" y="828"/>
                      <a:pt x="4784" y="828"/>
                      <a:pt x="4784" y="828"/>
                    </a:cubicBezTo>
                    <a:cubicBezTo>
                      <a:pt x="4784" y="823"/>
                      <a:pt x="4784" y="823"/>
                      <a:pt x="4784" y="823"/>
                    </a:cubicBezTo>
                    <a:cubicBezTo>
                      <a:pt x="4783" y="822"/>
                      <a:pt x="4783" y="822"/>
                      <a:pt x="4783" y="822"/>
                    </a:cubicBezTo>
                    <a:cubicBezTo>
                      <a:pt x="4781" y="820"/>
                      <a:pt x="4781" y="820"/>
                      <a:pt x="4781" y="820"/>
                    </a:cubicBezTo>
                    <a:cubicBezTo>
                      <a:pt x="4779" y="820"/>
                      <a:pt x="4779" y="820"/>
                      <a:pt x="4779" y="820"/>
                    </a:cubicBezTo>
                    <a:cubicBezTo>
                      <a:pt x="4777" y="819"/>
                      <a:pt x="4777" y="819"/>
                      <a:pt x="4777" y="819"/>
                    </a:cubicBezTo>
                    <a:cubicBezTo>
                      <a:pt x="4777" y="819"/>
                      <a:pt x="4777" y="819"/>
                      <a:pt x="4777" y="819"/>
                    </a:cubicBezTo>
                    <a:cubicBezTo>
                      <a:pt x="4776" y="820"/>
                      <a:pt x="4776" y="820"/>
                      <a:pt x="4776" y="820"/>
                    </a:cubicBezTo>
                    <a:cubicBezTo>
                      <a:pt x="4775" y="820"/>
                      <a:pt x="4775" y="820"/>
                      <a:pt x="4775" y="820"/>
                    </a:cubicBezTo>
                    <a:cubicBezTo>
                      <a:pt x="4774" y="819"/>
                      <a:pt x="4774" y="819"/>
                      <a:pt x="4774" y="819"/>
                    </a:cubicBezTo>
                    <a:cubicBezTo>
                      <a:pt x="4772" y="818"/>
                      <a:pt x="4772" y="818"/>
                      <a:pt x="4772" y="818"/>
                    </a:cubicBezTo>
                    <a:cubicBezTo>
                      <a:pt x="4767" y="816"/>
                      <a:pt x="4767" y="816"/>
                      <a:pt x="4767" y="816"/>
                    </a:cubicBezTo>
                    <a:cubicBezTo>
                      <a:pt x="4766" y="816"/>
                      <a:pt x="4766" y="816"/>
                      <a:pt x="4766" y="816"/>
                    </a:cubicBezTo>
                    <a:cubicBezTo>
                      <a:pt x="4765" y="815"/>
                      <a:pt x="4765" y="815"/>
                      <a:pt x="4765" y="815"/>
                    </a:cubicBezTo>
                    <a:cubicBezTo>
                      <a:pt x="4764" y="815"/>
                      <a:pt x="4764" y="815"/>
                      <a:pt x="4764" y="815"/>
                    </a:cubicBezTo>
                    <a:cubicBezTo>
                      <a:pt x="4764" y="816"/>
                      <a:pt x="4764" y="816"/>
                      <a:pt x="4764" y="816"/>
                    </a:cubicBezTo>
                    <a:cubicBezTo>
                      <a:pt x="4764" y="816"/>
                      <a:pt x="4764" y="816"/>
                      <a:pt x="4764" y="816"/>
                    </a:cubicBezTo>
                    <a:cubicBezTo>
                      <a:pt x="4763" y="816"/>
                      <a:pt x="4763" y="816"/>
                      <a:pt x="4763" y="816"/>
                    </a:cubicBezTo>
                    <a:cubicBezTo>
                      <a:pt x="4764" y="817"/>
                      <a:pt x="4764" y="817"/>
                      <a:pt x="4764" y="817"/>
                    </a:cubicBezTo>
                    <a:cubicBezTo>
                      <a:pt x="4765" y="818"/>
                      <a:pt x="4765" y="818"/>
                      <a:pt x="4765" y="818"/>
                    </a:cubicBezTo>
                    <a:cubicBezTo>
                      <a:pt x="4766" y="818"/>
                      <a:pt x="4766" y="818"/>
                      <a:pt x="4766" y="818"/>
                    </a:cubicBezTo>
                    <a:cubicBezTo>
                      <a:pt x="4767" y="820"/>
                      <a:pt x="4767" y="820"/>
                      <a:pt x="4767" y="820"/>
                    </a:cubicBezTo>
                    <a:cubicBezTo>
                      <a:pt x="4768" y="820"/>
                      <a:pt x="4768" y="820"/>
                      <a:pt x="4768" y="820"/>
                    </a:cubicBezTo>
                    <a:cubicBezTo>
                      <a:pt x="4768" y="821"/>
                      <a:pt x="4768" y="821"/>
                      <a:pt x="4768" y="821"/>
                    </a:cubicBezTo>
                    <a:cubicBezTo>
                      <a:pt x="4767" y="822"/>
                      <a:pt x="4767" y="822"/>
                      <a:pt x="4767" y="822"/>
                    </a:cubicBezTo>
                    <a:cubicBezTo>
                      <a:pt x="4766" y="823"/>
                      <a:pt x="4766" y="823"/>
                      <a:pt x="4766" y="823"/>
                    </a:cubicBezTo>
                    <a:cubicBezTo>
                      <a:pt x="4765" y="824"/>
                      <a:pt x="4765" y="824"/>
                      <a:pt x="4765" y="824"/>
                    </a:cubicBezTo>
                    <a:cubicBezTo>
                      <a:pt x="4764" y="825"/>
                      <a:pt x="4764" y="825"/>
                      <a:pt x="4764" y="825"/>
                    </a:cubicBezTo>
                    <a:cubicBezTo>
                      <a:pt x="4764" y="825"/>
                      <a:pt x="4764" y="825"/>
                      <a:pt x="4764" y="825"/>
                    </a:cubicBezTo>
                    <a:cubicBezTo>
                      <a:pt x="4763" y="825"/>
                      <a:pt x="4763" y="825"/>
                      <a:pt x="4763" y="825"/>
                    </a:cubicBezTo>
                    <a:cubicBezTo>
                      <a:pt x="4763" y="824"/>
                      <a:pt x="4763" y="824"/>
                      <a:pt x="4763" y="824"/>
                    </a:cubicBezTo>
                    <a:cubicBezTo>
                      <a:pt x="4763" y="822"/>
                      <a:pt x="4763" y="822"/>
                      <a:pt x="4763" y="822"/>
                    </a:cubicBezTo>
                    <a:cubicBezTo>
                      <a:pt x="4762" y="822"/>
                      <a:pt x="4762" y="822"/>
                      <a:pt x="4762" y="822"/>
                    </a:cubicBezTo>
                    <a:cubicBezTo>
                      <a:pt x="4762" y="823"/>
                      <a:pt x="4762" y="823"/>
                      <a:pt x="4762" y="823"/>
                    </a:cubicBezTo>
                    <a:cubicBezTo>
                      <a:pt x="4762" y="825"/>
                      <a:pt x="4762" y="825"/>
                      <a:pt x="4762" y="825"/>
                    </a:cubicBezTo>
                    <a:cubicBezTo>
                      <a:pt x="4762" y="826"/>
                      <a:pt x="4762" y="826"/>
                      <a:pt x="4762" y="826"/>
                    </a:cubicBezTo>
                    <a:cubicBezTo>
                      <a:pt x="4761" y="826"/>
                      <a:pt x="4761" y="826"/>
                      <a:pt x="4761" y="826"/>
                    </a:cubicBezTo>
                    <a:cubicBezTo>
                      <a:pt x="4760" y="825"/>
                      <a:pt x="4760" y="825"/>
                      <a:pt x="4760" y="825"/>
                    </a:cubicBezTo>
                    <a:cubicBezTo>
                      <a:pt x="4759" y="824"/>
                      <a:pt x="4759" y="824"/>
                      <a:pt x="4759" y="824"/>
                    </a:cubicBezTo>
                    <a:cubicBezTo>
                      <a:pt x="4760" y="824"/>
                      <a:pt x="4760" y="824"/>
                      <a:pt x="4760" y="824"/>
                    </a:cubicBezTo>
                    <a:cubicBezTo>
                      <a:pt x="4761" y="823"/>
                      <a:pt x="4761" y="823"/>
                      <a:pt x="4761" y="823"/>
                    </a:cubicBezTo>
                    <a:cubicBezTo>
                      <a:pt x="4761" y="822"/>
                      <a:pt x="4761" y="822"/>
                      <a:pt x="4761" y="822"/>
                    </a:cubicBezTo>
                    <a:cubicBezTo>
                      <a:pt x="4761" y="822"/>
                      <a:pt x="4761" y="822"/>
                      <a:pt x="4761" y="822"/>
                    </a:cubicBezTo>
                    <a:cubicBezTo>
                      <a:pt x="4761" y="821"/>
                      <a:pt x="4761" y="821"/>
                      <a:pt x="4761" y="821"/>
                    </a:cubicBezTo>
                    <a:cubicBezTo>
                      <a:pt x="4760" y="821"/>
                      <a:pt x="4760" y="821"/>
                      <a:pt x="4760" y="821"/>
                    </a:cubicBezTo>
                    <a:cubicBezTo>
                      <a:pt x="4760" y="822"/>
                      <a:pt x="4760" y="822"/>
                      <a:pt x="4760" y="822"/>
                    </a:cubicBezTo>
                    <a:cubicBezTo>
                      <a:pt x="4759" y="822"/>
                      <a:pt x="4759" y="822"/>
                      <a:pt x="4759" y="822"/>
                    </a:cubicBezTo>
                    <a:cubicBezTo>
                      <a:pt x="4759" y="822"/>
                      <a:pt x="4759" y="822"/>
                      <a:pt x="4759" y="822"/>
                    </a:cubicBezTo>
                    <a:cubicBezTo>
                      <a:pt x="4757" y="822"/>
                      <a:pt x="4757" y="822"/>
                      <a:pt x="4757" y="822"/>
                    </a:cubicBezTo>
                    <a:cubicBezTo>
                      <a:pt x="4756" y="822"/>
                      <a:pt x="4756" y="822"/>
                      <a:pt x="4756" y="822"/>
                    </a:cubicBezTo>
                    <a:cubicBezTo>
                      <a:pt x="4755" y="822"/>
                      <a:pt x="4755" y="822"/>
                      <a:pt x="4755" y="822"/>
                    </a:cubicBezTo>
                    <a:cubicBezTo>
                      <a:pt x="4755" y="821"/>
                      <a:pt x="4755" y="821"/>
                      <a:pt x="4755" y="821"/>
                    </a:cubicBezTo>
                    <a:cubicBezTo>
                      <a:pt x="4755" y="820"/>
                      <a:pt x="4755" y="820"/>
                      <a:pt x="4755" y="820"/>
                    </a:cubicBezTo>
                    <a:cubicBezTo>
                      <a:pt x="4755" y="820"/>
                      <a:pt x="4755" y="820"/>
                      <a:pt x="4755" y="820"/>
                    </a:cubicBezTo>
                    <a:cubicBezTo>
                      <a:pt x="4756" y="820"/>
                      <a:pt x="4756" y="820"/>
                      <a:pt x="4756" y="820"/>
                    </a:cubicBezTo>
                    <a:cubicBezTo>
                      <a:pt x="4757" y="819"/>
                      <a:pt x="4757" y="819"/>
                      <a:pt x="4757" y="819"/>
                    </a:cubicBezTo>
                    <a:cubicBezTo>
                      <a:pt x="4757" y="818"/>
                      <a:pt x="4757" y="818"/>
                      <a:pt x="4757" y="818"/>
                    </a:cubicBezTo>
                    <a:cubicBezTo>
                      <a:pt x="4756" y="818"/>
                      <a:pt x="4756" y="818"/>
                      <a:pt x="4756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4" y="819"/>
                      <a:pt x="4754" y="819"/>
                      <a:pt x="4754" y="819"/>
                    </a:cubicBezTo>
                    <a:cubicBezTo>
                      <a:pt x="4753" y="820"/>
                      <a:pt x="4753" y="820"/>
                      <a:pt x="4753" y="820"/>
                    </a:cubicBezTo>
                    <a:cubicBezTo>
                      <a:pt x="4753" y="820"/>
                      <a:pt x="4753" y="820"/>
                      <a:pt x="4753" y="820"/>
                    </a:cubicBezTo>
                    <a:cubicBezTo>
                      <a:pt x="4752" y="820"/>
                      <a:pt x="4752" y="820"/>
                      <a:pt x="4752" y="820"/>
                    </a:cubicBezTo>
                    <a:cubicBezTo>
                      <a:pt x="4751" y="818"/>
                      <a:pt x="4751" y="818"/>
                      <a:pt x="4751" y="818"/>
                    </a:cubicBezTo>
                    <a:cubicBezTo>
                      <a:pt x="4751" y="817"/>
                      <a:pt x="4751" y="817"/>
                      <a:pt x="4751" y="817"/>
                    </a:cubicBezTo>
                    <a:cubicBezTo>
                      <a:pt x="4752" y="816"/>
                      <a:pt x="4752" y="816"/>
                      <a:pt x="4752" y="816"/>
                    </a:cubicBezTo>
                    <a:cubicBezTo>
                      <a:pt x="4754" y="815"/>
                      <a:pt x="4754" y="815"/>
                      <a:pt x="4754" y="815"/>
                    </a:cubicBezTo>
                    <a:cubicBezTo>
                      <a:pt x="4754" y="814"/>
                      <a:pt x="4754" y="814"/>
                      <a:pt x="4754" y="814"/>
                    </a:cubicBezTo>
                    <a:cubicBezTo>
                      <a:pt x="4753" y="814"/>
                      <a:pt x="4753" y="814"/>
                      <a:pt x="4753" y="814"/>
                    </a:cubicBezTo>
                    <a:cubicBezTo>
                      <a:pt x="4751" y="814"/>
                      <a:pt x="4751" y="814"/>
                      <a:pt x="4751" y="814"/>
                    </a:cubicBezTo>
                    <a:cubicBezTo>
                      <a:pt x="4750" y="813"/>
                      <a:pt x="4750" y="813"/>
                      <a:pt x="4750" y="813"/>
                    </a:cubicBezTo>
                    <a:cubicBezTo>
                      <a:pt x="4751" y="813"/>
                      <a:pt x="4751" y="813"/>
                      <a:pt x="4751" y="813"/>
                    </a:cubicBezTo>
                    <a:cubicBezTo>
                      <a:pt x="4751" y="812"/>
                      <a:pt x="4751" y="812"/>
                      <a:pt x="4751" y="812"/>
                    </a:cubicBezTo>
                    <a:cubicBezTo>
                      <a:pt x="4752" y="812"/>
                      <a:pt x="4752" y="812"/>
                      <a:pt x="4752" y="812"/>
                    </a:cubicBezTo>
                    <a:cubicBezTo>
                      <a:pt x="4753" y="812"/>
                      <a:pt x="4753" y="812"/>
                      <a:pt x="4753" y="812"/>
                    </a:cubicBezTo>
                    <a:cubicBezTo>
                      <a:pt x="4753" y="813"/>
                      <a:pt x="4753" y="813"/>
                      <a:pt x="4753" y="813"/>
                    </a:cubicBezTo>
                    <a:cubicBezTo>
                      <a:pt x="4754" y="813"/>
                      <a:pt x="4754" y="813"/>
                      <a:pt x="4754" y="813"/>
                    </a:cubicBezTo>
                    <a:cubicBezTo>
                      <a:pt x="4755" y="812"/>
                      <a:pt x="4755" y="812"/>
                      <a:pt x="4755" y="812"/>
                    </a:cubicBezTo>
                    <a:cubicBezTo>
                      <a:pt x="4754" y="812"/>
                      <a:pt x="4754" y="812"/>
                      <a:pt x="4754" y="812"/>
                    </a:cubicBezTo>
                    <a:cubicBezTo>
                      <a:pt x="4753" y="811"/>
                      <a:pt x="4753" y="811"/>
                      <a:pt x="4753" y="811"/>
                    </a:cubicBezTo>
                    <a:cubicBezTo>
                      <a:pt x="4752" y="811"/>
                      <a:pt x="4752" y="811"/>
                      <a:pt x="4752" y="811"/>
                    </a:cubicBezTo>
                    <a:cubicBezTo>
                      <a:pt x="4752" y="810"/>
                      <a:pt x="4752" y="810"/>
                      <a:pt x="4752" y="810"/>
                    </a:cubicBezTo>
                    <a:cubicBezTo>
                      <a:pt x="4753" y="810"/>
                      <a:pt x="4753" y="810"/>
                      <a:pt x="4753" y="810"/>
                    </a:cubicBezTo>
                    <a:cubicBezTo>
                      <a:pt x="4753" y="809"/>
                      <a:pt x="4753" y="809"/>
                      <a:pt x="4753" y="809"/>
                    </a:cubicBezTo>
                    <a:cubicBezTo>
                      <a:pt x="4754" y="809"/>
                      <a:pt x="4754" y="809"/>
                      <a:pt x="4754" y="809"/>
                    </a:cubicBezTo>
                    <a:cubicBezTo>
                      <a:pt x="4757" y="813"/>
                      <a:pt x="4757" y="813"/>
                      <a:pt x="4757" y="813"/>
                    </a:cubicBezTo>
                    <a:cubicBezTo>
                      <a:pt x="4757" y="813"/>
                      <a:pt x="4757" y="813"/>
                      <a:pt x="4757" y="813"/>
                    </a:cubicBezTo>
                    <a:cubicBezTo>
                      <a:pt x="4758" y="813"/>
                      <a:pt x="4758" y="813"/>
                      <a:pt x="4758" y="813"/>
                    </a:cubicBezTo>
                    <a:cubicBezTo>
                      <a:pt x="4759" y="812"/>
                      <a:pt x="4759" y="812"/>
                      <a:pt x="4759" y="812"/>
                    </a:cubicBezTo>
                    <a:cubicBezTo>
                      <a:pt x="4758" y="811"/>
                      <a:pt x="4758" y="811"/>
                      <a:pt x="4758" y="811"/>
                    </a:cubicBezTo>
                    <a:cubicBezTo>
                      <a:pt x="4757" y="810"/>
                      <a:pt x="4757" y="810"/>
                      <a:pt x="4757" y="810"/>
                    </a:cubicBezTo>
                    <a:cubicBezTo>
                      <a:pt x="4756" y="809"/>
                      <a:pt x="4756" y="809"/>
                      <a:pt x="4756" y="809"/>
                    </a:cubicBezTo>
                    <a:cubicBezTo>
                      <a:pt x="4755" y="807"/>
                      <a:pt x="4755" y="807"/>
                      <a:pt x="4755" y="807"/>
                    </a:cubicBezTo>
                    <a:cubicBezTo>
                      <a:pt x="4754" y="805"/>
                      <a:pt x="4754" y="805"/>
                      <a:pt x="4754" y="805"/>
                    </a:cubicBezTo>
                    <a:cubicBezTo>
                      <a:pt x="4754" y="802"/>
                      <a:pt x="4754" y="802"/>
                      <a:pt x="4754" y="802"/>
                    </a:cubicBezTo>
                    <a:cubicBezTo>
                      <a:pt x="4755" y="800"/>
                      <a:pt x="4755" y="800"/>
                      <a:pt x="4755" y="800"/>
                    </a:cubicBezTo>
                    <a:cubicBezTo>
                      <a:pt x="4755" y="800"/>
                      <a:pt x="4755" y="800"/>
                      <a:pt x="4755" y="800"/>
                    </a:cubicBezTo>
                    <a:cubicBezTo>
                      <a:pt x="4757" y="803"/>
                      <a:pt x="4757" y="803"/>
                      <a:pt x="4757" y="803"/>
                    </a:cubicBezTo>
                    <a:cubicBezTo>
                      <a:pt x="4757" y="804"/>
                      <a:pt x="4757" y="804"/>
                      <a:pt x="4757" y="804"/>
                    </a:cubicBezTo>
                    <a:cubicBezTo>
                      <a:pt x="4758" y="804"/>
                      <a:pt x="4758" y="804"/>
                      <a:pt x="4758" y="804"/>
                    </a:cubicBezTo>
                    <a:cubicBezTo>
                      <a:pt x="4759" y="804"/>
                      <a:pt x="4759" y="804"/>
                      <a:pt x="4759" y="804"/>
                    </a:cubicBezTo>
                    <a:cubicBezTo>
                      <a:pt x="4759" y="803"/>
                      <a:pt x="4759" y="803"/>
                      <a:pt x="4759" y="803"/>
                    </a:cubicBezTo>
                    <a:cubicBezTo>
                      <a:pt x="4759" y="802"/>
                      <a:pt x="4759" y="802"/>
                      <a:pt x="4759" y="802"/>
                    </a:cubicBezTo>
                    <a:cubicBezTo>
                      <a:pt x="4758" y="802"/>
                      <a:pt x="4758" y="802"/>
                      <a:pt x="4758" y="802"/>
                    </a:cubicBezTo>
                    <a:cubicBezTo>
                      <a:pt x="4757" y="799"/>
                      <a:pt x="4757" y="799"/>
                      <a:pt x="4757" y="799"/>
                    </a:cubicBezTo>
                    <a:cubicBezTo>
                      <a:pt x="4757" y="798"/>
                      <a:pt x="4757" y="798"/>
                      <a:pt x="4757" y="798"/>
                    </a:cubicBezTo>
                    <a:cubicBezTo>
                      <a:pt x="4758" y="798"/>
                      <a:pt x="4758" y="798"/>
                      <a:pt x="4758" y="798"/>
                    </a:cubicBezTo>
                    <a:cubicBezTo>
                      <a:pt x="4759" y="798"/>
                      <a:pt x="4759" y="798"/>
                      <a:pt x="4759" y="798"/>
                    </a:cubicBezTo>
                    <a:cubicBezTo>
                      <a:pt x="4760" y="798"/>
                      <a:pt x="4760" y="798"/>
                      <a:pt x="4760" y="798"/>
                    </a:cubicBezTo>
                    <a:cubicBezTo>
                      <a:pt x="4761" y="798"/>
                      <a:pt x="4761" y="798"/>
                      <a:pt x="4761" y="798"/>
                    </a:cubicBezTo>
                    <a:cubicBezTo>
                      <a:pt x="4762" y="796"/>
                      <a:pt x="4762" y="796"/>
                      <a:pt x="4762" y="796"/>
                    </a:cubicBezTo>
                    <a:cubicBezTo>
                      <a:pt x="4764" y="794"/>
                      <a:pt x="4764" y="794"/>
                      <a:pt x="4764" y="794"/>
                    </a:cubicBezTo>
                    <a:cubicBezTo>
                      <a:pt x="4764" y="793"/>
                      <a:pt x="4764" y="793"/>
                      <a:pt x="4764" y="793"/>
                    </a:cubicBezTo>
                    <a:cubicBezTo>
                      <a:pt x="4764" y="791"/>
                      <a:pt x="4764" y="791"/>
                      <a:pt x="4764" y="791"/>
                    </a:cubicBezTo>
                    <a:cubicBezTo>
                      <a:pt x="4763" y="791"/>
                      <a:pt x="4763" y="791"/>
                      <a:pt x="4763" y="791"/>
                    </a:cubicBezTo>
                    <a:cubicBezTo>
                      <a:pt x="4762" y="790"/>
                      <a:pt x="4762" y="790"/>
                      <a:pt x="4762" y="790"/>
                    </a:cubicBezTo>
                    <a:cubicBezTo>
                      <a:pt x="4761" y="790"/>
                      <a:pt x="4761" y="790"/>
                      <a:pt x="4761" y="790"/>
                    </a:cubicBezTo>
                    <a:cubicBezTo>
                      <a:pt x="4761" y="791"/>
                      <a:pt x="4761" y="791"/>
                      <a:pt x="4761" y="791"/>
                    </a:cubicBezTo>
                    <a:cubicBezTo>
                      <a:pt x="4760" y="791"/>
                      <a:pt x="4760" y="791"/>
                      <a:pt x="4760" y="791"/>
                    </a:cubicBezTo>
                    <a:cubicBezTo>
                      <a:pt x="4760" y="793"/>
                      <a:pt x="4760" y="793"/>
                      <a:pt x="4760" y="793"/>
                    </a:cubicBezTo>
                    <a:cubicBezTo>
                      <a:pt x="4759" y="792"/>
                      <a:pt x="4759" y="792"/>
                      <a:pt x="4759" y="792"/>
                    </a:cubicBezTo>
                    <a:cubicBezTo>
                      <a:pt x="4759" y="791"/>
                      <a:pt x="4759" y="791"/>
                      <a:pt x="4759" y="791"/>
                    </a:cubicBezTo>
                    <a:cubicBezTo>
                      <a:pt x="4759" y="789"/>
                      <a:pt x="4759" y="789"/>
                      <a:pt x="4759" y="789"/>
                    </a:cubicBezTo>
                    <a:cubicBezTo>
                      <a:pt x="4760" y="788"/>
                      <a:pt x="4760" y="788"/>
                      <a:pt x="4760" y="788"/>
                    </a:cubicBezTo>
                    <a:cubicBezTo>
                      <a:pt x="4764" y="785"/>
                      <a:pt x="4764" y="785"/>
                      <a:pt x="4764" y="785"/>
                    </a:cubicBezTo>
                    <a:cubicBezTo>
                      <a:pt x="4767" y="785"/>
                      <a:pt x="4767" y="785"/>
                      <a:pt x="4767" y="785"/>
                    </a:cubicBezTo>
                    <a:cubicBezTo>
                      <a:pt x="4772" y="781"/>
                      <a:pt x="4772" y="781"/>
                      <a:pt x="4772" y="781"/>
                    </a:cubicBezTo>
                    <a:cubicBezTo>
                      <a:pt x="4773" y="780"/>
                      <a:pt x="4773" y="780"/>
                      <a:pt x="4773" y="780"/>
                    </a:cubicBezTo>
                    <a:cubicBezTo>
                      <a:pt x="4773" y="778"/>
                      <a:pt x="4773" y="778"/>
                      <a:pt x="4773" y="778"/>
                    </a:cubicBezTo>
                    <a:cubicBezTo>
                      <a:pt x="4774" y="776"/>
                      <a:pt x="4774" y="776"/>
                      <a:pt x="4774" y="776"/>
                    </a:cubicBezTo>
                    <a:cubicBezTo>
                      <a:pt x="4775" y="776"/>
                      <a:pt x="4775" y="776"/>
                      <a:pt x="4775" y="776"/>
                    </a:cubicBezTo>
                    <a:cubicBezTo>
                      <a:pt x="4777" y="778"/>
                      <a:pt x="4777" y="778"/>
                      <a:pt x="4777" y="778"/>
                    </a:cubicBezTo>
                    <a:cubicBezTo>
                      <a:pt x="4777" y="778"/>
                      <a:pt x="4777" y="778"/>
                      <a:pt x="4777" y="778"/>
                    </a:cubicBezTo>
                    <a:cubicBezTo>
                      <a:pt x="4778" y="776"/>
                      <a:pt x="4778" y="776"/>
                      <a:pt x="4778" y="776"/>
                    </a:cubicBezTo>
                    <a:cubicBezTo>
                      <a:pt x="4779" y="773"/>
                      <a:pt x="4779" y="773"/>
                      <a:pt x="4779" y="773"/>
                    </a:cubicBezTo>
                    <a:cubicBezTo>
                      <a:pt x="4779" y="771"/>
                      <a:pt x="4779" y="771"/>
                      <a:pt x="4779" y="771"/>
                    </a:cubicBezTo>
                    <a:cubicBezTo>
                      <a:pt x="4780" y="771"/>
                      <a:pt x="4780" y="771"/>
                      <a:pt x="4780" y="771"/>
                    </a:cubicBezTo>
                    <a:cubicBezTo>
                      <a:pt x="4780" y="770"/>
                      <a:pt x="4780" y="770"/>
                      <a:pt x="4780" y="770"/>
                    </a:cubicBezTo>
                    <a:cubicBezTo>
                      <a:pt x="4780" y="769"/>
                      <a:pt x="4780" y="769"/>
                      <a:pt x="4780" y="769"/>
                    </a:cubicBezTo>
                    <a:cubicBezTo>
                      <a:pt x="4780" y="767"/>
                      <a:pt x="4780" y="767"/>
                      <a:pt x="4780" y="767"/>
                    </a:cubicBezTo>
                    <a:cubicBezTo>
                      <a:pt x="4780" y="767"/>
                      <a:pt x="4780" y="767"/>
                      <a:pt x="4780" y="767"/>
                    </a:cubicBezTo>
                    <a:cubicBezTo>
                      <a:pt x="4778" y="767"/>
                      <a:pt x="4778" y="767"/>
                      <a:pt x="4778" y="767"/>
                    </a:cubicBezTo>
                    <a:cubicBezTo>
                      <a:pt x="4777" y="768"/>
                      <a:pt x="4777" y="768"/>
                      <a:pt x="4777" y="768"/>
                    </a:cubicBezTo>
                    <a:cubicBezTo>
                      <a:pt x="4776" y="767"/>
                      <a:pt x="4776" y="767"/>
                      <a:pt x="4776" y="767"/>
                    </a:cubicBezTo>
                    <a:cubicBezTo>
                      <a:pt x="4775" y="767"/>
                      <a:pt x="4775" y="767"/>
                      <a:pt x="4775" y="767"/>
                    </a:cubicBezTo>
                    <a:cubicBezTo>
                      <a:pt x="4773" y="769"/>
                      <a:pt x="4773" y="769"/>
                      <a:pt x="4773" y="769"/>
                    </a:cubicBezTo>
                    <a:cubicBezTo>
                      <a:pt x="4773" y="769"/>
                      <a:pt x="4773" y="769"/>
                      <a:pt x="4773" y="769"/>
                    </a:cubicBezTo>
                    <a:cubicBezTo>
                      <a:pt x="4771" y="769"/>
                      <a:pt x="4771" y="769"/>
                      <a:pt x="4771" y="769"/>
                    </a:cubicBezTo>
                    <a:cubicBezTo>
                      <a:pt x="4770" y="769"/>
                      <a:pt x="4770" y="769"/>
                      <a:pt x="4770" y="769"/>
                    </a:cubicBezTo>
                    <a:cubicBezTo>
                      <a:pt x="4769" y="770"/>
                      <a:pt x="4769" y="770"/>
                      <a:pt x="4769" y="770"/>
                    </a:cubicBezTo>
                    <a:cubicBezTo>
                      <a:pt x="4769" y="771"/>
                      <a:pt x="4769" y="771"/>
                      <a:pt x="4769" y="771"/>
                    </a:cubicBezTo>
                    <a:cubicBezTo>
                      <a:pt x="4768" y="773"/>
                      <a:pt x="4768" y="773"/>
                      <a:pt x="4768" y="773"/>
                    </a:cubicBezTo>
                    <a:cubicBezTo>
                      <a:pt x="4767" y="773"/>
                      <a:pt x="4767" y="773"/>
                      <a:pt x="4767" y="773"/>
                    </a:cubicBezTo>
                    <a:cubicBezTo>
                      <a:pt x="4766" y="773"/>
                      <a:pt x="4766" y="773"/>
                      <a:pt x="4766" y="773"/>
                    </a:cubicBezTo>
                    <a:cubicBezTo>
                      <a:pt x="4765" y="772"/>
                      <a:pt x="4765" y="772"/>
                      <a:pt x="4765" y="772"/>
                    </a:cubicBezTo>
                    <a:cubicBezTo>
                      <a:pt x="4764" y="771"/>
                      <a:pt x="4764" y="771"/>
                      <a:pt x="4764" y="771"/>
                    </a:cubicBezTo>
                    <a:cubicBezTo>
                      <a:pt x="4765" y="770"/>
                      <a:pt x="4765" y="770"/>
                      <a:pt x="4765" y="770"/>
                    </a:cubicBezTo>
                    <a:cubicBezTo>
                      <a:pt x="4766" y="769"/>
                      <a:pt x="4766" y="769"/>
                      <a:pt x="4766" y="769"/>
                    </a:cubicBezTo>
                    <a:cubicBezTo>
                      <a:pt x="4766" y="770"/>
                      <a:pt x="4766" y="770"/>
                      <a:pt x="4766" y="770"/>
                    </a:cubicBezTo>
                    <a:cubicBezTo>
                      <a:pt x="4768" y="770"/>
                      <a:pt x="4768" y="770"/>
                      <a:pt x="4768" y="770"/>
                    </a:cubicBezTo>
                    <a:cubicBezTo>
                      <a:pt x="4767" y="769"/>
                      <a:pt x="4767" y="769"/>
                      <a:pt x="4767" y="769"/>
                    </a:cubicBezTo>
                    <a:cubicBezTo>
                      <a:pt x="4766" y="768"/>
                      <a:pt x="4766" y="768"/>
                      <a:pt x="4766" y="768"/>
                    </a:cubicBezTo>
                    <a:cubicBezTo>
                      <a:pt x="4766" y="768"/>
                      <a:pt x="4766" y="768"/>
                      <a:pt x="4766" y="768"/>
                    </a:cubicBezTo>
                    <a:cubicBezTo>
                      <a:pt x="4762" y="769"/>
                      <a:pt x="4762" y="769"/>
                      <a:pt x="4762" y="769"/>
                    </a:cubicBezTo>
                    <a:cubicBezTo>
                      <a:pt x="4758" y="767"/>
                      <a:pt x="4758" y="767"/>
                      <a:pt x="4758" y="767"/>
                    </a:cubicBezTo>
                    <a:cubicBezTo>
                      <a:pt x="4757" y="767"/>
                      <a:pt x="4757" y="767"/>
                      <a:pt x="4757" y="767"/>
                    </a:cubicBezTo>
                    <a:cubicBezTo>
                      <a:pt x="4757" y="765"/>
                      <a:pt x="4757" y="765"/>
                      <a:pt x="4757" y="765"/>
                    </a:cubicBezTo>
                    <a:cubicBezTo>
                      <a:pt x="4758" y="762"/>
                      <a:pt x="4758" y="762"/>
                      <a:pt x="4758" y="762"/>
                    </a:cubicBezTo>
                    <a:cubicBezTo>
                      <a:pt x="4758" y="762"/>
                      <a:pt x="4758" y="762"/>
                      <a:pt x="4758" y="762"/>
                    </a:cubicBezTo>
                    <a:cubicBezTo>
                      <a:pt x="4759" y="762"/>
                      <a:pt x="4759" y="762"/>
                      <a:pt x="4759" y="762"/>
                    </a:cubicBezTo>
                    <a:cubicBezTo>
                      <a:pt x="4762" y="767"/>
                      <a:pt x="4762" y="767"/>
                      <a:pt x="4762" y="767"/>
                    </a:cubicBezTo>
                    <a:cubicBezTo>
                      <a:pt x="4763" y="767"/>
                      <a:pt x="4763" y="767"/>
                      <a:pt x="4763" y="767"/>
                    </a:cubicBezTo>
                    <a:cubicBezTo>
                      <a:pt x="4763" y="766"/>
                      <a:pt x="4763" y="766"/>
                      <a:pt x="4763" y="766"/>
                    </a:cubicBezTo>
                    <a:cubicBezTo>
                      <a:pt x="4757" y="755"/>
                      <a:pt x="4757" y="755"/>
                      <a:pt x="4757" y="755"/>
                    </a:cubicBezTo>
                    <a:cubicBezTo>
                      <a:pt x="4755" y="755"/>
                      <a:pt x="4755" y="755"/>
                      <a:pt x="4755" y="755"/>
                    </a:cubicBezTo>
                    <a:cubicBezTo>
                      <a:pt x="4754" y="757"/>
                      <a:pt x="4754" y="757"/>
                      <a:pt x="4754" y="757"/>
                    </a:cubicBezTo>
                    <a:cubicBezTo>
                      <a:pt x="4753" y="757"/>
                      <a:pt x="4753" y="757"/>
                      <a:pt x="4753" y="757"/>
                    </a:cubicBezTo>
                    <a:cubicBezTo>
                      <a:pt x="4753" y="757"/>
                      <a:pt x="4753" y="757"/>
                      <a:pt x="4753" y="757"/>
                    </a:cubicBezTo>
                    <a:cubicBezTo>
                      <a:pt x="4751" y="757"/>
                      <a:pt x="4751" y="757"/>
                      <a:pt x="4751" y="757"/>
                    </a:cubicBezTo>
                    <a:cubicBezTo>
                      <a:pt x="4750" y="756"/>
                      <a:pt x="4750" y="756"/>
                      <a:pt x="4750" y="756"/>
                    </a:cubicBezTo>
                    <a:cubicBezTo>
                      <a:pt x="4748" y="754"/>
                      <a:pt x="4748" y="754"/>
                      <a:pt x="4748" y="754"/>
                    </a:cubicBezTo>
                    <a:cubicBezTo>
                      <a:pt x="4751" y="753"/>
                      <a:pt x="4751" y="753"/>
                      <a:pt x="4751" y="753"/>
                    </a:cubicBezTo>
                    <a:cubicBezTo>
                      <a:pt x="4753" y="753"/>
                      <a:pt x="4753" y="753"/>
                      <a:pt x="4753" y="753"/>
                    </a:cubicBezTo>
                    <a:cubicBezTo>
                      <a:pt x="4755" y="753"/>
                      <a:pt x="4755" y="753"/>
                      <a:pt x="4755" y="753"/>
                    </a:cubicBezTo>
                    <a:cubicBezTo>
                      <a:pt x="4755" y="750"/>
                      <a:pt x="4755" y="750"/>
                      <a:pt x="4755" y="750"/>
                    </a:cubicBezTo>
                    <a:cubicBezTo>
                      <a:pt x="4755" y="750"/>
                      <a:pt x="4755" y="750"/>
                      <a:pt x="4755" y="750"/>
                    </a:cubicBezTo>
                    <a:cubicBezTo>
                      <a:pt x="4754" y="747"/>
                      <a:pt x="4754" y="747"/>
                      <a:pt x="4754" y="747"/>
                    </a:cubicBezTo>
                    <a:cubicBezTo>
                      <a:pt x="4754" y="743"/>
                      <a:pt x="4754" y="743"/>
                      <a:pt x="4754" y="743"/>
                    </a:cubicBezTo>
                    <a:cubicBezTo>
                      <a:pt x="4754" y="738"/>
                      <a:pt x="4754" y="738"/>
                      <a:pt x="4754" y="738"/>
                    </a:cubicBezTo>
                    <a:cubicBezTo>
                      <a:pt x="4756" y="731"/>
                      <a:pt x="4756" y="731"/>
                      <a:pt x="4756" y="731"/>
                    </a:cubicBezTo>
                    <a:cubicBezTo>
                      <a:pt x="4757" y="726"/>
                      <a:pt x="4757" y="726"/>
                      <a:pt x="4757" y="726"/>
                    </a:cubicBezTo>
                    <a:cubicBezTo>
                      <a:pt x="4757" y="725"/>
                      <a:pt x="4757" y="725"/>
                      <a:pt x="4757" y="725"/>
                    </a:cubicBezTo>
                    <a:cubicBezTo>
                      <a:pt x="4757" y="724"/>
                      <a:pt x="4757" y="724"/>
                      <a:pt x="4757" y="724"/>
                    </a:cubicBezTo>
                    <a:cubicBezTo>
                      <a:pt x="4756" y="725"/>
                      <a:pt x="4756" y="725"/>
                      <a:pt x="4756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3"/>
                      <a:pt x="4753" y="723"/>
                      <a:pt x="4753" y="723"/>
                    </a:cubicBezTo>
                    <a:cubicBezTo>
                      <a:pt x="4753" y="722"/>
                      <a:pt x="4753" y="722"/>
                      <a:pt x="4753" y="722"/>
                    </a:cubicBezTo>
                    <a:cubicBezTo>
                      <a:pt x="4751" y="722"/>
                      <a:pt x="4751" y="722"/>
                      <a:pt x="4751" y="722"/>
                    </a:cubicBezTo>
                    <a:cubicBezTo>
                      <a:pt x="4749" y="721"/>
                      <a:pt x="4749" y="721"/>
                      <a:pt x="4749" y="721"/>
                    </a:cubicBezTo>
                    <a:cubicBezTo>
                      <a:pt x="4746" y="720"/>
                      <a:pt x="4746" y="720"/>
                      <a:pt x="4746" y="720"/>
                    </a:cubicBezTo>
                    <a:cubicBezTo>
                      <a:pt x="4746" y="719"/>
                      <a:pt x="4746" y="719"/>
                      <a:pt x="4746" y="719"/>
                    </a:cubicBezTo>
                    <a:cubicBezTo>
                      <a:pt x="4744" y="719"/>
                      <a:pt x="4744" y="719"/>
                      <a:pt x="4744" y="719"/>
                    </a:cubicBezTo>
                    <a:cubicBezTo>
                      <a:pt x="4744" y="720"/>
                      <a:pt x="4744" y="720"/>
                      <a:pt x="4744" y="720"/>
                    </a:cubicBezTo>
                    <a:cubicBezTo>
                      <a:pt x="4743" y="720"/>
                      <a:pt x="4743" y="720"/>
                      <a:pt x="4743" y="720"/>
                    </a:cubicBezTo>
                    <a:cubicBezTo>
                      <a:pt x="4744" y="722"/>
                      <a:pt x="4744" y="722"/>
                      <a:pt x="4744" y="722"/>
                    </a:cubicBezTo>
                    <a:cubicBezTo>
                      <a:pt x="4744" y="722"/>
                      <a:pt x="4744" y="722"/>
                      <a:pt x="4744" y="722"/>
                    </a:cubicBezTo>
                    <a:cubicBezTo>
                      <a:pt x="4745" y="725"/>
                      <a:pt x="4745" y="725"/>
                      <a:pt x="4745" y="725"/>
                    </a:cubicBezTo>
                    <a:cubicBezTo>
                      <a:pt x="4746" y="727"/>
                      <a:pt x="4746" y="727"/>
                      <a:pt x="4746" y="727"/>
                    </a:cubicBezTo>
                    <a:cubicBezTo>
                      <a:pt x="4745" y="727"/>
                      <a:pt x="4745" y="727"/>
                      <a:pt x="4745" y="727"/>
                    </a:cubicBezTo>
                    <a:cubicBezTo>
                      <a:pt x="4745" y="727"/>
                      <a:pt x="4745" y="727"/>
                      <a:pt x="4745" y="727"/>
                    </a:cubicBezTo>
                    <a:cubicBezTo>
                      <a:pt x="4743" y="726"/>
                      <a:pt x="4743" y="726"/>
                      <a:pt x="4743" y="726"/>
                    </a:cubicBezTo>
                    <a:cubicBezTo>
                      <a:pt x="4742" y="726"/>
                      <a:pt x="4742" y="726"/>
                      <a:pt x="4742" y="726"/>
                    </a:cubicBezTo>
                    <a:cubicBezTo>
                      <a:pt x="4742" y="728"/>
                      <a:pt x="4742" y="728"/>
                      <a:pt x="4742" y="728"/>
                    </a:cubicBezTo>
                    <a:cubicBezTo>
                      <a:pt x="4740" y="729"/>
                      <a:pt x="4740" y="729"/>
                      <a:pt x="4740" y="729"/>
                    </a:cubicBezTo>
                    <a:cubicBezTo>
                      <a:pt x="4739" y="729"/>
                      <a:pt x="4739" y="729"/>
                      <a:pt x="4739" y="729"/>
                    </a:cubicBezTo>
                    <a:cubicBezTo>
                      <a:pt x="4739" y="729"/>
                      <a:pt x="4739" y="729"/>
                      <a:pt x="4739" y="729"/>
                    </a:cubicBezTo>
                    <a:cubicBezTo>
                      <a:pt x="4739" y="728"/>
                      <a:pt x="4739" y="728"/>
                      <a:pt x="4739" y="728"/>
                    </a:cubicBezTo>
                    <a:cubicBezTo>
                      <a:pt x="4739" y="727"/>
                      <a:pt x="4739" y="727"/>
                      <a:pt x="4739" y="727"/>
                    </a:cubicBezTo>
                    <a:cubicBezTo>
                      <a:pt x="4739" y="726"/>
                      <a:pt x="4739" y="726"/>
                      <a:pt x="4739" y="726"/>
                    </a:cubicBezTo>
                    <a:cubicBezTo>
                      <a:pt x="4741" y="724"/>
                      <a:pt x="4741" y="724"/>
                      <a:pt x="4741" y="724"/>
                    </a:cubicBezTo>
                    <a:cubicBezTo>
                      <a:pt x="4742" y="722"/>
                      <a:pt x="4742" y="722"/>
                      <a:pt x="4742" y="722"/>
                    </a:cubicBezTo>
                    <a:cubicBezTo>
                      <a:pt x="4742" y="721"/>
                      <a:pt x="4742" y="721"/>
                      <a:pt x="4742" y="721"/>
                    </a:cubicBezTo>
                    <a:cubicBezTo>
                      <a:pt x="4741" y="720"/>
                      <a:pt x="4741" y="720"/>
                      <a:pt x="4741" y="720"/>
                    </a:cubicBezTo>
                    <a:cubicBezTo>
                      <a:pt x="4739" y="719"/>
                      <a:pt x="4739" y="719"/>
                      <a:pt x="4739" y="719"/>
                    </a:cubicBezTo>
                    <a:cubicBezTo>
                      <a:pt x="4741" y="718"/>
                      <a:pt x="4741" y="718"/>
                      <a:pt x="4741" y="718"/>
                    </a:cubicBezTo>
                    <a:cubicBezTo>
                      <a:pt x="4742" y="717"/>
                      <a:pt x="4742" y="717"/>
                      <a:pt x="4742" y="717"/>
                    </a:cubicBezTo>
                    <a:cubicBezTo>
                      <a:pt x="4743" y="719"/>
                      <a:pt x="4743" y="719"/>
                      <a:pt x="4743" y="719"/>
                    </a:cubicBezTo>
                    <a:cubicBezTo>
                      <a:pt x="4746" y="718"/>
                      <a:pt x="4746" y="718"/>
                      <a:pt x="4746" y="718"/>
                    </a:cubicBezTo>
                    <a:cubicBezTo>
                      <a:pt x="4748" y="718"/>
                      <a:pt x="4748" y="718"/>
                      <a:pt x="4748" y="718"/>
                    </a:cubicBezTo>
                    <a:cubicBezTo>
                      <a:pt x="4752" y="720"/>
                      <a:pt x="4752" y="720"/>
                      <a:pt x="4752" y="720"/>
                    </a:cubicBezTo>
                    <a:cubicBezTo>
                      <a:pt x="4753" y="721"/>
                      <a:pt x="4753" y="721"/>
                      <a:pt x="4753" y="721"/>
                    </a:cubicBezTo>
                    <a:cubicBezTo>
                      <a:pt x="4753" y="721"/>
                      <a:pt x="4753" y="721"/>
                      <a:pt x="4753" y="721"/>
                    </a:cubicBezTo>
                    <a:cubicBezTo>
                      <a:pt x="4753" y="720"/>
                      <a:pt x="4753" y="720"/>
                      <a:pt x="4753" y="720"/>
                    </a:cubicBezTo>
                    <a:cubicBezTo>
                      <a:pt x="4753" y="718"/>
                      <a:pt x="4753" y="718"/>
                      <a:pt x="4753" y="718"/>
                    </a:cubicBezTo>
                    <a:cubicBezTo>
                      <a:pt x="4753" y="718"/>
                      <a:pt x="4753" y="718"/>
                      <a:pt x="4753" y="718"/>
                    </a:cubicBezTo>
                    <a:cubicBezTo>
                      <a:pt x="4755" y="718"/>
                      <a:pt x="4755" y="718"/>
                      <a:pt x="4755" y="718"/>
                    </a:cubicBezTo>
                    <a:cubicBezTo>
                      <a:pt x="4757" y="720"/>
                      <a:pt x="4757" y="720"/>
                      <a:pt x="4757" y="720"/>
                    </a:cubicBezTo>
                    <a:cubicBezTo>
                      <a:pt x="4757" y="721"/>
                      <a:pt x="4757" y="721"/>
                      <a:pt x="4757" y="721"/>
                    </a:cubicBezTo>
                    <a:cubicBezTo>
                      <a:pt x="4759" y="721"/>
                      <a:pt x="4759" y="721"/>
                      <a:pt x="4759" y="721"/>
                    </a:cubicBezTo>
                    <a:cubicBezTo>
                      <a:pt x="4759" y="720"/>
                      <a:pt x="4759" y="720"/>
                      <a:pt x="4759" y="720"/>
                    </a:cubicBezTo>
                    <a:cubicBezTo>
                      <a:pt x="4760" y="719"/>
                      <a:pt x="4760" y="719"/>
                      <a:pt x="4760" y="719"/>
                    </a:cubicBezTo>
                    <a:cubicBezTo>
                      <a:pt x="4761" y="718"/>
                      <a:pt x="4761" y="718"/>
                      <a:pt x="4761" y="718"/>
                    </a:cubicBezTo>
                    <a:cubicBezTo>
                      <a:pt x="4761" y="716"/>
                      <a:pt x="4761" y="716"/>
                      <a:pt x="4761" y="716"/>
                    </a:cubicBezTo>
                    <a:cubicBezTo>
                      <a:pt x="4760" y="713"/>
                      <a:pt x="4760" y="713"/>
                      <a:pt x="4760" y="713"/>
                    </a:cubicBezTo>
                    <a:cubicBezTo>
                      <a:pt x="4762" y="711"/>
                      <a:pt x="4762" y="711"/>
                      <a:pt x="4762" y="711"/>
                    </a:cubicBezTo>
                    <a:cubicBezTo>
                      <a:pt x="4762" y="708"/>
                      <a:pt x="4762" y="708"/>
                      <a:pt x="4762" y="708"/>
                    </a:cubicBezTo>
                    <a:cubicBezTo>
                      <a:pt x="4762" y="706"/>
                      <a:pt x="4762" y="706"/>
                      <a:pt x="4762" y="706"/>
                    </a:cubicBezTo>
                    <a:cubicBezTo>
                      <a:pt x="4762" y="703"/>
                      <a:pt x="4762" y="703"/>
                      <a:pt x="4762" y="703"/>
                    </a:cubicBezTo>
                    <a:cubicBezTo>
                      <a:pt x="4762" y="698"/>
                      <a:pt x="4762" y="698"/>
                      <a:pt x="4762" y="698"/>
                    </a:cubicBezTo>
                    <a:cubicBezTo>
                      <a:pt x="4761" y="696"/>
                      <a:pt x="4761" y="696"/>
                      <a:pt x="4761" y="696"/>
                    </a:cubicBezTo>
                    <a:cubicBezTo>
                      <a:pt x="4761" y="691"/>
                      <a:pt x="4761" y="691"/>
                      <a:pt x="4761" y="691"/>
                    </a:cubicBezTo>
                    <a:cubicBezTo>
                      <a:pt x="4762" y="687"/>
                      <a:pt x="4762" y="687"/>
                      <a:pt x="4762" y="687"/>
                    </a:cubicBezTo>
                    <a:cubicBezTo>
                      <a:pt x="4762" y="686"/>
                      <a:pt x="4762" y="686"/>
                      <a:pt x="4762" y="686"/>
                    </a:cubicBezTo>
                    <a:cubicBezTo>
                      <a:pt x="4765" y="686"/>
                      <a:pt x="4765" y="686"/>
                      <a:pt x="4765" y="686"/>
                    </a:cubicBezTo>
                    <a:cubicBezTo>
                      <a:pt x="4768" y="684"/>
                      <a:pt x="4768" y="684"/>
                      <a:pt x="4768" y="684"/>
                    </a:cubicBezTo>
                    <a:cubicBezTo>
                      <a:pt x="4769" y="682"/>
                      <a:pt x="4769" y="682"/>
                      <a:pt x="4769" y="682"/>
                    </a:cubicBezTo>
                    <a:cubicBezTo>
                      <a:pt x="4769" y="680"/>
                      <a:pt x="4769" y="680"/>
                      <a:pt x="4769" y="680"/>
                    </a:cubicBezTo>
                    <a:cubicBezTo>
                      <a:pt x="4770" y="677"/>
                      <a:pt x="4770" y="677"/>
                      <a:pt x="4770" y="677"/>
                    </a:cubicBezTo>
                    <a:cubicBezTo>
                      <a:pt x="4771" y="676"/>
                      <a:pt x="4771" y="676"/>
                      <a:pt x="4771" y="676"/>
                    </a:cubicBezTo>
                    <a:cubicBezTo>
                      <a:pt x="4773" y="675"/>
                      <a:pt x="4773" y="675"/>
                      <a:pt x="4773" y="675"/>
                    </a:cubicBezTo>
                    <a:cubicBezTo>
                      <a:pt x="4773" y="671"/>
                      <a:pt x="4773" y="671"/>
                      <a:pt x="4773" y="671"/>
                    </a:cubicBezTo>
                    <a:cubicBezTo>
                      <a:pt x="4773" y="669"/>
                      <a:pt x="4773" y="669"/>
                      <a:pt x="4773" y="669"/>
                    </a:cubicBezTo>
                    <a:cubicBezTo>
                      <a:pt x="4773" y="667"/>
                      <a:pt x="4773" y="667"/>
                      <a:pt x="4773" y="667"/>
                    </a:cubicBezTo>
                    <a:cubicBezTo>
                      <a:pt x="4772" y="665"/>
                      <a:pt x="4772" y="665"/>
                      <a:pt x="4772" y="665"/>
                    </a:cubicBezTo>
                    <a:cubicBezTo>
                      <a:pt x="4771" y="663"/>
                      <a:pt x="4771" y="663"/>
                      <a:pt x="4771" y="663"/>
                    </a:cubicBezTo>
                    <a:cubicBezTo>
                      <a:pt x="4771" y="662"/>
                      <a:pt x="4771" y="662"/>
                      <a:pt x="4771" y="662"/>
                    </a:cubicBezTo>
                    <a:cubicBezTo>
                      <a:pt x="4771" y="660"/>
                      <a:pt x="4771" y="660"/>
                      <a:pt x="4771" y="660"/>
                    </a:cubicBezTo>
                    <a:cubicBezTo>
                      <a:pt x="4772" y="656"/>
                      <a:pt x="4772" y="656"/>
                      <a:pt x="4772" y="656"/>
                    </a:cubicBezTo>
                    <a:cubicBezTo>
                      <a:pt x="4773" y="656"/>
                      <a:pt x="4773" y="656"/>
                      <a:pt x="4773" y="656"/>
                    </a:cubicBezTo>
                    <a:cubicBezTo>
                      <a:pt x="4774" y="656"/>
                      <a:pt x="4774" y="656"/>
                      <a:pt x="4774" y="656"/>
                    </a:cubicBezTo>
                    <a:cubicBezTo>
                      <a:pt x="4775" y="656"/>
                      <a:pt x="4775" y="656"/>
                      <a:pt x="4775" y="656"/>
                    </a:cubicBezTo>
                    <a:cubicBezTo>
                      <a:pt x="4777" y="654"/>
                      <a:pt x="4777" y="654"/>
                      <a:pt x="4777" y="654"/>
                    </a:cubicBezTo>
                    <a:cubicBezTo>
                      <a:pt x="4778" y="653"/>
                      <a:pt x="4778" y="653"/>
                      <a:pt x="4778" y="653"/>
                    </a:cubicBezTo>
                    <a:cubicBezTo>
                      <a:pt x="4781" y="653"/>
                      <a:pt x="4781" y="653"/>
                      <a:pt x="4781" y="653"/>
                    </a:cubicBezTo>
                    <a:cubicBezTo>
                      <a:pt x="4783" y="651"/>
                      <a:pt x="4783" y="651"/>
                      <a:pt x="4783" y="651"/>
                    </a:cubicBezTo>
                    <a:cubicBezTo>
                      <a:pt x="4783" y="650"/>
                      <a:pt x="4783" y="650"/>
                      <a:pt x="4783" y="650"/>
                    </a:cubicBezTo>
                    <a:cubicBezTo>
                      <a:pt x="4783" y="647"/>
                      <a:pt x="4783" y="647"/>
                      <a:pt x="4783" y="647"/>
                    </a:cubicBezTo>
                    <a:cubicBezTo>
                      <a:pt x="4782" y="645"/>
                      <a:pt x="4782" y="645"/>
                      <a:pt x="4782" y="645"/>
                    </a:cubicBezTo>
                    <a:cubicBezTo>
                      <a:pt x="4781" y="643"/>
                      <a:pt x="4781" y="643"/>
                      <a:pt x="4781" y="643"/>
                    </a:cubicBezTo>
                    <a:cubicBezTo>
                      <a:pt x="4780" y="642"/>
                      <a:pt x="4780" y="642"/>
                      <a:pt x="4780" y="642"/>
                    </a:cubicBezTo>
                    <a:cubicBezTo>
                      <a:pt x="4779" y="642"/>
                      <a:pt x="4779" y="642"/>
                      <a:pt x="4779" y="642"/>
                    </a:cubicBezTo>
                    <a:cubicBezTo>
                      <a:pt x="4777" y="645"/>
                      <a:pt x="4777" y="645"/>
                      <a:pt x="4777" y="645"/>
                    </a:cubicBezTo>
                    <a:cubicBezTo>
                      <a:pt x="4776" y="645"/>
                      <a:pt x="4776" y="645"/>
                      <a:pt x="4776" y="645"/>
                    </a:cubicBezTo>
                    <a:cubicBezTo>
                      <a:pt x="4775" y="645"/>
                      <a:pt x="4775" y="645"/>
                      <a:pt x="4775" y="645"/>
                    </a:cubicBezTo>
                    <a:cubicBezTo>
                      <a:pt x="4774" y="645"/>
                      <a:pt x="4774" y="645"/>
                      <a:pt x="4774" y="645"/>
                    </a:cubicBezTo>
                    <a:cubicBezTo>
                      <a:pt x="4775" y="642"/>
                      <a:pt x="4775" y="642"/>
                      <a:pt x="4775" y="642"/>
                    </a:cubicBezTo>
                    <a:cubicBezTo>
                      <a:pt x="4777" y="640"/>
                      <a:pt x="4777" y="640"/>
                      <a:pt x="4777" y="640"/>
                    </a:cubicBezTo>
                    <a:cubicBezTo>
                      <a:pt x="4777" y="640"/>
                      <a:pt x="4777" y="640"/>
                      <a:pt x="4777" y="640"/>
                    </a:cubicBezTo>
                    <a:cubicBezTo>
                      <a:pt x="4775" y="637"/>
                      <a:pt x="4775" y="637"/>
                      <a:pt x="4775" y="637"/>
                    </a:cubicBezTo>
                    <a:cubicBezTo>
                      <a:pt x="4775" y="636"/>
                      <a:pt x="4775" y="636"/>
                      <a:pt x="4775" y="636"/>
                    </a:cubicBezTo>
                    <a:cubicBezTo>
                      <a:pt x="4777" y="633"/>
                      <a:pt x="4777" y="633"/>
                      <a:pt x="4777" y="633"/>
                    </a:cubicBezTo>
                    <a:cubicBezTo>
                      <a:pt x="4778" y="629"/>
                      <a:pt x="4778" y="629"/>
                      <a:pt x="4778" y="629"/>
                    </a:cubicBezTo>
                    <a:cubicBezTo>
                      <a:pt x="4778" y="627"/>
                      <a:pt x="4778" y="627"/>
                      <a:pt x="4778" y="627"/>
                    </a:cubicBezTo>
                    <a:cubicBezTo>
                      <a:pt x="4780" y="624"/>
                      <a:pt x="4780" y="624"/>
                      <a:pt x="4780" y="624"/>
                    </a:cubicBezTo>
                    <a:cubicBezTo>
                      <a:pt x="4782" y="622"/>
                      <a:pt x="4782" y="622"/>
                      <a:pt x="4782" y="622"/>
                    </a:cubicBezTo>
                    <a:cubicBezTo>
                      <a:pt x="4784" y="621"/>
                      <a:pt x="4784" y="621"/>
                      <a:pt x="4784" y="621"/>
                    </a:cubicBezTo>
                    <a:cubicBezTo>
                      <a:pt x="4784" y="620"/>
                      <a:pt x="4784" y="620"/>
                      <a:pt x="4784" y="620"/>
                    </a:cubicBezTo>
                    <a:cubicBezTo>
                      <a:pt x="4786" y="618"/>
                      <a:pt x="4786" y="618"/>
                      <a:pt x="4786" y="618"/>
                    </a:cubicBezTo>
                    <a:cubicBezTo>
                      <a:pt x="4788" y="615"/>
                      <a:pt x="4788" y="615"/>
                      <a:pt x="4788" y="615"/>
                    </a:cubicBezTo>
                    <a:cubicBezTo>
                      <a:pt x="4789" y="613"/>
                      <a:pt x="4789" y="613"/>
                      <a:pt x="4789" y="613"/>
                    </a:cubicBezTo>
                    <a:cubicBezTo>
                      <a:pt x="4791" y="611"/>
                      <a:pt x="4791" y="611"/>
                      <a:pt x="4791" y="611"/>
                    </a:cubicBezTo>
                    <a:cubicBezTo>
                      <a:pt x="4793" y="610"/>
                      <a:pt x="4793" y="610"/>
                      <a:pt x="4793" y="610"/>
                    </a:cubicBezTo>
                    <a:cubicBezTo>
                      <a:pt x="4795" y="611"/>
                      <a:pt x="4795" y="611"/>
                      <a:pt x="4795" y="611"/>
                    </a:cubicBezTo>
                    <a:cubicBezTo>
                      <a:pt x="4795" y="612"/>
                      <a:pt x="4795" y="612"/>
                      <a:pt x="4795" y="612"/>
                    </a:cubicBezTo>
                    <a:cubicBezTo>
                      <a:pt x="4795" y="615"/>
                      <a:pt x="4795" y="615"/>
                      <a:pt x="4795" y="615"/>
                    </a:cubicBezTo>
                    <a:cubicBezTo>
                      <a:pt x="4793" y="618"/>
                      <a:pt x="4793" y="618"/>
                      <a:pt x="4793" y="618"/>
                    </a:cubicBezTo>
                    <a:cubicBezTo>
                      <a:pt x="4793" y="622"/>
                      <a:pt x="4793" y="622"/>
                      <a:pt x="4793" y="622"/>
                    </a:cubicBezTo>
                    <a:cubicBezTo>
                      <a:pt x="4791" y="625"/>
                      <a:pt x="4791" y="625"/>
                      <a:pt x="4791" y="625"/>
                    </a:cubicBezTo>
                    <a:cubicBezTo>
                      <a:pt x="4792" y="627"/>
                      <a:pt x="4792" y="627"/>
                      <a:pt x="4792" y="627"/>
                    </a:cubicBezTo>
                    <a:cubicBezTo>
                      <a:pt x="4792" y="627"/>
                      <a:pt x="4792" y="627"/>
                      <a:pt x="4792" y="627"/>
                    </a:cubicBezTo>
                    <a:cubicBezTo>
                      <a:pt x="4793" y="627"/>
                      <a:pt x="4793" y="627"/>
                      <a:pt x="4793" y="627"/>
                    </a:cubicBezTo>
                    <a:cubicBezTo>
                      <a:pt x="4794" y="627"/>
                      <a:pt x="4794" y="627"/>
                      <a:pt x="4794" y="627"/>
                    </a:cubicBezTo>
                    <a:cubicBezTo>
                      <a:pt x="4795" y="627"/>
                      <a:pt x="4795" y="627"/>
                      <a:pt x="4795" y="627"/>
                    </a:cubicBezTo>
                    <a:cubicBezTo>
                      <a:pt x="4795" y="625"/>
                      <a:pt x="4795" y="625"/>
                      <a:pt x="4795" y="625"/>
                    </a:cubicBezTo>
                    <a:cubicBezTo>
                      <a:pt x="4796" y="623"/>
                      <a:pt x="4796" y="623"/>
                      <a:pt x="4796" y="623"/>
                    </a:cubicBezTo>
                    <a:cubicBezTo>
                      <a:pt x="4797" y="620"/>
                      <a:pt x="4797" y="620"/>
                      <a:pt x="4797" y="620"/>
                    </a:cubicBezTo>
                    <a:cubicBezTo>
                      <a:pt x="4797" y="616"/>
                      <a:pt x="4797" y="616"/>
                      <a:pt x="4797" y="616"/>
                    </a:cubicBezTo>
                    <a:cubicBezTo>
                      <a:pt x="4797" y="613"/>
                      <a:pt x="4797" y="613"/>
                      <a:pt x="4797" y="613"/>
                    </a:cubicBezTo>
                    <a:cubicBezTo>
                      <a:pt x="4797" y="612"/>
                      <a:pt x="4797" y="612"/>
                      <a:pt x="4797" y="612"/>
                    </a:cubicBezTo>
                    <a:cubicBezTo>
                      <a:pt x="4799" y="613"/>
                      <a:pt x="4799" y="613"/>
                      <a:pt x="4799" y="613"/>
                    </a:cubicBezTo>
                    <a:cubicBezTo>
                      <a:pt x="4800" y="613"/>
                      <a:pt x="4800" y="613"/>
                      <a:pt x="4800" y="613"/>
                    </a:cubicBezTo>
                    <a:cubicBezTo>
                      <a:pt x="4800" y="618"/>
                      <a:pt x="4800" y="618"/>
                      <a:pt x="4800" y="618"/>
                    </a:cubicBezTo>
                    <a:cubicBezTo>
                      <a:pt x="4800" y="618"/>
                      <a:pt x="4800" y="618"/>
                      <a:pt x="4800" y="618"/>
                    </a:cubicBezTo>
                    <a:cubicBezTo>
                      <a:pt x="4802" y="618"/>
                      <a:pt x="4802" y="618"/>
                      <a:pt x="4802" y="618"/>
                    </a:cubicBezTo>
                    <a:cubicBezTo>
                      <a:pt x="4802" y="617"/>
                      <a:pt x="4802" y="617"/>
                      <a:pt x="4802" y="617"/>
                    </a:cubicBezTo>
                    <a:cubicBezTo>
                      <a:pt x="4802" y="615"/>
                      <a:pt x="4802" y="615"/>
                      <a:pt x="4802" y="615"/>
                    </a:cubicBezTo>
                    <a:cubicBezTo>
                      <a:pt x="4801" y="611"/>
                      <a:pt x="4801" y="611"/>
                      <a:pt x="4801" y="611"/>
                    </a:cubicBezTo>
                    <a:cubicBezTo>
                      <a:pt x="4800" y="610"/>
                      <a:pt x="4800" y="610"/>
                      <a:pt x="4800" y="610"/>
                    </a:cubicBezTo>
                    <a:cubicBezTo>
                      <a:pt x="4798" y="609"/>
                      <a:pt x="4798" y="609"/>
                      <a:pt x="4798" y="609"/>
                    </a:cubicBezTo>
                    <a:cubicBezTo>
                      <a:pt x="4800" y="608"/>
                      <a:pt x="4800" y="608"/>
                      <a:pt x="4800" y="608"/>
                    </a:cubicBezTo>
                    <a:cubicBezTo>
                      <a:pt x="4802" y="608"/>
                      <a:pt x="4802" y="608"/>
                      <a:pt x="4802" y="608"/>
                    </a:cubicBezTo>
                    <a:cubicBezTo>
                      <a:pt x="4804" y="611"/>
                      <a:pt x="4804" y="611"/>
                      <a:pt x="4804" y="611"/>
                    </a:cubicBezTo>
                    <a:cubicBezTo>
                      <a:pt x="4805" y="612"/>
                      <a:pt x="4805" y="612"/>
                      <a:pt x="4805" y="612"/>
                    </a:cubicBezTo>
                    <a:cubicBezTo>
                      <a:pt x="4806" y="614"/>
                      <a:pt x="4806" y="614"/>
                      <a:pt x="4806" y="614"/>
                    </a:cubicBezTo>
                    <a:cubicBezTo>
                      <a:pt x="4806" y="615"/>
                      <a:pt x="4806" y="615"/>
                      <a:pt x="4806" y="615"/>
                    </a:cubicBezTo>
                    <a:cubicBezTo>
                      <a:pt x="4804" y="616"/>
                      <a:pt x="4804" y="616"/>
                      <a:pt x="4804" y="616"/>
                    </a:cubicBezTo>
                    <a:cubicBezTo>
                      <a:pt x="4804" y="616"/>
                      <a:pt x="4804" y="616"/>
                      <a:pt x="4804" y="616"/>
                    </a:cubicBezTo>
                    <a:cubicBezTo>
                      <a:pt x="4804" y="617"/>
                      <a:pt x="4804" y="617"/>
                      <a:pt x="4804" y="617"/>
                    </a:cubicBezTo>
                    <a:cubicBezTo>
                      <a:pt x="4807" y="620"/>
                      <a:pt x="4807" y="620"/>
                      <a:pt x="4807" y="620"/>
                    </a:cubicBezTo>
                    <a:cubicBezTo>
                      <a:pt x="4808" y="621"/>
                      <a:pt x="4808" y="621"/>
                      <a:pt x="4808" y="621"/>
                    </a:cubicBezTo>
                    <a:cubicBezTo>
                      <a:pt x="4807" y="625"/>
                      <a:pt x="4807" y="625"/>
                      <a:pt x="4807" y="625"/>
                    </a:cubicBezTo>
                    <a:cubicBezTo>
                      <a:pt x="4808" y="626"/>
                      <a:pt x="4808" y="626"/>
                      <a:pt x="4808" y="626"/>
                    </a:cubicBezTo>
                    <a:cubicBezTo>
                      <a:pt x="4808" y="627"/>
                      <a:pt x="4808" y="627"/>
                      <a:pt x="4808" y="627"/>
                    </a:cubicBezTo>
                    <a:cubicBezTo>
                      <a:pt x="4809" y="627"/>
                      <a:pt x="4809" y="627"/>
                      <a:pt x="4809" y="627"/>
                    </a:cubicBezTo>
                    <a:cubicBezTo>
                      <a:pt x="4810" y="626"/>
                      <a:pt x="4810" y="626"/>
                      <a:pt x="4810" y="626"/>
                    </a:cubicBezTo>
                    <a:cubicBezTo>
                      <a:pt x="4811" y="625"/>
                      <a:pt x="4811" y="625"/>
                      <a:pt x="4811" y="625"/>
                    </a:cubicBezTo>
                    <a:cubicBezTo>
                      <a:pt x="4811" y="623"/>
                      <a:pt x="4811" y="623"/>
                      <a:pt x="4811" y="623"/>
                    </a:cubicBezTo>
                    <a:cubicBezTo>
                      <a:pt x="4811" y="622"/>
                      <a:pt x="4811" y="622"/>
                      <a:pt x="4811" y="622"/>
                    </a:cubicBezTo>
                    <a:cubicBezTo>
                      <a:pt x="4811" y="620"/>
                      <a:pt x="4811" y="620"/>
                      <a:pt x="4811" y="620"/>
                    </a:cubicBezTo>
                    <a:cubicBezTo>
                      <a:pt x="4812" y="619"/>
                      <a:pt x="4812" y="619"/>
                      <a:pt x="4812" y="619"/>
                    </a:cubicBezTo>
                    <a:cubicBezTo>
                      <a:pt x="4812" y="618"/>
                      <a:pt x="4812" y="618"/>
                      <a:pt x="4812" y="618"/>
                    </a:cubicBezTo>
                    <a:cubicBezTo>
                      <a:pt x="4811" y="618"/>
                      <a:pt x="4811" y="618"/>
                      <a:pt x="4811" y="618"/>
                    </a:cubicBezTo>
                    <a:cubicBezTo>
                      <a:pt x="4810" y="617"/>
                      <a:pt x="4810" y="617"/>
                      <a:pt x="4810" y="617"/>
                    </a:cubicBezTo>
                    <a:cubicBezTo>
                      <a:pt x="4810" y="615"/>
                      <a:pt x="4810" y="615"/>
                      <a:pt x="4810" y="615"/>
                    </a:cubicBezTo>
                    <a:cubicBezTo>
                      <a:pt x="4807" y="611"/>
                      <a:pt x="4807" y="611"/>
                      <a:pt x="4807" y="611"/>
                    </a:cubicBezTo>
                    <a:cubicBezTo>
                      <a:pt x="4806" y="606"/>
                      <a:pt x="4806" y="606"/>
                      <a:pt x="4806" y="606"/>
                    </a:cubicBezTo>
                    <a:cubicBezTo>
                      <a:pt x="4805" y="604"/>
                      <a:pt x="4805" y="604"/>
                      <a:pt x="4805" y="604"/>
                    </a:cubicBezTo>
                    <a:cubicBezTo>
                      <a:pt x="4804" y="601"/>
                      <a:pt x="4804" y="601"/>
                      <a:pt x="4804" y="601"/>
                    </a:cubicBezTo>
                    <a:cubicBezTo>
                      <a:pt x="4802" y="596"/>
                      <a:pt x="4802" y="596"/>
                      <a:pt x="4802" y="596"/>
                    </a:cubicBezTo>
                    <a:cubicBezTo>
                      <a:pt x="4801" y="594"/>
                      <a:pt x="4801" y="594"/>
                      <a:pt x="4801" y="594"/>
                    </a:cubicBezTo>
                    <a:cubicBezTo>
                      <a:pt x="4800" y="595"/>
                      <a:pt x="4800" y="595"/>
                      <a:pt x="4800" y="595"/>
                    </a:cubicBezTo>
                    <a:cubicBezTo>
                      <a:pt x="4799" y="598"/>
                      <a:pt x="4799" y="598"/>
                      <a:pt x="4799" y="598"/>
                    </a:cubicBezTo>
                    <a:cubicBezTo>
                      <a:pt x="4797" y="599"/>
                      <a:pt x="4797" y="599"/>
                      <a:pt x="4797" y="599"/>
                    </a:cubicBezTo>
                    <a:cubicBezTo>
                      <a:pt x="4797" y="598"/>
                      <a:pt x="4797" y="598"/>
                      <a:pt x="4797" y="598"/>
                    </a:cubicBezTo>
                    <a:cubicBezTo>
                      <a:pt x="4797" y="596"/>
                      <a:pt x="4797" y="596"/>
                      <a:pt x="4797" y="596"/>
                    </a:cubicBezTo>
                    <a:cubicBezTo>
                      <a:pt x="4797" y="592"/>
                      <a:pt x="4797" y="592"/>
                      <a:pt x="4797" y="592"/>
                    </a:cubicBezTo>
                    <a:cubicBezTo>
                      <a:pt x="4798" y="591"/>
                      <a:pt x="4798" y="591"/>
                      <a:pt x="4798" y="591"/>
                    </a:cubicBezTo>
                    <a:cubicBezTo>
                      <a:pt x="4800" y="591"/>
                      <a:pt x="4800" y="591"/>
                      <a:pt x="4800" y="591"/>
                    </a:cubicBezTo>
                    <a:cubicBezTo>
                      <a:pt x="4800" y="591"/>
                      <a:pt x="4800" y="591"/>
                      <a:pt x="4800" y="591"/>
                    </a:cubicBezTo>
                    <a:cubicBezTo>
                      <a:pt x="4800" y="587"/>
                      <a:pt x="4800" y="587"/>
                      <a:pt x="4800" y="587"/>
                    </a:cubicBezTo>
                    <a:cubicBezTo>
                      <a:pt x="4801" y="582"/>
                      <a:pt x="4801" y="582"/>
                      <a:pt x="4801" y="582"/>
                    </a:cubicBezTo>
                    <a:cubicBezTo>
                      <a:pt x="4802" y="582"/>
                      <a:pt x="4802" y="582"/>
                      <a:pt x="4802" y="582"/>
                    </a:cubicBezTo>
                    <a:cubicBezTo>
                      <a:pt x="4802" y="582"/>
                      <a:pt x="4802" y="582"/>
                      <a:pt x="4802" y="582"/>
                    </a:cubicBezTo>
                    <a:cubicBezTo>
                      <a:pt x="4804" y="585"/>
                      <a:pt x="4804" y="585"/>
                      <a:pt x="4804" y="585"/>
                    </a:cubicBezTo>
                    <a:cubicBezTo>
                      <a:pt x="4804" y="585"/>
                      <a:pt x="4804" y="585"/>
                      <a:pt x="4804" y="585"/>
                    </a:cubicBezTo>
                    <a:cubicBezTo>
                      <a:pt x="4804" y="586"/>
                      <a:pt x="4804" y="586"/>
                      <a:pt x="4804" y="586"/>
                    </a:cubicBezTo>
                    <a:cubicBezTo>
                      <a:pt x="4802" y="587"/>
                      <a:pt x="4802" y="587"/>
                      <a:pt x="4802" y="587"/>
                    </a:cubicBezTo>
                    <a:cubicBezTo>
                      <a:pt x="4802" y="592"/>
                      <a:pt x="4802" y="592"/>
                      <a:pt x="4802" y="592"/>
                    </a:cubicBezTo>
                    <a:cubicBezTo>
                      <a:pt x="4804" y="596"/>
                      <a:pt x="4804" y="596"/>
                      <a:pt x="4804" y="596"/>
                    </a:cubicBezTo>
                    <a:cubicBezTo>
                      <a:pt x="4807" y="602"/>
                      <a:pt x="4807" y="602"/>
                      <a:pt x="4807" y="602"/>
                    </a:cubicBezTo>
                    <a:cubicBezTo>
                      <a:pt x="4810" y="608"/>
                      <a:pt x="4810" y="608"/>
                      <a:pt x="4810" y="608"/>
                    </a:cubicBezTo>
                    <a:cubicBezTo>
                      <a:pt x="4811" y="611"/>
                      <a:pt x="4811" y="611"/>
                      <a:pt x="4811" y="611"/>
                    </a:cubicBezTo>
                    <a:cubicBezTo>
                      <a:pt x="4812" y="612"/>
                      <a:pt x="4812" y="612"/>
                      <a:pt x="4812" y="612"/>
                    </a:cubicBezTo>
                    <a:cubicBezTo>
                      <a:pt x="4813" y="613"/>
                      <a:pt x="4813" y="613"/>
                      <a:pt x="4813" y="613"/>
                    </a:cubicBezTo>
                    <a:cubicBezTo>
                      <a:pt x="4813" y="618"/>
                      <a:pt x="4813" y="618"/>
                      <a:pt x="4813" y="618"/>
                    </a:cubicBezTo>
                    <a:cubicBezTo>
                      <a:pt x="4814" y="619"/>
                      <a:pt x="4814" y="619"/>
                      <a:pt x="4814" y="619"/>
                    </a:cubicBezTo>
                    <a:cubicBezTo>
                      <a:pt x="4815" y="619"/>
                      <a:pt x="4815" y="619"/>
                      <a:pt x="4815" y="619"/>
                    </a:cubicBezTo>
                    <a:cubicBezTo>
                      <a:pt x="4815" y="618"/>
                      <a:pt x="4815" y="618"/>
                      <a:pt x="4815" y="618"/>
                    </a:cubicBezTo>
                    <a:cubicBezTo>
                      <a:pt x="4817" y="616"/>
                      <a:pt x="4817" y="616"/>
                      <a:pt x="4817" y="616"/>
                    </a:cubicBezTo>
                    <a:cubicBezTo>
                      <a:pt x="4817" y="613"/>
                      <a:pt x="4817" y="613"/>
                      <a:pt x="4817" y="613"/>
                    </a:cubicBezTo>
                    <a:cubicBezTo>
                      <a:pt x="4817" y="609"/>
                      <a:pt x="4817" y="609"/>
                      <a:pt x="4817" y="609"/>
                    </a:cubicBezTo>
                    <a:cubicBezTo>
                      <a:pt x="4816" y="608"/>
                      <a:pt x="4816" y="608"/>
                      <a:pt x="4816" y="608"/>
                    </a:cubicBezTo>
                    <a:cubicBezTo>
                      <a:pt x="4815" y="607"/>
                      <a:pt x="4815" y="607"/>
                      <a:pt x="4815" y="607"/>
                    </a:cubicBezTo>
                    <a:cubicBezTo>
                      <a:pt x="4815" y="609"/>
                      <a:pt x="4815" y="609"/>
                      <a:pt x="4815" y="609"/>
                    </a:cubicBezTo>
                    <a:cubicBezTo>
                      <a:pt x="4814" y="609"/>
                      <a:pt x="4814" y="609"/>
                      <a:pt x="4814" y="609"/>
                    </a:cubicBezTo>
                    <a:cubicBezTo>
                      <a:pt x="4813" y="609"/>
                      <a:pt x="4813" y="609"/>
                      <a:pt x="4813" y="609"/>
                    </a:cubicBezTo>
                    <a:cubicBezTo>
                      <a:pt x="4813" y="607"/>
                      <a:pt x="4813" y="607"/>
                      <a:pt x="4813" y="607"/>
                    </a:cubicBezTo>
                    <a:cubicBezTo>
                      <a:pt x="4809" y="604"/>
                      <a:pt x="4809" y="604"/>
                      <a:pt x="4809" y="604"/>
                    </a:cubicBezTo>
                    <a:cubicBezTo>
                      <a:pt x="4809" y="603"/>
                      <a:pt x="4809" y="603"/>
                      <a:pt x="4809" y="603"/>
                    </a:cubicBezTo>
                    <a:cubicBezTo>
                      <a:pt x="4811" y="602"/>
                      <a:pt x="4811" y="602"/>
                      <a:pt x="4811" y="602"/>
                    </a:cubicBezTo>
                    <a:cubicBezTo>
                      <a:pt x="4811" y="601"/>
                      <a:pt x="4811" y="601"/>
                      <a:pt x="4811" y="601"/>
                    </a:cubicBezTo>
                    <a:cubicBezTo>
                      <a:pt x="4811" y="599"/>
                      <a:pt x="4811" y="599"/>
                      <a:pt x="4811" y="599"/>
                    </a:cubicBezTo>
                    <a:cubicBezTo>
                      <a:pt x="4811" y="598"/>
                      <a:pt x="4811" y="598"/>
                      <a:pt x="4811" y="598"/>
                    </a:cubicBezTo>
                    <a:cubicBezTo>
                      <a:pt x="4814" y="586"/>
                      <a:pt x="4814" y="586"/>
                      <a:pt x="4814" y="586"/>
                    </a:cubicBezTo>
                    <a:cubicBezTo>
                      <a:pt x="4815" y="585"/>
                      <a:pt x="4815" y="585"/>
                      <a:pt x="4815" y="585"/>
                    </a:cubicBezTo>
                    <a:cubicBezTo>
                      <a:pt x="4816" y="583"/>
                      <a:pt x="4816" y="583"/>
                      <a:pt x="4816" y="583"/>
                    </a:cubicBezTo>
                    <a:cubicBezTo>
                      <a:pt x="4817" y="583"/>
                      <a:pt x="4817" y="583"/>
                      <a:pt x="4817" y="583"/>
                    </a:cubicBezTo>
                    <a:cubicBezTo>
                      <a:pt x="4818" y="584"/>
                      <a:pt x="4818" y="584"/>
                      <a:pt x="4818" y="584"/>
                    </a:cubicBezTo>
                    <a:cubicBezTo>
                      <a:pt x="4818" y="585"/>
                      <a:pt x="4818" y="585"/>
                      <a:pt x="4818" y="585"/>
                    </a:cubicBezTo>
                    <a:cubicBezTo>
                      <a:pt x="4817" y="593"/>
                      <a:pt x="4817" y="593"/>
                      <a:pt x="4817" y="593"/>
                    </a:cubicBezTo>
                    <a:cubicBezTo>
                      <a:pt x="4817" y="594"/>
                      <a:pt x="4817" y="594"/>
                      <a:pt x="4817" y="594"/>
                    </a:cubicBezTo>
                    <a:cubicBezTo>
                      <a:pt x="4820" y="595"/>
                      <a:pt x="4820" y="595"/>
                      <a:pt x="4820" y="595"/>
                    </a:cubicBezTo>
                    <a:cubicBezTo>
                      <a:pt x="4821" y="596"/>
                      <a:pt x="4821" y="596"/>
                      <a:pt x="4821" y="596"/>
                    </a:cubicBezTo>
                    <a:cubicBezTo>
                      <a:pt x="4821" y="597"/>
                      <a:pt x="4821" y="597"/>
                      <a:pt x="4821" y="597"/>
                    </a:cubicBezTo>
                    <a:cubicBezTo>
                      <a:pt x="4820" y="598"/>
                      <a:pt x="4820" y="598"/>
                      <a:pt x="4820" y="598"/>
                    </a:cubicBezTo>
                    <a:cubicBezTo>
                      <a:pt x="4820" y="598"/>
                      <a:pt x="4820" y="598"/>
                      <a:pt x="4820" y="598"/>
                    </a:cubicBezTo>
                    <a:cubicBezTo>
                      <a:pt x="4817" y="597"/>
                      <a:pt x="4817" y="597"/>
                      <a:pt x="4817" y="597"/>
                    </a:cubicBezTo>
                    <a:cubicBezTo>
                      <a:pt x="4817" y="598"/>
                      <a:pt x="4817" y="598"/>
                      <a:pt x="4817" y="598"/>
                    </a:cubicBezTo>
                    <a:cubicBezTo>
                      <a:pt x="4819" y="604"/>
                      <a:pt x="4819" y="604"/>
                      <a:pt x="4819" y="604"/>
                    </a:cubicBezTo>
                    <a:cubicBezTo>
                      <a:pt x="4819" y="605"/>
                      <a:pt x="4819" y="605"/>
                      <a:pt x="4819" y="605"/>
                    </a:cubicBezTo>
                    <a:cubicBezTo>
                      <a:pt x="4824" y="607"/>
                      <a:pt x="4824" y="607"/>
                      <a:pt x="4824" y="607"/>
                    </a:cubicBezTo>
                    <a:cubicBezTo>
                      <a:pt x="4824" y="609"/>
                      <a:pt x="4824" y="609"/>
                      <a:pt x="4824" y="609"/>
                    </a:cubicBezTo>
                    <a:cubicBezTo>
                      <a:pt x="4826" y="609"/>
                      <a:pt x="4826" y="609"/>
                      <a:pt x="4826" y="609"/>
                    </a:cubicBezTo>
                    <a:cubicBezTo>
                      <a:pt x="4826" y="607"/>
                      <a:pt x="4826" y="607"/>
                      <a:pt x="4826" y="607"/>
                    </a:cubicBezTo>
                    <a:cubicBezTo>
                      <a:pt x="4827" y="605"/>
                      <a:pt x="4827" y="605"/>
                      <a:pt x="4827" y="605"/>
                    </a:cubicBezTo>
                    <a:cubicBezTo>
                      <a:pt x="4827" y="603"/>
                      <a:pt x="4827" y="603"/>
                      <a:pt x="4827" y="603"/>
                    </a:cubicBezTo>
                    <a:cubicBezTo>
                      <a:pt x="4824" y="600"/>
                      <a:pt x="4824" y="600"/>
                      <a:pt x="4824" y="600"/>
                    </a:cubicBezTo>
                    <a:cubicBezTo>
                      <a:pt x="4823" y="597"/>
                      <a:pt x="4823" y="597"/>
                      <a:pt x="4823" y="597"/>
                    </a:cubicBezTo>
                    <a:cubicBezTo>
                      <a:pt x="4822" y="591"/>
                      <a:pt x="4822" y="591"/>
                      <a:pt x="4822" y="591"/>
                    </a:cubicBezTo>
                    <a:cubicBezTo>
                      <a:pt x="4824" y="582"/>
                      <a:pt x="4824" y="582"/>
                      <a:pt x="4824" y="582"/>
                    </a:cubicBezTo>
                    <a:cubicBezTo>
                      <a:pt x="4824" y="581"/>
                      <a:pt x="4824" y="581"/>
                      <a:pt x="4824" y="581"/>
                    </a:cubicBezTo>
                    <a:cubicBezTo>
                      <a:pt x="4824" y="581"/>
                      <a:pt x="4824" y="581"/>
                      <a:pt x="4824" y="581"/>
                    </a:cubicBezTo>
                    <a:cubicBezTo>
                      <a:pt x="4825" y="582"/>
                      <a:pt x="4825" y="582"/>
                      <a:pt x="4825" y="582"/>
                    </a:cubicBezTo>
                    <a:cubicBezTo>
                      <a:pt x="4826" y="585"/>
                      <a:pt x="4826" y="585"/>
                      <a:pt x="4826" y="585"/>
                    </a:cubicBezTo>
                    <a:cubicBezTo>
                      <a:pt x="4826" y="586"/>
                      <a:pt x="4826" y="586"/>
                      <a:pt x="4826" y="586"/>
                    </a:cubicBezTo>
                    <a:cubicBezTo>
                      <a:pt x="4826" y="589"/>
                      <a:pt x="4826" y="589"/>
                      <a:pt x="4826" y="589"/>
                    </a:cubicBezTo>
                    <a:cubicBezTo>
                      <a:pt x="4824" y="592"/>
                      <a:pt x="4824" y="592"/>
                      <a:pt x="4824" y="592"/>
                    </a:cubicBezTo>
                    <a:cubicBezTo>
                      <a:pt x="4826" y="596"/>
                      <a:pt x="4826" y="596"/>
                      <a:pt x="4826" y="596"/>
                    </a:cubicBezTo>
                    <a:cubicBezTo>
                      <a:pt x="4827" y="600"/>
                      <a:pt x="4827" y="600"/>
                      <a:pt x="4827" y="600"/>
                    </a:cubicBezTo>
                    <a:cubicBezTo>
                      <a:pt x="4827" y="601"/>
                      <a:pt x="4827" y="601"/>
                      <a:pt x="4827" y="601"/>
                    </a:cubicBezTo>
                    <a:cubicBezTo>
                      <a:pt x="4828" y="601"/>
                      <a:pt x="4828" y="601"/>
                      <a:pt x="4828" y="601"/>
                    </a:cubicBezTo>
                    <a:cubicBezTo>
                      <a:pt x="4828" y="601"/>
                      <a:pt x="4828" y="601"/>
                      <a:pt x="4828" y="601"/>
                    </a:cubicBezTo>
                    <a:cubicBezTo>
                      <a:pt x="4829" y="599"/>
                      <a:pt x="4829" y="599"/>
                      <a:pt x="4829" y="599"/>
                    </a:cubicBezTo>
                    <a:cubicBezTo>
                      <a:pt x="4830" y="597"/>
                      <a:pt x="4830" y="597"/>
                      <a:pt x="4830" y="597"/>
                    </a:cubicBezTo>
                    <a:cubicBezTo>
                      <a:pt x="4831" y="597"/>
                      <a:pt x="4831" y="597"/>
                      <a:pt x="4831" y="597"/>
                    </a:cubicBezTo>
                    <a:cubicBezTo>
                      <a:pt x="4831" y="597"/>
                      <a:pt x="4831" y="597"/>
                      <a:pt x="4831" y="597"/>
                    </a:cubicBezTo>
                    <a:cubicBezTo>
                      <a:pt x="4831" y="598"/>
                      <a:pt x="4831" y="598"/>
                      <a:pt x="4831" y="598"/>
                    </a:cubicBezTo>
                    <a:cubicBezTo>
                      <a:pt x="4832" y="603"/>
                      <a:pt x="4832" y="603"/>
                      <a:pt x="4832" y="603"/>
                    </a:cubicBezTo>
                    <a:cubicBezTo>
                      <a:pt x="4833" y="603"/>
                      <a:pt x="4833" y="603"/>
                      <a:pt x="4833" y="603"/>
                    </a:cubicBezTo>
                    <a:cubicBezTo>
                      <a:pt x="4833" y="602"/>
                      <a:pt x="4833" y="602"/>
                      <a:pt x="4833" y="602"/>
                    </a:cubicBezTo>
                    <a:cubicBezTo>
                      <a:pt x="4833" y="601"/>
                      <a:pt x="4833" y="601"/>
                      <a:pt x="4833" y="601"/>
                    </a:cubicBezTo>
                    <a:cubicBezTo>
                      <a:pt x="4833" y="590"/>
                      <a:pt x="4833" y="590"/>
                      <a:pt x="4833" y="590"/>
                    </a:cubicBezTo>
                    <a:cubicBezTo>
                      <a:pt x="4834" y="583"/>
                      <a:pt x="4834" y="583"/>
                      <a:pt x="4834" y="583"/>
                    </a:cubicBezTo>
                    <a:cubicBezTo>
                      <a:pt x="4835" y="578"/>
                      <a:pt x="4835" y="578"/>
                      <a:pt x="4835" y="578"/>
                    </a:cubicBezTo>
                    <a:cubicBezTo>
                      <a:pt x="4835" y="572"/>
                      <a:pt x="4835" y="572"/>
                      <a:pt x="4835" y="572"/>
                    </a:cubicBezTo>
                    <a:cubicBezTo>
                      <a:pt x="4836" y="571"/>
                      <a:pt x="4836" y="571"/>
                      <a:pt x="4836" y="571"/>
                    </a:cubicBezTo>
                    <a:cubicBezTo>
                      <a:pt x="4838" y="572"/>
                      <a:pt x="4838" y="572"/>
                      <a:pt x="4838" y="572"/>
                    </a:cubicBezTo>
                    <a:cubicBezTo>
                      <a:pt x="4839" y="573"/>
                      <a:pt x="4839" y="573"/>
                      <a:pt x="4839" y="573"/>
                    </a:cubicBezTo>
                    <a:cubicBezTo>
                      <a:pt x="4840" y="576"/>
                      <a:pt x="4840" y="576"/>
                      <a:pt x="4840" y="576"/>
                    </a:cubicBezTo>
                    <a:cubicBezTo>
                      <a:pt x="4840" y="579"/>
                      <a:pt x="4840" y="579"/>
                      <a:pt x="4840" y="579"/>
                    </a:cubicBezTo>
                    <a:cubicBezTo>
                      <a:pt x="4840" y="583"/>
                      <a:pt x="4840" y="583"/>
                      <a:pt x="4840" y="583"/>
                    </a:cubicBezTo>
                    <a:cubicBezTo>
                      <a:pt x="4840" y="584"/>
                      <a:pt x="4840" y="584"/>
                      <a:pt x="4840" y="584"/>
                    </a:cubicBezTo>
                    <a:cubicBezTo>
                      <a:pt x="4844" y="582"/>
                      <a:pt x="4844" y="582"/>
                      <a:pt x="4844" y="582"/>
                    </a:cubicBezTo>
                    <a:cubicBezTo>
                      <a:pt x="4846" y="580"/>
                      <a:pt x="4846" y="580"/>
                      <a:pt x="4846" y="580"/>
                    </a:cubicBezTo>
                    <a:cubicBezTo>
                      <a:pt x="4848" y="580"/>
                      <a:pt x="4848" y="580"/>
                      <a:pt x="4848" y="580"/>
                    </a:cubicBezTo>
                    <a:cubicBezTo>
                      <a:pt x="4849" y="581"/>
                      <a:pt x="4849" y="581"/>
                      <a:pt x="4849" y="581"/>
                    </a:cubicBezTo>
                    <a:cubicBezTo>
                      <a:pt x="4850" y="582"/>
                      <a:pt x="4850" y="582"/>
                      <a:pt x="4850" y="582"/>
                    </a:cubicBezTo>
                    <a:cubicBezTo>
                      <a:pt x="4850" y="587"/>
                      <a:pt x="4850" y="587"/>
                      <a:pt x="4850" y="587"/>
                    </a:cubicBezTo>
                    <a:cubicBezTo>
                      <a:pt x="4851" y="587"/>
                      <a:pt x="4851" y="587"/>
                      <a:pt x="4851" y="587"/>
                    </a:cubicBezTo>
                    <a:cubicBezTo>
                      <a:pt x="4851" y="587"/>
                      <a:pt x="4851" y="587"/>
                      <a:pt x="4851" y="587"/>
                    </a:cubicBezTo>
                    <a:cubicBezTo>
                      <a:pt x="4855" y="582"/>
                      <a:pt x="4855" y="582"/>
                      <a:pt x="4855" y="582"/>
                    </a:cubicBezTo>
                    <a:cubicBezTo>
                      <a:pt x="4855" y="578"/>
                      <a:pt x="4855" y="578"/>
                      <a:pt x="4855" y="578"/>
                    </a:cubicBezTo>
                    <a:cubicBezTo>
                      <a:pt x="4855" y="578"/>
                      <a:pt x="4855" y="578"/>
                      <a:pt x="4855" y="578"/>
                    </a:cubicBezTo>
                    <a:cubicBezTo>
                      <a:pt x="4859" y="576"/>
                      <a:pt x="4859" y="576"/>
                      <a:pt x="4859" y="576"/>
                    </a:cubicBezTo>
                    <a:cubicBezTo>
                      <a:pt x="4860" y="575"/>
                      <a:pt x="4860" y="575"/>
                      <a:pt x="4860" y="575"/>
                    </a:cubicBezTo>
                    <a:cubicBezTo>
                      <a:pt x="4860" y="571"/>
                      <a:pt x="4860" y="571"/>
                      <a:pt x="4860" y="571"/>
                    </a:cubicBezTo>
                    <a:cubicBezTo>
                      <a:pt x="4860" y="570"/>
                      <a:pt x="4860" y="570"/>
                      <a:pt x="4860" y="570"/>
                    </a:cubicBezTo>
                    <a:cubicBezTo>
                      <a:pt x="4862" y="569"/>
                      <a:pt x="4862" y="569"/>
                      <a:pt x="4862" y="569"/>
                    </a:cubicBezTo>
                    <a:cubicBezTo>
                      <a:pt x="4864" y="565"/>
                      <a:pt x="4864" y="565"/>
                      <a:pt x="4864" y="565"/>
                    </a:cubicBezTo>
                    <a:cubicBezTo>
                      <a:pt x="4864" y="564"/>
                      <a:pt x="4864" y="564"/>
                      <a:pt x="4864" y="564"/>
                    </a:cubicBezTo>
                    <a:cubicBezTo>
                      <a:pt x="4863" y="563"/>
                      <a:pt x="4863" y="563"/>
                      <a:pt x="4863" y="563"/>
                    </a:cubicBezTo>
                    <a:cubicBezTo>
                      <a:pt x="4862" y="562"/>
                      <a:pt x="4862" y="562"/>
                      <a:pt x="4862" y="562"/>
                    </a:cubicBezTo>
                    <a:cubicBezTo>
                      <a:pt x="4860" y="565"/>
                      <a:pt x="4860" y="565"/>
                      <a:pt x="4860" y="565"/>
                    </a:cubicBezTo>
                    <a:cubicBezTo>
                      <a:pt x="4859" y="565"/>
                      <a:pt x="4859" y="565"/>
                      <a:pt x="4859" y="565"/>
                    </a:cubicBezTo>
                    <a:cubicBezTo>
                      <a:pt x="4858" y="562"/>
                      <a:pt x="4858" y="562"/>
                      <a:pt x="4858" y="562"/>
                    </a:cubicBezTo>
                    <a:cubicBezTo>
                      <a:pt x="4857" y="558"/>
                      <a:pt x="4857" y="558"/>
                      <a:pt x="4857" y="558"/>
                    </a:cubicBezTo>
                    <a:cubicBezTo>
                      <a:pt x="4858" y="553"/>
                      <a:pt x="4858" y="553"/>
                      <a:pt x="4858" y="553"/>
                    </a:cubicBezTo>
                    <a:cubicBezTo>
                      <a:pt x="4858" y="549"/>
                      <a:pt x="4858" y="549"/>
                      <a:pt x="4858" y="549"/>
                    </a:cubicBezTo>
                    <a:cubicBezTo>
                      <a:pt x="4860" y="538"/>
                      <a:pt x="4860" y="538"/>
                      <a:pt x="4860" y="538"/>
                    </a:cubicBezTo>
                    <a:cubicBezTo>
                      <a:pt x="4860" y="538"/>
                      <a:pt x="4860" y="538"/>
                      <a:pt x="4860" y="538"/>
                    </a:cubicBezTo>
                    <a:cubicBezTo>
                      <a:pt x="4861" y="538"/>
                      <a:pt x="4861" y="538"/>
                      <a:pt x="4861" y="538"/>
                    </a:cubicBezTo>
                    <a:cubicBezTo>
                      <a:pt x="4862" y="537"/>
                      <a:pt x="4862" y="537"/>
                      <a:pt x="4862" y="537"/>
                    </a:cubicBezTo>
                    <a:cubicBezTo>
                      <a:pt x="4862" y="532"/>
                      <a:pt x="4862" y="532"/>
                      <a:pt x="4862" y="532"/>
                    </a:cubicBezTo>
                    <a:cubicBezTo>
                      <a:pt x="4863" y="531"/>
                      <a:pt x="4863" y="531"/>
                      <a:pt x="4863" y="531"/>
                    </a:cubicBezTo>
                    <a:cubicBezTo>
                      <a:pt x="4862" y="529"/>
                      <a:pt x="4862" y="529"/>
                      <a:pt x="4862" y="529"/>
                    </a:cubicBezTo>
                    <a:cubicBezTo>
                      <a:pt x="4862" y="528"/>
                      <a:pt x="4862" y="528"/>
                      <a:pt x="4862" y="528"/>
                    </a:cubicBezTo>
                    <a:cubicBezTo>
                      <a:pt x="4861" y="528"/>
                      <a:pt x="4861" y="528"/>
                      <a:pt x="4861" y="528"/>
                    </a:cubicBezTo>
                    <a:cubicBezTo>
                      <a:pt x="4857" y="526"/>
                      <a:pt x="4857" y="526"/>
                      <a:pt x="4857" y="526"/>
                    </a:cubicBezTo>
                    <a:cubicBezTo>
                      <a:pt x="4855" y="523"/>
                      <a:pt x="4855" y="523"/>
                      <a:pt x="4855" y="523"/>
                    </a:cubicBezTo>
                    <a:cubicBezTo>
                      <a:pt x="4856" y="522"/>
                      <a:pt x="4856" y="522"/>
                      <a:pt x="4856" y="522"/>
                    </a:cubicBezTo>
                    <a:cubicBezTo>
                      <a:pt x="4857" y="521"/>
                      <a:pt x="4857" y="521"/>
                      <a:pt x="4857" y="521"/>
                    </a:cubicBezTo>
                    <a:cubicBezTo>
                      <a:pt x="4860" y="521"/>
                      <a:pt x="4860" y="521"/>
                      <a:pt x="4860" y="521"/>
                    </a:cubicBezTo>
                    <a:cubicBezTo>
                      <a:pt x="4861" y="520"/>
                      <a:pt x="4861" y="520"/>
                      <a:pt x="4861" y="520"/>
                    </a:cubicBezTo>
                    <a:cubicBezTo>
                      <a:pt x="4861" y="518"/>
                      <a:pt x="4861" y="518"/>
                      <a:pt x="4861" y="518"/>
                    </a:cubicBezTo>
                    <a:cubicBezTo>
                      <a:pt x="4866" y="513"/>
                      <a:pt x="4866" y="513"/>
                      <a:pt x="4866" y="513"/>
                    </a:cubicBezTo>
                    <a:cubicBezTo>
                      <a:pt x="4868" y="512"/>
                      <a:pt x="4868" y="512"/>
                      <a:pt x="4868" y="512"/>
                    </a:cubicBezTo>
                    <a:cubicBezTo>
                      <a:pt x="4868" y="511"/>
                      <a:pt x="4868" y="511"/>
                      <a:pt x="4868" y="511"/>
                    </a:cubicBezTo>
                    <a:cubicBezTo>
                      <a:pt x="4868" y="509"/>
                      <a:pt x="4868" y="509"/>
                      <a:pt x="4868" y="509"/>
                    </a:cubicBezTo>
                    <a:cubicBezTo>
                      <a:pt x="4868" y="507"/>
                      <a:pt x="4868" y="507"/>
                      <a:pt x="4868" y="507"/>
                    </a:cubicBezTo>
                    <a:cubicBezTo>
                      <a:pt x="4866" y="505"/>
                      <a:pt x="4866" y="505"/>
                      <a:pt x="4866" y="505"/>
                    </a:cubicBezTo>
                    <a:cubicBezTo>
                      <a:pt x="4866" y="502"/>
                      <a:pt x="4866" y="502"/>
                      <a:pt x="4866" y="502"/>
                    </a:cubicBezTo>
                    <a:cubicBezTo>
                      <a:pt x="4866" y="501"/>
                      <a:pt x="4866" y="501"/>
                      <a:pt x="4866" y="501"/>
                    </a:cubicBezTo>
                    <a:cubicBezTo>
                      <a:pt x="4868" y="502"/>
                      <a:pt x="4868" y="502"/>
                      <a:pt x="4868" y="502"/>
                    </a:cubicBezTo>
                    <a:cubicBezTo>
                      <a:pt x="4871" y="502"/>
                      <a:pt x="4871" y="502"/>
                      <a:pt x="4871" y="502"/>
                    </a:cubicBezTo>
                    <a:cubicBezTo>
                      <a:pt x="4871" y="502"/>
                      <a:pt x="4871" y="502"/>
                      <a:pt x="4871" y="502"/>
                    </a:cubicBezTo>
                    <a:cubicBezTo>
                      <a:pt x="4873" y="502"/>
                      <a:pt x="4873" y="502"/>
                      <a:pt x="4873" y="502"/>
                    </a:cubicBezTo>
                    <a:cubicBezTo>
                      <a:pt x="4873" y="502"/>
                      <a:pt x="4873" y="502"/>
                      <a:pt x="4873" y="502"/>
                    </a:cubicBezTo>
                    <a:cubicBezTo>
                      <a:pt x="4873" y="510"/>
                      <a:pt x="4873" y="510"/>
                      <a:pt x="4873" y="510"/>
                    </a:cubicBezTo>
                    <a:cubicBezTo>
                      <a:pt x="4873" y="515"/>
                      <a:pt x="4873" y="515"/>
                      <a:pt x="4873" y="515"/>
                    </a:cubicBezTo>
                    <a:cubicBezTo>
                      <a:pt x="4871" y="517"/>
                      <a:pt x="4871" y="517"/>
                      <a:pt x="4871" y="517"/>
                    </a:cubicBezTo>
                    <a:cubicBezTo>
                      <a:pt x="4871" y="518"/>
                      <a:pt x="4871" y="518"/>
                      <a:pt x="4871" y="518"/>
                    </a:cubicBezTo>
                    <a:cubicBezTo>
                      <a:pt x="4872" y="519"/>
                      <a:pt x="4872" y="519"/>
                      <a:pt x="4872" y="519"/>
                    </a:cubicBezTo>
                    <a:cubicBezTo>
                      <a:pt x="4874" y="518"/>
                      <a:pt x="4874" y="518"/>
                      <a:pt x="4874" y="518"/>
                    </a:cubicBezTo>
                    <a:cubicBezTo>
                      <a:pt x="4875" y="517"/>
                      <a:pt x="4875" y="517"/>
                      <a:pt x="4875" y="517"/>
                    </a:cubicBezTo>
                    <a:cubicBezTo>
                      <a:pt x="4877" y="515"/>
                      <a:pt x="4877" y="515"/>
                      <a:pt x="4877" y="515"/>
                    </a:cubicBezTo>
                    <a:cubicBezTo>
                      <a:pt x="4876" y="511"/>
                      <a:pt x="4876" y="511"/>
                      <a:pt x="4876" y="511"/>
                    </a:cubicBezTo>
                    <a:cubicBezTo>
                      <a:pt x="4877" y="511"/>
                      <a:pt x="4877" y="511"/>
                      <a:pt x="4877" y="511"/>
                    </a:cubicBezTo>
                    <a:cubicBezTo>
                      <a:pt x="4877" y="511"/>
                      <a:pt x="4877" y="511"/>
                      <a:pt x="4877" y="511"/>
                    </a:cubicBezTo>
                    <a:cubicBezTo>
                      <a:pt x="4879" y="511"/>
                      <a:pt x="4879" y="511"/>
                      <a:pt x="4879" y="511"/>
                    </a:cubicBezTo>
                    <a:cubicBezTo>
                      <a:pt x="4879" y="512"/>
                      <a:pt x="4879" y="512"/>
                      <a:pt x="4879" y="512"/>
                    </a:cubicBezTo>
                    <a:cubicBezTo>
                      <a:pt x="4880" y="513"/>
                      <a:pt x="4880" y="513"/>
                      <a:pt x="4880" y="513"/>
                    </a:cubicBezTo>
                    <a:cubicBezTo>
                      <a:pt x="4879" y="516"/>
                      <a:pt x="4879" y="516"/>
                      <a:pt x="4879" y="516"/>
                    </a:cubicBezTo>
                    <a:cubicBezTo>
                      <a:pt x="4878" y="516"/>
                      <a:pt x="4878" y="516"/>
                      <a:pt x="4878" y="516"/>
                    </a:cubicBezTo>
                    <a:cubicBezTo>
                      <a:pt x="4876" y="518"/>
                      <a:pt x="4876" y="518"/>
                      <a:pt x="4876" y="518"/>
                    </a:cubicBezTo>
                    <a:cubicBezTo>
                      <a:pt x="4875" y="522"/>
                      <a:pt x="4875" y="522"/>
                      <a:pt x="4875" y="522"/>
                    </a:cubicBezTo>
                    <a:cubicBezTo>
                      <a:pt x="4873" y="523"/>
                      <a:pt x="4873" y="523"/>
                      <a:pt x="4873" y="523"/>
                    </a:cubicBezTo>
                    <a:cubicBezTo>
                      <a:pt x="4873" y="527"/>
                      <a:pt x="4873" y="527"/>
                      <a:pt x="4873" y="527"/>
                    </a:cubicBezTo>
                    <a:cubicBezTo>
                      <a:pt x="4873" y="531"/>
                      <a:pt x="4873" y="531"/>
                      <a:pt x="4873" y="531"/>
                    </a:cubicBezTo>
                    <a:cubicBezTo>
                      <a:pt x="4874" y="531"/>
                      <a:pt x="4874" y="531"/>
                      <a:pt x="4874" y="531"/>
                    </a:cubicBezTo>
                    <a:cubicBezTo>
                      <a:pt x="4875" y="531"/>
                      <a:pt x="4875" y="531"/>
                      <a:pt x="4875" y="531"/>
                    </a:cubicBezTo>
                    <a:cubicBezTo>
                      <a:pt x="4877" y="529"/>
                      <a:pt x="4877" y="529"/>
                      <a:pt x="4877" y="529"/>
                    </a:cubicBezTo>
                    <a:cubicBezTo>
                      <a:pt x="4878" y="526"/>
                      <a:pt x="4878" y="526"/>
                      <a:pt x="4878" y="526"/>
                    </a:cubicBezTo>
                    <a:cubicBezTo>
                      <a:pt x="4880" y="525"/>
                      <a:pt x="4880" y="525"/>
                      <a:pt x="4880" y="525"/>
                    </a:cubicBezTo>
                    <a:cubicBezTo>
                      <a:pt x="4880" y="526"/>
                      <a:pt x="4880" y="526"/>
                      <a:pt x="4880" y="526"/>
                    </a:cubicBezTo>
                    <a:cubicBezTo>
                      <a:pt x="4884" y="529"/>
                      <a:pt x="4884" y="529"/>
                      <a:pt x="4884" y="529"/>
                    </a:cubicBezTo>
                    <a:cubicBezTo>
                      <a:pt x="4886" y="530"/>
                      <a:pt x="4886" y="530"/>
                      <a:pt x="4886" y="530"/>
                    </a:cubicBezTo>
                    <a:cubicBezTo>
                      <a:pt x="4891" y="529"/>
                      <a:pt x="4891" y="529"/>
                      <a:pt x="4891" y="529"/>
                    </a:cubicBezTo>
                    <a:cubicBezTo>
                      <a:pt x="4894" y="531"/>
                      <a:pt x="4894" y="531"/>
                      <a:pt x="4894" y="531"/>
                    </a:cubicBezTo>
                    <a:cubicBezTo>
                      <a:pt x="4897" y="532"/>
                      <a:pt x="4897" y="532"/>
                      <a:pt x="4897" y="532"/>
                    </a:cubicBezTo>
                    <a:cubicBezTo>
                      <a:pt x="4898" y="533"/>
                      <a:pt x="4898" y="533"/>
                      <a:pt x="4898" y="533"/>
                    </a:cubicBezTo>
                    <a:cubicBezTo>
                      <a:pt x="4900" y="533"/>
                      <a:pt x="4900" y="533"/>
                      <a:pt x="4900" y="533"/>
                    </a:cubicBezTo>
                    <a:cubicBezTo>
                      <a:pt x="4901" y="531"/>
                      <a:pt x="4901" y="531"/>
                      <a:pt x="4901" y="531"/>
                    </a:cubicBezTo>
                    <a:cubicBezTo>
                      <a:pt x="4901" y="529"/>
                      <a:pt x="4901" y="529"/>
                      <a:pt x="4901" y="529"/>
                    </a:cubicBezTo>
                    <a:cubicBezTo>
                      <a:pt x="4899" y="526"/>
                      <a:pt x="4899" y="526"/>
                      <a:pt x="4899" y="526"/>
                    </a:cubicBezTo>
                    <a:cubicBezTo>
                      <a:pt x="4895" y="523"/>
                      <a:pt x="4895" y="523"/>
                      <a:pt x="4895" y="523"/>
                    </a:cubicBezTo>
                    <a:cubicBezTo>
                      <a:pt x="4893" y="521"/>
                      <a:pt x="4893" y="521"/>
                      <a:pt x="4893" y="521"/>
                    </a:cubicBezTo>
                    <a:cubicBezTo>
                      <a:pt x="4891" y="518"/>
                      <a:pt x="4891" y="518"/>
                      <a:pt x="4891" y="518"/>
                    </a:cubicBezTo>
                    <a:cubicBezTo>
                      <a:pt x="4891" y="516"/>
                      <a:pt x="4891" y="516"/>
                      <a:pt x="4891" y="516"/>
                    </a:cubicBezTo>
                    <a:cubicBezTo>
                      <a:pt x="4891" y="515"/>
                      <a:pt x="4891" y="515"/>
                      <a:pt x="4891" y="515"/>
                    </a:cubicBezTo>
                    <a:cubicBezTo>
                      <a:pt x="4892" y="514"/>
                      <a:pt x="4892" y="514"/>
                      <a:pt x="4892" y="514"/>
                    </a:cubicBezTo>
                    <a:cubicBezTo>
                      <a:pt x="4895" y="514"/>
                      <a:pt x="4895" y="514"/>
                      <a:pt x="4895" y="514"/>
                    </a:cubicBezTo>
                    <a:cubicBezTo>
                      <a:pt x="4896" y="513"/>
                      <a:pt x="4896" y="513"/>
                      <a:pt x="4896" y="513"/>
                    </a:cubicBezTo>
                    <a:cubicBezTo>
                      <a:pt x="4897" y="511"/>
                      <a:pt x="4897" y="511"/>
                      <a:pt x="4897" y="511"/>
                    </a:cubicBezTo>
                    <a:cubicBezTo>
                      <a:pt x="4898" y="508"/>
                      <a:pt x="4898" y="508"/>
                      <a:pt x="4898" y="508"/>
                    </a:cubicBezTo>
                    <a:cubicBezTo>
                      <a:pt x="4898" y="507"/>
                      <a:pt x="4898" y="507"/>
                      <a:pt x="4898" y="507"/>
                    </a:cubicBezTo>
                    <a:cubicBezTo>
                      <a:pt x="4895" y="503"/>
                      <a:pt x="4895" y="503"/>
                      <a:pt x="4895" y="503"/>
                    </a:cubicBezTo>
                    <a:cubicBezTo>
                      <a:pt x="4895" y="502"/>
                      <a:pt x="4895" y="502"/>
                      <a:pt x="4895" y="502"/>
                    </a:cubicBezTo>
                    <a:cubicBezTo>
                      <a:pt x="4896" y="502"/>
                      <a:pt x="4896" y="502"/>
                      <a:pt x="4896" y="502"/>
                    </a:cubicBezTo>
                    <a:cubicBezTo>
                      <a:pt x="4899" y="500"/>
                      <a:pt x="4899" y="500"/>
                      <a:pt x="4899" y="500"/>
                    </a:cubicBezTo>
                    <a:cubicBezTo>
                      <a:pt x="4900" y="500"/>
                      <a:pt x="4900" y="500"/>
                      <a:pt x="4900" y="500"/>
                    </a:cubicBezTo>
                    <a:cubicBezTo>
                      <a:pt x="4901" y="501"/>
                      <a:pt x="4901" y="501"/>
                      <a:pt x="4901" y="501"/>
                    </a:cubicBezTo>
                    <a:cubicBezTo>
                      <a:pt x="4903" y="509"/>
                      <a:pt x="4903" y="509"/>
                      <a:pt x="4903" y="509"/>
                    </a:cubicBezTo>
                    <a:cubicBezTo>
                      <a:pt x="4903" y="511"/>
                      <a:pt x="4903" y="511"/>
                      <a:pt x="4903" y="511"/>
                    </a:cubicBezTo>
                    <a:cubicBezTo>
                      <a:pt x="4904" y="511"/>
                      <a:pt x="4904" y="511"/>
                      <a:pt x="4904" y="511"/>
                    </a:cubicBezTo>
                    <a:cubicBezTo>
                      <a:pt x="4904" y="511"/>
                      <a:pt x="4904" y="511"/>
                      <a:pt x="4904" y="511"/>
                    </a:cubicBezTo>
                    <a:cubicBezTo>
                      <a:pt x="4905" y="511"/>
                      <a:pt x="4905" y="511"/>
                      <a:pt x="4905" y="511"/>
                    </a:cubicBezTo>
                    <a:cubicBezTo>
                      <a:pt x="4906" y="507"/>
                      <a:pt x="4906" y="507"/>
                      <a:pt x="4906" y="507"/>
                    </a:cubicBezTo>
                    <a:cubicBezTo>
                      <a:pt x="4907" y="505"/>
                      <a:pt x="4907" y="505"/>
                      <a:pt x="4907" y="505"/>
                    </a:cubicBezTo>
                    <a:cubicBezTo>
                      <a:pt x="4908" y="503"/>
                      <a:pt x="4908" y="503"/>
                      <a:pt x="4908" y="503"/>
                    </a:cubicBezTo>
                    <a:cubicBezTo>
                      <a:pt x="4910" y="502"/>
                      <a:pt x="4910" y="502"/>
                      <a:pt x="4910" y="502"/>
                    </a:cubicBezTo>
                    <a:cubicBezTo>
                      <a:pt x="4913" y="502"/>
                      <a:pt x="4913" y="502"/>
                      <a:pt x="4913" y="502"/>
                    </a:cubicBezTo>
                    <a:cubicBezTo>
                      <a:pt x="4915" y="501"/>
                      <a:pt x="4915" y="501"/>
                      <a:pt x="4915" y="501"/>
                    </a:cubicBezTo>
                    <a:cubicBezTo>
                      <a:pt x="4914" y="498"/>
                      <a:pt x="4914" y="498"/>
                      <a:pt x="4914" y="498"/>
                    </a:cubicBezTo>
                    <a:cubicBezTo>
                      <a:pt x="4912" y="496"/>
                      <a:pt x="4912" y="496"/>
                      <a:pt x="4912" y="496"/>
                    </a:cubicBezTo>
                    <a:cubicBezTo>
                      <a:pt x="4909" y="497"/>
                      <a:pt x="4909" y="497"/>
                      <a:pt x="4909" y="497"/>
                    </a:cubicBezTo>
                    <a:cubicBezTo>
                      <a:pt x="4908" y="496"/>
                      <a:pt x="4908" y="496"/>
                      <a:pt x="4908" y="496"/>
                    </a:cubicBezTo>
                    <a:cubicBezTo>
                      <a:pt x="4908" y="494"/>
                      <a:pt x="4908" y="494"/>
                      <a:pt x="4908" y="494"/>
                    </a:cubicBezTo>
                    <a:cubicBezTo>
                      <a:pt x="4908" y="493"/>
                      <a:pt x="4908" y="493"/>
                      <a:pt x="4908" y="493"/>
                    </a:cubicBezTo>
                    <a:cubicBezTo>
                      <a:pt x="4909" y="493"/>
                      <a:pt x="4909" y="493"/>
                      <a:pt x="4909" y="493"/>
                    </a:cubicBezTo>
                    <a:cubicBezTo>
                      <a:pt x="4912" y="493"/>
                      <a:pt x="4912" y="493"/>
                      <a:pt x="4912" y="493"/>
                    </a:cubicBezTo>
                    <a:cubicBezTo>
                      <a:pt x="4913" y="493"/>
                      <a:pt x="4913" y="493"/>
                      <a:pt x="4913" y="493"/>
                    </a:cubicBezTo>
                    <a:cubicBezTo>
                      <a:pt x="4916" y="497"/>
                      <a:pt x="4916" y="497"/>
                      <a:pt x="4916" y="497"/>
                    </a:cubicBezTo>
                    <a:cubicBezTo>
                      <a:pt x="4917" y="498"/>
                      <a:pt x="4917" y="498"/>
                      <a:pt x="4917" y="498"/>
                    </a:cubicBezTo>
                    <a:cubicBezTo>
                      <a:pt x="4917" y="498"/>
                      <a:pt x="4917" y="498"/>
                      <a:pt x="4917" y="498"/>
                    </a:cubicBezTo>
                    <a:cubicBezTo>
                      <a:pt x="4917" y="497"/>
                      <a:pt x="4917" y="497"/>
                      <a:pt x="4917" y="497"/>
                    </a:cubicBezTo>
                    <a:cubicBezTo>
                      <a:pt x="4916" y="493"/>
                      <a:pt x="4916" y="493"/>
                      <a:pt x="4916" y="493"/>
                    </a:cubicBezTo>
                    <a:cubicBezTo>
                      <a:pt x="4917" y="492"/>
                      <a:pt x="4917" y="492"/>
                      <a:pt x="4917" y="492"/>
                    </a:cubicBezTo>
                    <a:cubicBezTo>
                      <a:pt x="4917" y="492"/>
                      <a:pt x="4917" y="492"/>
                      <a:pt x="4917" y="492"/>
                    </a:cubicBezTo>
                    <a:cubicBezTo>
                      <a:pt x="4919" y="492"/>
                      <a:pt x="4919" y="492"/>
                      <a:pt x="4919" y="492"/>
                    </a:cubicBezTo>
                    <a:cubicBezTo>
                      <a:pt x="4920" y="493"/>
                      <a:pt x="4920" y="493"/>
                      <a:pt x="4920" y="493"/>
                    </a:cubicBezTo>
                    <a:cubicBezTo>
                      <a:pt x="4920" y="496"/>
                      <a:pt x="4920" y="496"/>
                      <a:pt x="4920" y="496"/>
                    </a:cubicBezTo>
                    <a:cubicBezTo>
                      <a:pt x="4921" y="497"/>
                      <a:pt x="4921" y="497"/>
                      <a:pt x="4921" y="497"/>
                    </a:cubicBezTo>
                    <a:cubicBezTo>
                      <a:pt x="4924" y="496"/>
                      <a:pt x="4924" y="496"/>
                      <a:pt x="4924" y="496"/>
                    </a:cubicBezTo>
                    <a:cubicBezTo>
                      <a:pt x="4927" y="496"/>
                      <a:pt x="4927" y="496"/>
                      <a:pt x="4927" y="496"/>
                    </a:cubicBezTo>
                    <a:cubicBezTo>
                      <a:pt x="4928" y="497"/>
                      <a:pt x="4928" y="497"/>
                      <a:pt x="4928" y="497"/>
                    </a:cubicBezTo>
                    <a:cubicBezTo>
                      <a:pt x="4928" y="502"/>
                      <a:pt x="4928" y="502"/>
                      <a:pt x="4928" y="502"/>
                    </a:cubicBezTo>
                    <a:cubicBezTo>
                      <a:pt x="4930" y="503"/>
                      <a:pt x="4930" y="503"/>
                      <a:pt x="4930" y="503"/>
                    </a:cubicBezTo>
                    <a:cubicBezTo>
                      <a:pt x="4933" y="507"/>
                      <a:pt x="4933" y="507"/>
                      <a:pt x="4933" y="507"/>
                    </a:cubicBezTo>
                    <a:cubicBezTo>
                      <a:pt x="4934" y="507"/>
                      <a:pt x="4934" y="507"/>
                      <a:pt x="4934" y="507"/>
                    </a:cubicBezTo>
                    <a:cubicBezTo>
                      <a:pt x="4936" y="507"/>
                      <a:pt x="4936" y="507"/>
                      <a:pt x="4936" y="507"/>
                    </a:cubicBezTo>
                    <a:cubicBezTo>
                      <a:pt x="4937" y="506"/>
                      <a:pt x="4937" y="506"/>
                      <a:pt x="4937" y="506"/>
                    </a:cubicBezTo>
                    <a:cubicBezTo>
                      <a:pt x="4937" y="504"/>
                      <a:pt x="4937" y="504"/>
                      <a:pt x="4937" y="504"/>
                    </a:cubicBezTo>
                    <a:cubicBezTo>
                      <a:pt x="4937" y="501"/>
                      <a:pt x="4937" y="501"/>
                      <a:pt x="4937" y="501"/>
                    </a:cubicBezTo>
                    <a:cubicBezTo>
                      <a:pt x="4938" y="500"/>
                      <a:pt x="4938" y="500"/>
                      <a:pt x="4938" y="500"/>
                    </a:cubicBezTo>
                    <a:cubicBezTo>
                      <a:pt x="4939" y="500"/>
                      <a:pt x="4939" y="500"/>
                      <a:pt x="4939" y="500"/>
                    </a:cubicBezTo>
                    <a:cubicBezTo>
                      <a:pt x="4940" y="502"/>
                      <a:pt x="4940" y="502"/>
                      <a:pt x="4940" y="502"/>
                    </a:cubicBezTo>
                    <a:cubicBezTo>
                      <a:pt x="4940" y="502"/>
                      <a:pt x="4940" y="502"/>
                      <a:pt x="4940" y="502"/>
                    </a:cubicBezTo>
                    <a:cubicBezTo>
                      <a:pt x="4942" y="502"/>
                      <a:pt x="4942" y="502"/>
                      <a:pt x="4942" y="502"/>
                    </a:cubicBezTo>
                    <a:cubicBezTo>
                      <a:pt x="4942" y="500"/>
                      <a:pt x="4942" y="500"/>
                      <a:pt x="4942" y="500"/>
                    </a:cubicBezTo>
                    <a:cubicBezTo>
                      <a:pt x="4942" y="499"/>
                      <a:pt x="4942" y="499"/>
                      <a:pt x="4942" y="499"/>
                    </a:cubicBezTo>
                    <a:cubicBezTo>
                      <a:pt x="4940" y="498"/>
                      <a:pt x="4940" y="498"/>
                      <a:pt x="4940" y="498"/>
                    </a:cubicBezTo>
                    <a:cubicBezTo>
                      <a:pt x="4939" y="496"/>
                      <a:pt x="4939" y="496"/>
                      <a:pt x="4939" y="496"/>
                    </a:cubicBezTo>
                    <a:cubicBezTo>
                      <a:pt x="4935" y="494"/>
                      <a:pt x="4935" y="494"/>
                      <a:pt x="4935" y="494"/>
                    </a:cubicBezTo>
                    <a:cubicBezTo>
                      <a:pt x="4934" y="494"/>
                      <a:pt x="4934" y="494"/>
                      <a:pt x="4934" y="494"/>
                    </a:cubicBezTo>
                    <a:cubicBezTo>
                      <a:pt x="4933" y="492"/>
                      <a:pt x="4933" y="492"/>
                      <a:pt x="4933" y="492"/>
                    </a:cubicBezTo>
                    <a:cubicBezTo>
                      <a:pt x="4933" y="491"/>
                      <a:pt x="4933" y="491"/>
                      <a:pt x="4933" y="491"/>
                    </a:cubicBezTo>
                    <a:cubicBezTo>
                      <a:pt x="4936" y="489"/>
                      <a:pt x="4936" y="489"/>
                      <a:pt x="4936" y="489"/>
                    </a:cubicBezTo>
                    <a:cubicBezTo>
                      <a:pt x="4937" y="488"/>
                      <a:pt x="4937" y="488"/>
                      <a:pt x="4937" y="488"/>
                    </a:cubicBezTo>
                    <a:cubicBezTo>
                      <a:pt x="4938" y="488"/>
                      <a:pt x="4938" y="488"/>
                      <a:pt x="4938" y="488"/>
                    </a:cubicBezTo>
                    <a:cubicBezTo>
                      <a:pt x="4939" y="489"/>
                      <a:pt x="4939" y="489"/>
                      <a:pt x="4939" y="489"/>
                    </a:cubicBezTo>
                    <a:cubicBezTo>
                      <a:pt x="4938" y="491"/>
                      <a:pt x="4938" y="491"/>
                      <a:pt x="4938" y="491"/>
                    </a:cubicBezTo>
                    <a:cubicBezTo>
                      <a:pt x="4939" y="492"/>
                      <a:pt x="4939" y="492"/>
                      <a:pt x="4939" y="492"/>
                    </a:cubicBezTo>
                    <a:cubicBezTo>
                      <a:pt x="4942" y="497"/>
                      <a:pt x="4942" y="497"/>
                      <a:pt x="4942" y="497"/>
                    </a:cubicBezTo>
                    <a:cubicBezTo>
                      <a:pt x="4944" y="498"/>
                      <a:pt x="4944" y="498"/>
                      <a:pt x="4944" y="498"/>
                    </a:cubicBezTo>
                    <a:cubicBezTo>
                      <a:pt x="4944" y="498"/>
                      <a:pt x="4944" y="498"/>
                      <a:pt x="4944" y="498"/>
                    </a:cubicBezTo>
                    <a:cubicBezTo>
                      <a:pt x="4944" y="497"/>
                      <a:pt x="4944" y="497"/>
                      <a:pt x="4944" y="497"/>
                    </a:cubicBezTo>
                    <a:cubicBezTo>
                      <a:pt x="4942" y="492"/>
                      <a:pt x="4942" y="492"/>
                      <a:pt x="4942" y="492"/>
                    </a:cubicBezTo>
                    <a:cubicBezTo>
                      <a:pt x="4942" y="491"/>
                      <a:pt x="4942" y="491"/>
                      <a:pt x="4942" y="491"/>
                    </a:cubicBezTo>
                    <a:cubicBezTo>
                      <a:pt x="4942" y="489"/>
                      <a:pt x="4942" y="489"/>
                      <a:pt x="4942" y="489"/>
                    </a:cubicBezTo>
                    <a:cubicBezTo>
                      <a:pt x="4943" y="487"/>
                      <a:pt x="4943" y="487"/>
                      <a:pt x="4943" y="487"/>
                    </a:cubicBezTo>
                    <a:cubicBezTo>
                      <a:pt x="4946" y="486"/>
                      <a:pt x="4946" y="486"/>
                      <a:pt x="4946" y="486"/>
                    </a:cubicBezTo>
                    <a:cubicBezTo>
                      <a:pt x="4946" y="485"/>
                      <a:pt x="4946" y="485"/>
                      <a:pt x="4946" y="485"/>
                    </a:cubicBezTo>
                    <a:cubicBezTo>
                      <a:pt x="4946" y="484"/>
                      <a:pt x="4946" y="484"/>
                      <a:pt x="4946" y="484"/>
                    </a:cubicBezTo>
                    <a:cubicBezTo>
                      <a:pt x="4945" y="482"/>
                      <a:pt x="4945" y="482"/>
                      <a:pt x="4945" y="482"/>
                    </a:cubicBezTo>
                    <a:cubicBezTo>
                      <a:pt x="4945" y="480"/>
                      <a:pt x="4945" y="480"/>
                      <a:pt x="4945" y="480"/>
                    </a:cubicBezTo>
                    <a:cubicBezTo>
                      <a:pt x="4944" y="477"/>
                      <a:pt x="4944" y="477"/>
                      <a:pt x="4944" y="477"/>
                    </a:cubicBezTo>
                    <a:cubicBezTo>
                      <a:pt x="4945" y="476"/>
                      <a:pt x="4945" y="476"/>
                      <a:pt x="4945" y="476"/>
                    </a:cubicBezTo>
                    <a:cubicBezTo>
                      <a:pt x="4946" y="476"/>
                      <a:pt x="4946" y="476"/>
                      <a:pt x="4946" y="476"/>
                    </a:cubicBezTo>
                    <a:cubicBezTo>
                      <a:pt x="4947" y="475"/>
                      <a:pt x="4947" y="475"/>
                      <a:pt x="4947" y="475"/>
                    </a:cubicBezTo>
                    <a:cubicBezTo>
                      <a:pt x="4948" y="472"/>
                      <a:pt x="4948" y="472"/>
                      <a:pt x="4948" y="472"/>
                    </a:cubicBezTo>
                    <a:cubicBezTo>
                      <a:pt x="4948" y="471"/>
                      <a:pt x="4948" y="471"/>
                      <a:pt x="4948" y="471"/>
                    </a:cubicBezTo>
                    <a:cubicBezTo>
                      <a:pt x="4949" y="471"/>
                      <a:pt x="4949" y="471"/>
                      <a:pt x="4949" y="471"/>
                    </a:cubicBezTo>
                    <a:cubicBezTo>
                      <a:pt x="4951" y="476"/>
                      <a:pt x="4951" y="476"/>
                      <a:pt x="4951" y="476"/>
                    </a:cubicBezTo>
                    <a:cubicBezTo>
                      <a:pt x="4951" y="481"/>
                      <a:pt x="4951" y="481"/>
                      <a:pt x="4951" y="481"/>
                    </a:cubicBezTo>
                    <a:cubicBezTo>
                      <a:pt x="4951" y="482"/>
                      <a:pt x="4951" y="482"/>
                      <a:pt x="4951" y="482"/>
                    </a:cubicBezTo>
                    <a:cubicBezTo>
                      <a:pt x="4951" y="482"/>
                      <a:pt x="4951" y="482"/>
                      <a:pt x="4951" y="482"/>
                    </a:cubicBezTo>
                    <a:cubicBezTo>
                      <a:pt x="4952" y="481"/>
                      <a:pt x="4952" y="481"/>
                      <a:pt x="4952" y="481"/>
                    </a:cubicBezTo>
                    <a:cubicBezTo>
                      <a:pt x="4953" y="476"/>
                      <a:pt x="4953" y="476"/>
                      <a:pt x="4953" y="476"/>
                    </a:cubicBezTo>
                    <a:cubicBezTo>
                      <a:pt x="4952" y="472"/>
                      <a:pt x="4952" y="472"/>
                      <a:pt x="4952" y="472"/>
                    </a:cubicBezTo>
                    <a:cubicBezTo>
                      <a:pt x="4953" y="471"/>
                      <a:pt x="4953" y="471"/>
                      <a:pt x="4953" y="471"/>
                    </a:cubicBezTo>
                    <a:cubicBezTo>
                      <a:pt x="4953" y="471"/>
                      <a:pt x="4953" y="471"/>
                      <a:pt x="4953" y="471"/>
                    </a:cubicBezTo>
                    <a:cubicBezTo>
                      <a:pt x="4954" y="471"/>
                      <a:pt x="4954" y="471"/>
                      <a:pt x="4954" y="471"/>
                    </a:cubicBezTo>
                    <a:cubicBezTo>
                      <a:pt x="4954" y="476"/>
                      <a:pt x="4954" y="476"/>
                      <a:pt x="4954" y="476"/>
                    </a:cubicBezTo>
                    <a:cubicBezTo>
                      <a:pt x="4955" y="478"/>
                      <a:pt x="4955" y="478"/>
                      <a:pt x="4955" y="478"/>
                    </a:cubicBezTo>
                    <a:cubicBezTo>
                      <a:pt x="4956" y="480"/>
                      <a:pt x="4956" y="480"/>
                      <a:pt x="4956" y="480"/>
                    </a:cubicBezTo>
                    <a:cubicBezTo>
                      <a:pt x="4957" y="483"/>
                      <a:pt x="4957" y="483"/>
                      <a:pt x="4957" y="483"/>
                    </a:cubicBezTo>
                    <a:cubicBezTo>
                      <a:pt x="4957" y="484"/>
                      <a:pt x="4957" y="484"/>
                      <a:pt x="4957" y="484"/>
                    </a:cubicBezTo>
                    <a:cubicBezTo>
                      <a:pt x="4959" y="483"/>
                      <a:pt x="4959" y="483"/>
                      <a:pt x="4959" y="483"/>
                    </a:cubicBezTo>
                    <a:cubicBezTo>
                      <a:pt x="4959" y="482"/>
                      <a:pt x="4959" y="482"/>
                      <a:pt x="4959" y="482"/>
                    </a:cubicBezTo>
                    <a:cubicBezTo>
                      <a:pt x="4959" y="481"/>
                      <a:pt x="4959" y="481"/>
                      <a:pt x="4959" y="481"/>
                    </a:cubicBezTo>
                    <a:cubicBezTo>
                      <a:pt x="4959" y="479"/>
                      <a:pt x="4959" y="479"/>
                      <a:pt x="4959" y="479"/>
                    </a:cubicBezTo>
                    <a:cubicBezTo>
                      <a:pt x="4959" y="477"/>
                      <a:pt x="4959" y="477"/>
                      <a:pt x="4959" y="477"/>
                    </a:cubicBezTo>
                    <a:cubicBezTo>
                      <a:pt x="4960" y="476"/>
                      <a:pt x="4960" y="476"/>
                      <a:pt x="4960" y="476"/>
                    </a:cubicBezTo>
                    <a:cubicBezTo>
                      <a:pt x="4959" y="473"/>
                      <a:pt x="4959" y="473"/>
                      <a:pt x="4959" y="473"/>
                    </a:cubicBezTo>
                    <a:cubicBezTo>
                      <a:pt x="4960" y="473"/>
                      <a:pt x="4960" y="473"/>
                      <a:pt x="4960" y="473"/>
                    </a:cubicBezTo>
                    <a:cubicBezTo>
                      <a:pt x="4962" y="472"/>
                      <a:pt x="4962" y="472"/>
                      <a:pt x="4962" y="472"/>
                    </a:cubicBezTo>
                    <a:cubicBezTo>
                      <a:pt x="4964" y="473"/>
                      <a:pt x="4964" y="473"/>
                      <a:pt x="4964" y="473"/>
                    </a:cubicBezTo>
                    <a:cubicBezTo>
                      <a:pt x="4964" y="473"/>
                      <a:pt x="4964" y="473"/>
                      <a:pt x="4964" y="473"/>
                    </a:cubicBezTo>
                    <a:cubicBezTo>
                      <a:pt x="4964" y="476"/>
                      <a:pt x="4964" y="476"/>
                      <a:pt x="4964" y="476"/>
                    </a:cubicBezTo>
                    <a:cubicBezTo>
                      <a:pt x="4964" y="477"/>
                      <a:pt x="4964" y="477"/>
                      <a:pt x="4964" y="477"/>
                    </a:cubicBezTo>
                    <a:cubicBezTo>
                      <a:pt x="4965" y="478"/>
                      <a:pt x="4965" y="478"/>
                      <a:pt x="4965" y="478"/>
                    </a:cubicBezTo>
                    <a:cubicBezTo>
                      <a:pt x="4968" y="476"/>
                      <a:pt x="4968" y="476"/>
                      <a:pt x="4968" y="476"/>
                    </a:cubicBezTo>
                    <a:cubicBezTo>
                      <a:pt x="4970" y="475"/>
                      <a:pt x="4970" y="475"/>
                      <a:pt x="4970" y="475"/>
                    </a:cubicBezTo>
                    <a:cubicBezTo>
                      <a:pt x="4970" y="473"/>
                      <a:pt x="4970" y="473"/>
                      <a:pt x="4970" y="473"/>
                    </a:cubicBezTo>
                    <a:cubicBezTo>
                      <a:pt x="4968" y="472"/>
                      <a:pt x="4968" y="472"/>
                      <a:pt x="4968" y="472"/>
                    </a:cubicBezTo>
                    <a:cubicBezTo>
                      <a:pt x="4968" y="467"/>
                      <a:pt x="4968" y="467"/>
                      <a:pt x="4968" y="467"/>
                    </a:cubicBezTo>
                    <a:cubicBezTo>
                      <a:pt x="4967" y="466"/>
                      <a:pt x="4967" y="466"/>
                      <a:pt x="4967" y="466"/>
                    </a:cubicBezTo>
                    <a:cubicBezTo>
                      <a:pt x="4966" y="464"/>
                      <a:pt x="4966" y="464"/>
                      <a:pt x="4966" y="464"/>
                    </a:cubicBezTo>
                    <a:cubicBezTo>
                      <a:pt x="4966" y="462"/>
                      <a:pt x="4966" y="462"/>
                      <a:pt x="4966" y="462"/>
                    </a:cubicBezTo>
                    <a:cubicBezTo>
                      <a:pt x="4968" y="461"/>
                      <a:pt x="4968" y="461"/>
                      <a:pt x="4968" y="461"/>
                    </a:cubicBezTo>
                    <a:cubicBezTo>
                      <a:pt x="4968" y="462"/>
                      <a:pt x="4968" y="462"/>
                      <a:pt x="4968" y="462"/>
                    </a:cubicBezTo>
                    <a:cubicBezTo>
                      <a:pt x="4969" y="462"/>
                      <a:pt x="4969" y="462"/>
                      <a:pt x="4969" y="462"/>
                    </a:cubicBezTo>
                    <a:cubicBezTo>
                      <a:pt x="4971" y="460"/>
                      <a:pt x="4971" y="460"/>
                      <a:pt x="4971" y="460"/>
                    </a:cubicBezTo>
                    <a:cubicBezTo>
                      <a:pt x="4971" y="460"/>
                      <a:pt x="4971" y="460"/>
                      <a:pt x="4971" y="460"/>
                    </a:cubicBezTo>
                    <a:cubicBezTo>
                      <a:pt x="4972" y="462"/>
                      <a:pt x="4972" y="462"/>
                      <a:pt x="4972" y="462"/>
                    </a:cubicBezTo>
                    <a:cubicBezTo>
                      <a:pt x="4973" y="464"/>
                      <a:pt x="4973" y="464"/>
                      <a:pt x="4973" y="464"/>
                    </a:cubicBezTo>
                    <a:cubicBezTo>
                      <a:pt x="4975" y="464"/>
                      <a:pt x="4975" y="464"/>
                      <a:pt x="4975" y="464"/>
                    </a:cubicBezTo>
                    <a:cubicBezTo>
                      <a:pt x="4977" y="463"/>
                      <a:pt x="4977" y="463"/>
                      <a:pt x="4977" y="463"/>
                    </a:cubicBezTo>
                    <a:cubicBezTo>
                      <a:pt x="4977" y="462"/>
                      <a:pt x="4977" y="462"/>
                      <a:pt x="4977" y="462"/>
                    </a:cubicBezTo>
                    <a:cubicBezTo>
                      <a:pt x="4976" y="460"/>
                      <a:pt x="4976" y="460"/>
                      <a:pt x="4976" y="460"/>
                    </a:cubicBezTo>
                    <a:cubicBezTo>
                      <a:pt x="4975" y="457"/>
                      <a:pt x="4975" y="457"/>
                      <a:pt x="4975" y="457"/>
                    </a:cubicBezTo>
                    <a:cubicBezTo>
                      <a:pt x="4975" y="456"/>
                      <a:pt x="4975" y="456"/>
                      <a:pt x="4975" y="456"/>
                    </a:cubicBezTo>
                    <a:cubicBezTo>
                      <a:pt x="4975" y="456"/>
                      <a:pt x="4975" y="456"/>
                      <a:pt x="4975" y="456"/>
                    </a:cubicBezTo>
                    <a:cubicBezTo>
                      <a:pt x="4976" y="456"/>
                      <a:pt x="4976" y="456"/>
                      <a:pt x="4976" y="456"/>
                    </a:cubicBezTo>
                    <a:cubicBezTo>
                      <a:pt x="4977" y="456"/>
                      <a:pt x="4977" y="456"/>
                      <a:pt x="4977" y="456"/>
                    </a:cubicBezTo>
                    <a:cubicBezTo>
                      <a:pt x="4978" y="461"/>
                      <a:pt x="4978" y="461"/>
                      <a:pt x="4978" y="461"/>
                    </a:cubicBezTo>
                    <a:cubicBezTo>
                      <a:pt x="4979" y="462"/>
                      <a:pt x="4979" y="462"/>
                      <a:pt x="4979" y="462"/>
                    </a:cubicBezTo>
                    <a:cubicBezTo>
                      <a:pt x="4980" y="463"/>
                      <a:pt x="4980" y="463"/>
                      <a:pt x="4980" y="463"/>
                    </a:cubicBezTo>
                    <a:cubicBezTo>
                      <a:pt x="4980" y="462"/>
                      <a:pt x="4980" y="462"/>
                      <a:pt x="4980" y="462"/>
                    </a:cubicBezTo>
                    <a:cubicBezTo>
                      <a:pt x="4981" y="460"/>
                      <a:pt x="4981" y="460"/>
                      <a:pt x="4981" y="460"/>
                    </a:cubicBezTo>
                    <a:cubicBezTo>
                      <a:pt x="4983" y="460"/>
                      <a:pt x="4983" y="460"/>
                      <a:pt x="4983" y="460"/>
                    </a:cubicBezTo>
                    <a:cubicBezTo>
                      <a:pt x="4983" y="458"/>
                      <a:pt x="4983" y="458"/>
                      <a:pt x="4983" y="458"/>
                    </a:cubicBezTo>
                    <a:cubicBezTo>
                      <a:pt x="4982" y="457"/>
                      <a:pt x="4982" y="457"/>
                      <a:pt x="4982" y="457"/>
                    </a:cubicBezTo>
                    <a:cubicBezTo>
                      <a:pt x="4980" y="453"/>
                      <a:pt x="4980" y="453"/>
                      <a:pt x="4980" y="453"/>
                    </a:cubicBezTo>
                    <a:cubicBezTo>
                      <a:pt x="4979" y="453"/>
                      <a:pt x="4979" y="453"/>
                      <a:pt x="4979" y="453"/>
                    </a:cubicBezTo>
                    <a:cubicBezTo>
                      <a:pt x="4978" y="453"/>
                      <a:pt x="4978" y="453"/>
                      <a:pt x="4978" y="453"/>
                    </a:cubicBezTo>
                    <a:cubicBezTo>
                      <a:pt x="4978" y="451"/>
                      <a:pt x="4978" y="451"/>
                      <a:pt x="4978" y="451"/>
                    </a:cubicBezTo>
                    <a:cubicBezTo>
                      <a:pt x="4977" y="450"/>
                      <a:pt x="4977" y="450"/>
                      <a:pt x="4977" y="450"/>
                    </a:cubicBezTo>
                    <a:cubicBezTo>
                      <a:pt x="4977" y="449"/>
                      <a:pt x="4977" y="449"/>
                      <a:pt x="4977" y="449"/>
                    </a:cubicBezTo>
                    <a:cubicBezTo>
                      <a:pt x="4977" y="449"/>
                      <a:pt x="4977" y="449"/>
                      <a:pt x="4977" y="449"/>
                    </a:cubicBezTo>
                    <a:cubicBezTo>
                      <a:pt x="4978" y="449"/>
                      <a:pt x="4978" y="449"/>
                      <a:pt x="4978" y="449"/>
                    </a:cubicBezTo>
                    <a:cubicBezTo>
                      <a:pt x="4979" y="451"/>
                      <a:pt x="4979" y="451"/>
                      <a:pt x="4979" y="451"/>
                    </a:cubicBezTo>
                    <a:cubicBezTo>
                      <a:pt x="4980" y="452"/>
                      <a:pt x="4980" y="452"/>
                      <a:pt x="4980" y="452"/>
                    </a:cubicBezTo>
                    <a:cubicBezTo>
                      <a:pt x="4982" y="452"/>
                      <a:pt x="4982" y="452"/>
                      <a:pt x="4982" y="452"/>
                    </a:cubicBezTo>
                    <a:cubicBezTo>
                      <a:pt x="4982" y="451"/>
                      <a:pt x="4982" y="451"/>
                      <a:pt x="4982" y="451"/>
                    </a:cubicBezTo>
                    <a:cubicBezTo>
                      <a:pt x="4980" y="450"/>
                      <a:pt x="4980" y="450"/>
                      <a:pt x="4980" y="450"/>
                    </a:cubicBezTo>
                    <a:cubicBezTo>
                      <a:pt x="4981" y="450"/>
                      <a:pt x="4981" y="450"/>
                      <a:pt x="4981" y="450"/>
                    </a:cubicBezTo>
                    <a:cubicBezTo>
                      <a:pt x="4983" y="449"/>
                      <a:pt x="4983" y="449"/>
                      <a:pt x="4983" y="449"/>
                    </a:cubicBezTo>
                    <a:cubicBezTo>
                      <a:pt x="4984" y="448"/>
                      <a:pt x="4984" y="448"/>
                      <a:pt x="4984" y="448"/>
                    </a:cubicBezTo>
                    <a:cubicBezTo>
                      <a:pt x="4986" y="448"/>
                      <a:pt x="4986" y="448"/>
                      <a:pt x="4986" y="448"/>
                    </a:cubicBezTo>
                    <a:cubicBezTo>
                      <a:pt x="4986" y="449"/>
                      <a:pt x="4986" y="449"/>
                      <a:pt x="4986" y="449"/>
                    </a:cubicBezTo>
                    <a:cubicBezTo>
                      <a:pt x="4986" y="451"/>
                      <a:pt x="4986" y="451"/>
                      <a:pt x="4986" y="451"/>
                    </a:cubicBezTo>
                    <a:cubicBezTo>
                      <a:pt x="4986" y="452"/>
                      <a:pt x="4986" y="452"/>
                      <a:pt x="4986" y="452"/>
                    </a:cubicBezTo>
                    <a:cubicBezTo>
                      <a:pt x="4986" y="453"/>
                      <a:pt x="4986" y="453"/>
                      <a:pt x="4986" y="453"/>
                    </a:cubicBezTo>
                    <a:cubicBezTo>
                      <a:pt x="4989" y="457"/>
                      <a:pt x="4989" y="457"/>
                      <a:pt x="4989" y="457"/>
                    </a:cubicBezTo>
                    <a:cubicBezTo>
                      <a:pt x="4990" y="457"/>
                      <a:pt x="4990" y="457"/>
                      <a:pt x="4990" y="457"/>
                    </a:cubicBezTo>
                    <a:cubicBezTo>
                      <a:pt x="4991" y="457"/>
                      <a:pt x="4991" y="457"/>
                      <a:pt x="4991" y="457"/>
                    </a:cubicBezTo>
                    <a:cubicBezTo>
                      <a:pt x="4991" y="456"/>
                      <a:pt x="4991" y="456"/>
                      <a:pt x="4991" y="456"/>
                    </a:cubicBezTo>
                    <a:cubicBezTo>
                      <a:pt x="4991" y="456"/>
                      <a:pt x="4991" y="456"/>
                      <a:pt x="4991" y="456"/>
                    </a:cubicBezTo>
                    <a:cubicBezTo>
                      <a:pt x="4990" y="453"/>
                      <a:pt x="4990" y="453"/>
                      <a:pt x="4990" y="453"/>
                    </a:cubicBezTo>
                    <a:cubicBezTo>
                      <a:pt x="4990" y="452"/>
                      <a:pt x="4990" y="452"/>
                      <a:pt x="4990" y="452"/>
                    </a:cubicBezTo>
                    <a:cubicBezTo>
                      <a:pt x="4990" y="451"/>
                      <a:pt x="4990" y="451"/>
                      <a:pt x="4990" y="451"/>
                    </a:cubicBezTo>
                    <a:cubicBezTo>
                      <a:pt x="4991" y="451"/>
                      <a:pt x="4991" y="451"/>
                      <a:pt x="4991" y="451"/>
                    </a:cubicBezTo>
                    <a:cubicBezTo>
                      <a:pt x="4991" y="451"/>
                      <a:pt x="4991" y="451"/>
                      <a:pt x="4991" y="451"/>
                    </a:cubicBezTo>
                    <a:cubicBezTo>
                      <a:pt x="4992" y="451"/>
                      <a:pt x="4992" y="451"/>
                      <a:pt x="4992" y="451"/>
                    </a:cubicBezTo>
                    <a:cubicBezTo>
                      <a:pt x="4991" y="453"/>
                      <a:pt x="4991" y="453"/>
                      <a:pt x="4991" y="453"/>
                    </a:cubicBezTo>
                    <a:cubicBezTo>
                      <a:pt x="4994" y="453"/>
                      <a:pt x="4994" y="453"/>
                      <a:pt x="4994" y="453"/>
                    </a:cubicBezTo>
                    <a:cubicBezTo>
                      <a:pt x="4996" y="453"/>
                      <a:pt x="4996" y="453"/>
                      <a:pt x="4996" y="453"/>
                    </a:cubicBezTo>
                    <a:cubicBezTo>
                      <a:pt x="4996" y="451"/>
                      <a:pt x="4996" y="451"/>
                      <a:pt x="4996" y="451"/>
                    </a:cubicBezTo>
                    <a:cubicBezTo>
                      <a:pt x="4998" y="449"/>
                      <a:pt x="4998" y="449"/>
                      <a:pt x="4998" y="449"/>
                    </a:cubicBezTo>
                    <a:cubicBezTo>
                      <a:pt x="5001" y="442"/>
                      <a:pt x="5001" y="442"/>
                      <a:pt x="5001" y="442"/>
                    </a:cubicBezTo>
                    <a:cubicBezTo>
                      <a:pt x="5000" y="440"/>
                      <a:pt x="5000" y="440"/>
                      <a:pt x="5000" y="440"/>
                    </a:cubicBezTo>
                    <a:cubicBezTo>
                      <a:pt x="4999" y="440"/>
                      <a:pt x="4999" y="440"/>
                      <a:pt x="4999" y="440"/>
                    </a:cubicBezTo>
                    <a:cubicBezTo>
                      <a:pt x="4999" y="439"/>
                      <a:pt x="4999" y="439"/>
                      <a:pt x="4999" y="439"/>
                    </a:cubicBezTo>
                    <a:cubicBezTo>
                      <a:pt x="4999" y="438"/>
                      <a:pt x="4999" y="438"/>
                      <a:pt x="4999" y="438"/>
                    </a:cubicBezTo>
                    <a:cubicBezTo>
                      <a:pt x="5002" y="438"/>
                      <a:pt x="5002" y="438"/>
                      <a:pt x="5002" y="438"/>
                    </a:cubicBezTo>
                    <a:cubicBezTo>
                      <a:pt x="5002" y="436"/>
                      <a:pt x="5002" y="436"/>
                      <a:pt x="5002" y="436"/>
                    </a:cubicBezTo>
                    <a:cubicBezTo>
                      <a:pt x="5001" y="435"/>
                      <a:pt x="5001" y="435"/>
                      <a:pt x="5001" y="435"/>
                    </a:cubicBezTo>
                    <a:cubicBezTo>
                      <a:pt x="5002" y="434"/>
                      <a:pt x="5002" y="434"/>
                      <a:pt x="5002" y="434"/>
                    </a:cubicBezTo>
                    <a:cubicBezTo>
                      <a:pt x="5002" y="434"/>
                      <a:pt x="5002" y="434"/>
                      <a:pt x="5002" y="434"/>
                    </a:cubicBezTo>
                    <a:cubicBezTo>
                      <a:pt x="5004" y="434"/>
                      <a:pt x="5004" y="434"/>
                      <a:pt x="5004" y="434"/>
                    </a:cubicBezTo>
                    <a:cubicBezTo>
                      <a:pt x="5006" y="433"/>
                      <a:pt x="5006" y="433"/>
                      <a:pt x="5006" y="433"/>
                    </a:cubicBezTo>
                    <a:cubicBezTo>
                      <a:pt x="5006" y="431"/>
                      <a:pt x="5006" y="431"/>
                      <a:pt x="5006" y="431"/>
                    </a:cubicBezTo>
                    <a:cubicBezTo>
                      <a:pt x="5008" y="428"/>
                      <a:pt x="5008" y="428"/>
                      <a:pt x="5008" y="428"/>
                    </a:cubicBezTo>
                    <a:cubicBezTo>
                      <a:pt x="5008" y="427"/>
                      <a:pt x="5008" y="427"/>
                      <a:pt x="5008" y="427"/>
                    </a:cubicBezTo>
                    <a:cubicBezTo>
                      <a:pt x="5007" y="427"/>
                      <a:pt x="5007" y="427"/>
                      <a:pt x="5007" y="427"/>
                    </a:cubicBezTo>
                    <a:lnTo>
                      <a:pt x="5006" y="4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5" name="组合 304"/>
            <p:cNvGrpSpPr/>
            <p:nvPr/>
          </p:nvGrpSpPr>
          <p:grpSpPr>
            <a:xfrm>
              <a:off x="3169095" y="2493233"/>
              <a:ext cx="2975583" cy="555188"/>
              <a:chOff x="3245295" y="2404333"/>
              <a:chExt cx="2975583" cy="555188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3245295" y="2425217"/>
                <a:ext cx="1577217" cy="494196"/>
                <a:chOff x="8640945" y="2882417"/>
                <a:chExt cx="1182676" cy="370573"/>
              </a:xfrm>
            </p:grpSpPr>
            <p:pic>
              <p:nvPicPr>
                <p:cNvPr id="154" name="图片 1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0945" y="2889672"/>
                  <a:ext cx="199306" cy="363318"/>
                </a:xfrm>
                <a:prstGeom prst="rect">
                  <a:avLst/>
                </a:prstGeom>
              </p:spPr>
            </p:pic>
            <p:pic>
              <p:nvPicPr>
                <p:cNvPr id="155" name="图片 15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9678763" y="2882417"/>
                  <a:ext cx="144858" cy="370573"/>
                </a:xfrm>
                <a:prstGeom prst="rect">
                  <a:avLst/>
                </a:prstGeom>
              </p:spPr>
            </p:pic>
          </p:grpSp>
          <p:grpSp>
            <p:nvGrpSpPr>
              <p:cNvPr id="173" name="组合 172"/>
              <p:cNvGrpSpPr/>
              <p:nvPr/>
            </p:nvGrpSpPr>
            <p:grpSpPr>
              <a:xfrm>
                <a:off x="3465693" y="2404333"/>
                <a:ext cx="2755185" cy="555188"/>
                <a:chOff x="3465693" y="2804383"/>
                <a:chExt cx="2755185" cy="555188"/>
              </a:xfrm>
            </p:grpSpPr>
            <p:grpSp>
              <p:nvGrpSpPr>
                <p:cNvPr id="164" name="组合 163"/>
                <p:cNvGrpSpPr/>
                <p:nvPr/>
              </p:nvGrpSpPr>
              <p:grpSpPr>
                <a:xfrm>
                  <a:off x="3465693" y="2804383"/>
                  <a:ext cx="1377013" cy="555188"/>
                  <a:chOff x="3427593" y="2804383"/>
                  <a:chExt cx="1377013" cy="555188"/>
                </a:xfrm>
              </p:grpSpPr>
              <p:sp>
                <p:nvSpPr>
                  <p:cNvPr id="158" name="文本框 157"/>
                  <p:cNvSpPr txBox="1"/>
                  <p:nvPr/>
                </p:nvSpPr>
                <p:spPr>
                  <a:xfrm>
                    <a:off x="3427593" y="2804383"/>
                    <a:ext cx="137701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文本框 158"/>
                  <p:cNvSpPr txBox="1"/>
                  <p:nvPr/>
                </p:nvSpPr>
                <p:spPr>
                  <a:xfrm>
                    <a:off x="3530185" y="3082572"/>
                    <a:ext cx="95845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女性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65" name="组合 164"/>
                <p:cNvGrpSpPr/>
                <p:nvPr/>
              </p:nvGrpSpPr>
              <p:grpSpPr>
                <a:xfrm>
                  <a:off x="4797455" y="2804383"/>
                  <a:ext cx="1423423" cy="555188"/>
                  <a:chOff x="3427593" y="2804383"/>
                  <a:chExt cx="1423423" cy="555188"/>
                </a:xfrm>
              </p:grpSpPr>
              <p:sp>
                <p:nvSpPr>
                  <p:cNvPr id="166" name="文本框 165"/>
                  <p:cNvSpPr txBox="1"/>
                  <p:nvPr/>
                </p:nvSpPr>
                <p:spPr>
                  <a:xfrm>
                    <a:off x="3427593" y="2804383"/>
                    <a:ext cx="142342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7" name="文本框 166"/>
                  <p:cNvSpPr txBox="1"/>
                  <p:nvPr/>
                </p:nvSpPr>
                <p:spPr>
                  <a:xfrm>
                    <a:off x="3530185" y="3082572"/>
                    <a:ext cx="103728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男性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169" name="文本框 168"/>
            <p:cNvSpPr txBox="1"/>
            <p:nvPr/>
          </p:nvSpPr>
          <p:spPr>
            <a:xfrm>
              <a:off x="4699000" y="1555750"/>
              <a:ext cx="116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</a:t>
              </a:r>
              <a:endParaRPr lang="zh-CN" altLang="en-US" sz="1800" b="1" spc="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2421912" y="1932226"/>
              <a:ext cx="302708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其本土位于北美洲中部，东临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大西洋，西临太平洋，北面是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加拿大，南部和墨西哥接壤。</a:t>
              </a:r>
              <a:endParaRPr lang="zh-CN" altLang="en-US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97764" y="1417291"/>
            <a:ext cx="5925981" cy="2308042"/>
            <a:chOff x="6714828" y="1416963"/>
            <a:chExt cx="5926752" cy="2307508"/>
          </a:xfrm>
        </p:grpSpPr>
        <p:pic>
          <p:nvPicPr>
            <p:cNvPr id="168" name="图片 1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828" y="1416963"/>
              <a:ext cx="2136581" cy="2307508"/>
            </a:xfrm>
            <a:prstGeom prst="rect">
              <a:avLst/>
            </a:prstGeom>
          </p:spPr>
        </p:pic>
        <p:sp>
          <p:nvSpPr>
            <p:cNvPr id="171" name="文本框 170"/>
            <p:cNvSpPr txBox="1"/>
            <p:nvPr/>
          </p:nvSpPr>
          <p:spPr>
            <a:xfrm>
              <a:off x="10423834" y="1555750"/>
              <a:ext cx="2217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endParaRPr lang="zh-CN" altLang="en-US" sz="1800" b="1" spc="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7599680" y="1932226"/>
              <a:ext cx="357314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</a:t>
              </a:r>
              <a:r>
                <a:rPr lang="en-US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</a:t>
              </a:r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4" name="组合 303"/>
            <p:cNvGrpSpPr/>
            <p:nvPr/>
          </p:nvGrpSpPr>
          <p:grpSpPr>
            <a:xfrm>
              <a:off x="8903147" y="2493233"/>
              <a:ext cx="2613204" cy="555188"/>
              <a:chOff x="8741222" y="2404333"/>
              <a:chExt cx="2613204" cy="555188"/>
            </a:xfrm>
          </p:grpSpPr>
          <p:grpSp>
            <p:nvGrpSpPr>
              <p:cNvPr id="174" name="组合 173"/>
              <p:cNvGrpSpPr/>
              <p:nvPr/>
            </p:nvGrpSpPr>
            <p:grpSpPr>
              <a:xfrm>
                <a:off x="8741222" y="2425217"/>
                <a:ext cx="1577217" cy="494196"/>
                <a:chOff x="8646659" y="2882417"/>
                <a:chExt cx="1182676" cy="370573"/>
              </a:xfrm>
            </p:grpSpPr>
            <p:pic>
              <p:nvPicPr>
                <p:cNvPr id="175" name="图片 17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6659" y="2889672"/>
                  <a:ext cx="199306" cy="363318"/>
                </a:xfrm>
                <a:prstGeom prst="rect">
                  <a:avLst/>
                </a:prstGeom>
              </p:spPr>
            </p:pic>
            <p:pic>
              <p:nvPicPr>
                <p:cNvPr id="176" name="图片 17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9684477" y="2882417"/>
                  <a:ext cx="144858" cy="370573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组合 176"/>
              <p:cNvGrpSpPr/>
              <p:nvPr/>
            </p:nvGrpSpPr>
            <p:grpSpPr>
              <a:xfrm>
                <a:off x="8961619" y="2404333"/>
                <a:ext cx="2392807" cy="555188"/>
                <a:chOff x="3473313" y="2804383"/>
                <a:chExt cx="2392807" cy="555188"/>
              </a:xfrm>
            </p:grpSpPr>
            <p:grpSp>
              <p:nvGrpSpPr>
                <p:cNvPr id="178" name="组合 177"/>
                <p:cNvGrpSpPr/>
                <p:nvPr/>
              </p:nvGrpSpPr>
              <p:grpSpPr>
                <a:xfrm>
                  <a:off x="3473313" y="2804383"/>
                  <a:ext cx="1229170" cy="555188"/>
                  <a:chOff x="3435213" y="2804383"/>
                  <a:chExt cx="1229170" cy="555188"/>
                </a:xfrm>
              </p:grpSpPr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3435213" y="2804383"/>
                    <a:ext cx="122917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文本框 182"/>
                  <p:cNvSpPr txBox="1"/>
                  <p:nvPr/>
                </p:nvSpPr>
                <p:spPr>
                  <a:xfrm>
                    <a:off x="3537805" y="3082572"/>
                    <a:ext cx="97337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女性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79" name="组合 178"/>
                <p:cNvGrpSpPr/>
                <p:nvPr/>
              </p:nvGrpSpPr>
              <p:grpSpPr>
                <a:xfrm>
                  <a:off x="4805075" y="2804383"/>
                  <a:ext cx="1061045" cy="555188"/>
                  <a:chOff x="3435213" y="2804383"/>
                  <a:chExt cx="1061045" cy="555188"/>
                </a:xfrm>
              </p:grpSpPr>
              <p:sp>
                <p:nvSpPr>
                  <p:cNvPr id="180" name="文本框 179"/>
                  <p:cNvSpPr txBox="1"/>
                  <p:nvPr/>
                </p:nvSpPr>
                <p:spPr>
                  <a:xfrm>
                    <a:off x="3435213" y="2804383"/>
                    <a:ext cx="106104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文本框 180"/>
                  <p:cNvSpPr txBox="1"/>
                  <p:nvPr/>
                </p:nvSpPr>
                <p:spPr>
                  <a:xfrm>
                    <a:off x="3537805" y="3082572"/>
                    <a:ext cx="85495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男性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8" name="组合 7"/>
          <p:cNvGrpSpPr/>
          <p:nvPr/>
        </p:nvGrpSpPr>
        <p:grpSpPr>
          <a:xfrm>
            <a:off x="1291717" y="3368776"/>
            <a:ext cx="4674135" cy="3009009"/>
            <a:chOff x="1291884" y="3367995"/>
            <a:chExt cx="4674743" cy="3008312"/>
          </a:xfrm>
        </p:grpSpPr>
        <p:graphicFrame>
          <p:nvGraphicFramePr>
            <p:cNvPr id="236" name="图表 235"/>
            <p:cNvGraphicFramePr/>
            <p:nvPr/>
          </p:nvGraphicFramePr>
          <p:xfrm>
            <a:off x="1610073" y="3367995"/>
            <a:ext cx="4356554" cy="3008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7" name="组合 6"/>
            <p:cNvGrpSpPr/>
            <p:nvPr/>
          </p:nvGrpSpPr>
          <p:grpSpPr>
            <a:xfrm>
              <a:off x="1291884" y="3605110"/>
              <a:ext cx="321613" cy="2329912"/>
              <a:chOff x="1291884" y="3605110"/>
              <a:chExt cx="321613" cy="2329912"/>
            </a:xfrm>
          </p:grpSpPr>
          <p:grpSp>
            <p:nvGrpSpPr>
              <p:cNvPr id="245" name="组合 244"/>
              <p:cNvGrpSpPr/>
              <p:nvPr/>
            </p:nvGrpSpPr>
            <p:grpSpPr>
              <a:xfrm>
                <a:off x="1291884" y="4107185"/>
                <a:ext cx="321613" cy="321613"/>
                <a:chOff x="1291884" y="4120060"/>
                <a:chExt cx="321613" cy="321613"/>
              </a:xfrm>
            </p:grpSpPr>
            <p:sp>
              <p:nvSpPr>
                <p:cNvPr id="242" name="椭圆 241"/>
                <p:cNvSpPr/>
                <p:nvPr/>
              </p:nvSpPr>
              <p:spPr>
                <a:xfrm>
                  <a:off x="1291884" y="4120060"/>
                  <a:ext cx="321613" cy="321613"/>
                </a:xfrm>
                <a:prstGeom prst="ellipse">
                  <a:avLst/>
                </a:prstGeom>
                <a:solidFill>
                  <a:srgbClr val="279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44" name="图片 24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7367" y="4198085"/>
                  <a:ext cx="178807" cy="165562"/>
                </a:xfrm>
                <a:prstGeom prst="rect">
                  <a:avLst/>
                </a:prstGeom>
              </p:spPr>
            </p:pic>
          </p:grpSp>
          <p:grpSp>
            <p:nvGrpSpPr>
              <p:cNvPr id="240" name="组合 239"/>
              <p:cNvGrpSpPr/>
              <p:nvPr/>
            </p:nvGrpSpPr>
            <p:grpSpPr>
              <a:xfrm>
                <a:off x="1291884" y="3605110"/>
                <a:ext cx="321613" cy="321613"/>
                <a:chOff x="1196037" y="3582546"/>
                <a:chExt cx="380999" cy="380999"/>
              </a:xfrm>
            </p:grpSpPr>
            <p:sp>
              <p:nvSpPr>
                <p:cNvPr id="237" name="椭圆 236"/>
                <p:cNvSpPr/>
                <p:nvPr/>
              </p:nvSpPr>
              <p:spPr>
                <a:xfrm>
                  <a:off x="1196037" y="3582546"/>
                  <a:ext cx="380999" cy="380999"/>
                </a:xfrm>
                <a:prstGeom prst="ellipse">
                  <a:avLst/>
                </a:prstGeom>
                <a:solidFill>
                  <a:srgbClr val="2B4E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38" name="图片 2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005" y="3661357"/>
                  <a:ext cx="246339" cy="236485"/>
                </a:xfrm>
                <a:prstGeom prst="rect">
                  <a:avLst/>
                </a:prstGeom>
              </p:spPr>
            </p:pic>
          </p:grpSp>
          <p:grpSp>
            <p:nvGrpSpPr>
              <p:cNvPr id="252" name="组合 251"/>
              <p:cNvGrpSpPr/>
              <p:nvPr/>
            </p:nvGrpSpPr>
            <p:grpSpPr>
              <a:xfrm>
                <a:off x="1291884" y="4609260"/>
                <a:ext cx="321613" cy="321613"/>
                <a:chOff x="1291884" y="4577089"/>
                <a:chExt cx="321613" cy="321613"/>
              </a:xfrm>
            </p:grpSpPr>
            <p:sp>
              <p:nvSpPr>
                <p:cNvPr id="250" name="椭圆 249"/>
                <p:cNvSpPr/>
                <p:nvPr/>
              </p:nvSpPr>
              <p:spPr>
                <a:xfrm>
                  <a:off x="1291884" y="4577089"/>
                  <a:ext cx="321613" cy="321613"/>
                </a:xfrm>
                <a:prstGeom prst="ellipse">
                  <a:avLst/>
                </a:prstGeom>
                <a:solidFill>
                  <a:srgbClr val="94BA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48" name="图片 24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2442" y="4673223"/>
                  <a:ext cx="217420" cy="134950"/>
                </a:xfrm>
                <a:prstGeom prst="rect">
                  <a:avLst/>
                </a:prstGeom>
              </p:spPr>
            </p:pic>
          </p:grpSp>
          <p:grpSp>
            <p:nvGrpSpPr>
              <p:cNvPr id="260" name="组合 259"/>
              <p:cNvGrpSpPr/>
              <p:nvPr/>
            </p:nvGrpSpPr>
            <p:grpSpPr>
              <a:xfrm>
                <a:off x="1291884" y="5111335"/>
                <a:ext cx="321613" cy="321613"/>
                <a:chOff x="1291884" y="5110489"/>
                <a:chExt cx="321613" cy="321613"/>
              </a:xfrm>
            </p:grpSpPr>
            <p:sp>
              <p:nvSpPr>
                <p:cNvPr id="254" name="椭圆 253"/>
                <p:cNvSpPr/>
                <p:nvPr/>
              </p:nvSpPr>
              <p:spPr>
                <a:xfrm>
                  <a:off x="1291884" y="5110489"/>
                  <a:ext cx="321613" cy="321613"/>
                </a:xfrm>
                <a:prstGeom prst="ellipse">
                  <a:avLst/>
                </a:prstGeom>
                <a:solidFill>
                  <a:srgbClr val="353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59" name="图片 25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787" y="5178771"/>
                  <a:ext cx="185048" cy="185048"/>
                </a:xfrm>
                <a:prstGeom prst="rect">
                  <a:avLst/>
                </a:prstGeom>
              </p:spPr>
            </p:pic>
          </p:grpSp>
          <p:grpSp>
            <p:nvGrpSpPr>
              <p:cNvPr id="262" name="组合 261"/>
              <p:cNvGrpSpPr/>
              <p:nvPr/>
            </p:nvGrpSpPr>
            <p:grpSpPr>
              <a:xfrm>
                <a:off x="1291884" y="5613409"/>
                <a:ext cx="321613" cy="321613"/>
                <a:chOff x="1291884" y="5575309"/>
                <a:chExt cx="321613" cy="321613"/>
              </a:xfrm>
            </p:grpSpPr>
            <p:sp>
              <p:nvSpPr>
                <p:cNvPr id="257" name="椭圆 256"/>
                <p:cNvSpPr/>
                <p:nvPr/>
              </p:nvSpPr>
              <p:spPr>
                <a:xfrm>
                  <a:off x="1291884" y="5575309"/>
                  <a:ext cx="321613" cy="321613"/>
                </a:xfrm>
                <a:prstGeom prst="ellipse">
                  <a:avLst/>
                </a:prstGeom>
                <a:solidFill>
                  <a:srgbClr val="4E4D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61" name="图片 260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6408" y="5639415"/>
                  <a:ext cx="145049" cy="1933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" name="组合 8"/>
          <p:cNvGrpSpPr/>
          <p:nvPr/>
        </p:nvGrpSpPr>
        <p:grpSpPr>
          <a:xfrm>
            <a:off x="6567543" y="3368776"/>
            <a:ext cx="4694078" cy="3009009"/>
            <a:chOff x="6568398" y="3367995"/>
            <a:chExt cx="4694689" cy="3008312"/>
          </a:xfrm>
        </p:grpSpPr>
        <p:graphicFrame>
          <p:nvGraphicFramePr>
            <p:cNvPr id="233" name="图表 232"/>
            <p:cNvGraphicFramePr/>
            <p:nvPr/>
          </p:nvGraphicFramePr>
          <p:xfrm>
            <a:off x="6906533" y="3367995"/>
            <a:ext cx="4356554" cy="3008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306" name="组合 305"/>
            <p:cNvGrpSpPr/>
            <p:nvPr/>
          </p:nvGrpSpPr>
          <p:grpSpPr>
            <a:xfrm>
              <a:off x="6568398" y="3605110"/>
              <a:ext cx="321613" cy="2329912"/>
              <a:chOff x="1291884" y="3605110"/>
              <a:chExt cx="321613" cy="2329912"/>
            </a:xfrm>
          </p:grpSpPr>
          <p:grpSp>
            <p:nvGrpSpPr>
              <p:cNvPr id="307" name="组合 306"/>
              <p:cNvGrpSpPr/>
              <p:nvPr/>
            </p:nvGrpSpPr>
            <p:grpSpPr>
              <a:xfrm>
                <a:off x="1291884" y="4107185"/>
                <a:ext cx="321613" cy="321613"/>
                <a:chOff x="1291884" y="4120060"/>
                <a:chExt cx="321613" cy="321613"/>
              </a:xfrm>
            </p:grpSpPr>
            <p:sp>
              <p:nvSpPr>
                <p:cNvPr id="320" name="椭圆 319"/>
                <p:cNvSpPr/>
                <p:nvPr/>
              </p:nvSpPr>
              <p:spPr>
                <a:xfrm>
                  <a:off x="1291884" y="4120060"/>
                  <a:ext cx="321613" cy="321613"/>
                </a:xfrm>
                <a:prstGeom prst="ellipse">
                  <a:avLst/>
                </a:prstGeom>
                <a:solidFill>
                  <a:srgbClr val="279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21" name="图片 3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7367" y="4198085"/>
                  <a:ext cx="178807" cy="165562"/>
                </a:xfrm>
                <a:prstGeom prst="rect">
                  <a:avLst/>
                </a:prstGeom>
              </p:spPr>
            </p:pic>
          </p:grpSp>
          <p:grpSp>
            <p:nvGrpSpPr>
              <p:cNvPr id="308" name="组合 307"/>
              <p:cNvGrpSpPr/>
              <p:nvPr/>
            </p:nvGrpSpPr>
            <p:grpSpPr>
              <a:xfrm>
                <a:off x="1291884" y="3605110"/>
                <a:ext cx="321613" cy="321613"/>
                <a:chOff x="1196037" y="3582546"/>
                <a:chExt cx="380999" cy="380999"/>
              </a:xfrm>
            </p:grpSpPr>
            <p:sp>
              <p:nvSpPr>
                <p:cNvPr id="318" name="椭圆 317"/>
                <p:cNvSpPr/>
                <p:nvPr/>
              </p:nvSpPr>
              <p:spPr>
                <a:xfrm>
                  <a:off x="1196037" y="3582546"/>
                  <a:ext cx="380999" cy="380999"/>
                </a:xfrm>
                <a:prstGeom prst="ellipse">
                  <a:avLst/>
                </a:prstGeom>
                <a:solidFill>
                  <a:srgbClr val="2B4E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9" name="图片 31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005" y="3661357"/>
                  <a:ext cx="246339" cy="236485"/>
                </a:xfrm>
                <a:prstGeom prst="rect">
                  <a:avLst/>
                </a:prstGeom>
              </p:spPr>
            </p:pic>
          </p:grpSp>
          <p:grpSp>
            <p:nvGrpSpPr>
              <p:cNvPr id="309" name="组合 308"/>
              <p:cNvGrpSpPr/>
              <p:nvPr/>
            </p:nvGrpSpPr>
            <p:grpSpPr>
              <a:xfrm>
                <a:off x="1291884" y="4609260"/>
                <a:ext cx="321613" cy="321613"/>
                <a:chOff x="1291884" y="4577089"/>
                <a:chExt cx="321613" cy="321613"/>
              </a:xfrm>
            </p:grpSpPr>
            <p:sp>
              <p:nvSpPr>
                <p:cNvPr id="316" name="椭圆 315"/>
                <p:cNvSpPr/>
                <p:nvPr/>
              </p:nvSpPr>
              <p:spPr>
                <a:xfrm>
                  <a:off x="1291884" y="4577089"/>
                  <a:ext cx="321613" cy="321613"/>
                </a:xfrm>
                <a:prstGeom prst="ellipse">
                  <a:avLst/>
                </a:prstGeom>
                <a:solidFill>
                  <a:srgbClr val="94BA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7" name="图片 316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2442" y="4673223"/>
                  <a:ext cx="217420" cy="134950"/>
                </a:xfrm>
                <a:prstGeom prst="rect">
                  <a:avLst/>
                </a:prstGeom>
              </p:spPr>
            </p:pic>
          </p:grpSp>
          <p:grpSp>
            <p:nvGrpSpPr>
              <p:cNvPr id="310" name="组合 309"/>
              <p:cNvGrpSpPr/>
              <p:nvPr/>
            </p:nvGrpSpPr>
            <p:grpSpPr>
              <a:xfrm>
                <a:off x="1291884" y="5111335"/>
                <a:ext cx="321613" cy="321613"/>
                <a:chOff x="1291884" y="5110489"/>
                <a:chExt cx="321613" cy="321613"/>
              </a:xfrm>
            </p:grpSpPr>
            <p:sp>
              <p:nvSpPr>
                <p:cNvPr id="314" name="椭圆 313"/>
                <p:cNvSpPr/>
                <p:nvPr/>
              </p:nvSpPr>
              <p:spPr>
                <a:xfrm>
                  <a:off x="1291884" y="5110489"/>
                  <a:ext cx="321613" cy="321613"/>
                </a:xfrm>
                <a:prstGeom prst="ellipse">
                  <a:avLst/>
                </a:prstGeom>
                <a:solidFill>
                  <a:srgbClr val="353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5" name="图片 31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787" y="5178771"/>
                  <a:ext cx="185048" cy="185048"/>
                </a:xfrm>
                <a:prstGeom prst="rect">
                  <a:avLst/>
                </a:prstGeom>
              </p:spPr>
            </p:pic>
          </p:grpSp>
          <p:grpSp>
            <p:nvGrpSpPr>
              <p:cNvPr id="311" name="组合 310"/>
              <p:cNvGrpSpPr/>
              <p:nvPr/>
            </p:nvGrpSpPr>
            <p:grpSpPr>
              <a:xfrm>
                <a:off x="1291884" y="5613409"/>
                <a:ext cx="321613" cy="321613"/>
                <a:chOff x="1291884" y="5575309"/>
                <a:chExt cx="321613" cy="321613"/>
              </a:xfrm>
            </p:grpSpPr>
            <p:sp>
              <p:nvSpPr>
                <p:cNvPr id="312" name="椭圆 311"/>
                <p:cNvSpPr/>
                <p:nvPr/>
              </p:nvSpPr>
              <p:spPr>
                <a:xfrm>
                  <a:off x="1291884" y="5575309"/>
                  <a:ext cx="321613" cy="321613"/>
                </a:xfrm>
                <a:prstGeom prst="ellipse">
                  <a:avLst/>
                </a:prstGeom>
                <a:solidFill>
                  <a:srgbClr val="4E4D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3" name="图片 31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6408" y="5639415"/>
                  <a:ext cx="145049" cy="1933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9" name="组合 108"/>
          <p:cNvGrpSpPr/>
          <p:nvPr/>
        </p:nvGrpSpPr>
        <p:grpSpPr>
          <a:xfrm>
            <a:off x="0" y="527289"/>
            <a:ext cx="3356617" cy="412768"/>
            <a:chOff x="0" y="527167"/>
            <a:chExt cx="3357054" cy="412672"/>
          </a:xfrm>
        </p:grpSpPr>
        <p:sp>
          <p:nvSpPr>
            <p:cNvPr id="110" name="矩形 10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1" name="TextBox 73"/>
            <p:cNvSpPr txBox="1"/>
            <p:nvPr/>
          </p:nvSpPr>
          <p:spPr>
            <a:xfrm>
              <a:off x="636269" y="533448"/>
              <a:ext cx="2720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039766" y="1961527"/>
            <a:ext cx="5654591" cy="3394008"/>
            <a:chOff x="3040160" y="1961073"/>
            <a:chExt cx="5655327" cy="3393222"/>
          </a:xfrm>
        </p:grpSpPr>
        <p:grpSp>
          <p:nvGrpSpPr>
            <p:cNvPr id="2" name="组合 1"/>
            <p:cNvGrpSpPr/>
            <p:nvPr/>
          </p:nvGrpSpPr>
          <p:grpSpPr>
            <a:xfrm>
              <a:off x="3604446" y="4232371"/>
              <a:ext cx="5091041" cy="1121924"/>
              <a:chOff x="3604446" y="4232371"/>
              <a:chExt cx="5091041" cy="1121924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4213849" y="4232371"/>
                <a:ext cx="1577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604446" y="4707964"/>
                <a:ext cx="50910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有国内顶尖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52" name="图表 51"/>
            <p:cNvGraphicFramePr/>
            <p:nvPr/>
          </p:nvGraphicFramePr>
          <p:xfrm>
            <a:off x="304016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6114414" y="1961527"/>
            <a:ext cx="4198751" cy="3394008"/>
            <a:chOff x="6115210" y="1961073"/>
            <a:chExt cx="4199298" cy="3393222"/>
          </a:xfrm>
        </p:grpSpPr>
        <p:grpSp>
          <p:nvGrpSpPr>
            <p:cNvPr id="3" name="组合 2"/>
            <p:cNvGrpSpPr/>
            <p:nvPr/>
          </p:nvGrpSpPr>
          <p:grpSpPr>
            <a:xfrm>
              <a:off x="6579935" y="4232371"/>
              <a:ext cx="3734573" cy="1121924"/>
              <a:chOff x="6579935" y="4232371"/>
              <a:chExt cx="3734573" cy="1121924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7288899" y="4232371"/>
                <a:ext cx="2175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6579935" y="4707964"/>
                <a:ext cx="37345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杜绝平庸、专做精品 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53" name="图表 52"/>
            <p:cNvGraphicFramePr/>
            <p:nvPr/>
          </p:nvGraphicFramePr>
          <p:xfrm>
            <a:off x="611521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9139632" y="1961527"/>
            <a:ext cx="3614588" cy="3394008"/>
            <a:chOff x="9140820" y="1961073"/>
            <a:chExt cx="3615059" cy="3393222"/>
          </a:xfrm>
        </p:grpSpPr>
        <p:graphicFrame>
          <p:nvGraphicFramePr>
            <p:cNvPr id="54" name="图表 53"/>
            <p:cNvGraphicFramePr/>
            <p:nvPr/>
          </p:nvGraphicFramePr>
          <p:xfrm>
            <a:off x="914082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6" name="组合 5"/>
            <p:cNvGrpSpPr/>
            <p:nvPr/>
          </p:nvGrpSpPr>
          <p:grpSpPr>
            <a:xfrm>
              <a:off x="9705106" y="4232371"/>
              <a:ext cx="3050773" cy="1121924"/>
              <a:chOff x="9705106" y="4232371"/>
              <a:chExt cx="3050773" cy="1121924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0314509" y="4232371"/>
                <a:ext cx="1664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9705106" y="4707964"/>
                <a:ext cx="30507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有国内顶尖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50827" y="1961527"/>
            <a:ext cx="4991050" cy="3394008"/>
            <a:chOff x="250860" y="1961073"/>
            <a:chExt cx="4991700" cy="3393222"/>
          </a:xfrm>
        </p:grpSpPr>
        <p:graphicFrame>
          <p:nvGraphicFramePr>
            <p:cNvPr id="9" name="图表 8"/>
            <p:cNvGraphicFramePr/>
            <p:nvPr/>
          </p:nvGraphicFramePr>
          <p:xfrm>
            <a:off x="25086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88" name="组合 87"/>
            <p:cNvGrpSpPr/>
            <p:nvPr/>
          </p:nvGrpSpPr>
          <p:grpSpPr>
            <a:xfrm>
              <a:off x="666750" y="4232371"/>
              <a:ext cx="4575810" cy="1121924"/>
              <a:chOff x="666750" y="4384771"/>
              <a:chExt cx="4575810" cy="112192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433109" y="4384771"/>
                <a:ext cx="1233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666750" y="4860364"/>
                <a:ext cx="457581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杜绝平庸、专做精品 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0" y="527289"/>
            <a:ext cx="3017127" cy="412768"/>
            <a:chOff x="0" y="527167"/>
            <a:chExt cx="3017520" cy="412672"/>
          </a:xfrm>
        </p:grpSpPr>
        <p:sp>
          <p:nvSpPr>
            <p:cNvPr id="20" name="矩形 1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TextBox 73"/>
            <p:cNvSpPr txBox="1"/>
            <p:nvPr/>
          </p:nvSpPr>
          <p:spPr>
            <a:xfrm>
              <a:off x="636270" y="533448"/>
              <a:ext cx="2381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" y="1"/>
            <a:ext cx="12196763" cy="4167359"/>
            <a:chOff x="2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2" y="0"/>
              <a:ext cx="12198351" cy="3886200"/>
              <a:chOff x="2" y="0"/>
              <a:chExt cx="12198351" cy="3886200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296" b="29634"/>
              <a:stretch>
                <a:fillRect/>
              </a:stretch>
            </p:blipFill>
            <p:spPr>
              <a:xfrm>
                <a:off x="2" y="0"/>
                <a:ext cx="12198351" cy="3886200"/>
              </a:xfrm>
              <a:custGeom>
                <a:avLst/>
                <a:gdLst>
                  <a:gd name="connsiteX0" fmla="*/ 0 w 12198351"/>
                  <a:gd name="connsiteY0" fmla="*/ 0 h 3886200"/>
                  <a:gd name="connsiteX1" fmla="*/ 12198351 w 12198351"/>
                  <a:gd name="connsiteY1" fmla="*/ 0 h 3886200"/>
                  <a:gd name="connsiteX2" fmla="*/ 12198351 w 12198351"/>
                  <a:gd name="connsiteY2" fmla="*/ 3886200 h 3886200"/>
                  <a:gd name="connsiteX3" fmla="*/ 0 w 12198351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351" h="3886200">
                    <a:moveTo>
                      <a:pt x="0" y="0"/>
                    </a:moveTo>
                    <a:lnTo>
                      <a:pt x="12198351" y="0"/>
                    </a:lnTo>
                    <a:lnTo>
                      <a:pt x="12198351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477" y="4452272"/>
            <a:ext cx="12448613" cy="1248038"/>
            <a:chOff x="681566" y="4451242"/>
            <a:chExt cx="12450234" cy="124774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6" y="4451242"/>
              <a:ext cx="6443135" cy="584775"/>
              <a:chOff x="282562" y="4499927"/>
              <a:chExt cx="4417302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2" y="4499927"/>
                <a:ext cx="19706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锐普社区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285115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COMMUNITY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2438108" cy="73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endParaRPr lang="en-US" altLang="zh-CN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2382" r="69835" b="67880"/>
          <a:stretch>
            <a:fillRect/>
          </a:stretch>
        </p:blipFill>
        <p:spPr>
          <a:xfrm>
            <a:off x="3449716" y="2864514"/>
            <a:ext cx="1786361" cy="1612153"/>
          </a:xfrm>
          <a:custGeom>
            <a:avLst/>
            <a:gdLst>
              <a:gd name="connsiteX0" fmla="*/ 0 w 1762861"/>
              <a:gd name="connsiteY0" fmla="*/ 0 h 1590369"/>
              <a:gd name="connsiteX1" fmla="*/ 1762861 w 1762861"/>
              <a:gd name="connsiteY1" fmla="*/ 0 h 1590369"/>
              <a:gd name="connsiteX2" fmla="*/ 1762861 w 1762861"/>
              <a:gd name="connsiteY2" fmla="*/ 1590369 h 1590369"/>
              <a:gd name="connsiteX3" fmla="*/ 0 w 1762861"/>
              <a:gd name="connsiteY3" fmla="*/ 1590369 h 159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861" h="1590369">
                <a:moveTo>
                  <a:pt x="0" y="0"/>
                </a:moveTo>
                <a:lnTo>
                  <a:pt x="1762861" y="0"/>
                </a:lnTo>
                <a:lnTo>
                  <a:pt x="1762861" y="1590369"/>
                </a:lnTo>
                <a:lnTo>
                  <a:pt x="0" y="1590369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3" t="4410" r="27783"/>
          <a:stretch>
            <a:fillRect/>
          </a:stretch>
        </p:blipFill>
        <p:spPr>
          <a:xfrm>
            <a:off x="5212349" y="1290207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t="584" r="-354" b="3190"/>
          <a:stretch>
            <a:fillRect/>
          </a:stretch>
        </p:blipFill>
        <p:spPr>
          <a:xfrm>
            <a:off x="1712433" y="1291207"/>
            <a:ext cx="1762631" cy="1589737"/>
          </a:xfrm>
          <a:custGeom>
            <a:avLst/>
            <a:gdLst>
              <a:gd name="connsiteX0" fmla="*/ 0 w 1839600"/>
              <a:gd name="connsiteY0" fmla="*/ 0 h 1658557"/>
              <a:gd name="connsiteX1" fmla="*/ 1839600 w 1839600"/>
              <a:gd name="connsiteY1" fmla="*/ 0 h 1658557"/>
              <a:gd name="connsiteX2" fmla="*/ 1839600 w 1839600"/>
              <a:gd name="connsiteY2" fmla="*/ 1658557 h 1658557"/>
              <a:gd name="connsiteX3" fmla="*/ 0 w 1839600"/>
              <a:gd name="connsiteY3" fmla="*/ 1658557 h 165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8557">
                <a:moveTo>
                  <a:pt x="0" y="0"/>
                </a:moveTo>
                <a:lnTo>
                  <a:pt x="1839600" y="0"/>
                </a:lnTo>
                <a:lnTo>
                  <a:pt x="1839600" y="1658557"/>
                </a:lnTo>
                <a:lnTo>
                  <a:pt x="0" y="1658557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3"/>
          <a:stretch>
            <a:fillRect/>
          </a:stretch>
        </p:blipFill>
        <p:spPr>
          <a:xfrm>
            <a:off x="8737612" y="1290207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3"/>
          <a:stretch>
            <a:fillRect/>
          </a:stretch>
        </p:blipFill>
        <p:spPr>
          <a:xfrm>
            <a:off x="6974979" y="2885931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sp>
        <p:nvSpPr>
          <p:cNvPr id="5" name="任意多边形 4"/>
          <p:cNvSpPr/>
          <p:nvPr/>
        </p:nvSpPr>
        <p:spPr>
          <a:xfrm rot="10800000">
            <a:off x="0" y="4462451"/>
            <a:ext cx="12199937" cy="254224"/>
          </a:xfrm>
          <a:custGeom>
            <a:avLst/>
            <a:gdLst>
              <a:gd name="connsiteX0" fmla="*/ 12651825 w 12651825"/>
              <a:gd name="connsiteY0" fmla="*/ 254165 h 254165"/>
              <a:gd name="connsiteX1" fmla="*/ 0 w 12651825"/>
              <a:gd name="connsiteY1" fmla="*/ 254165 h 254165"/>
              <a:gd name="connsiteX2" fmla="*/ 0 w 12651825"/>
              <a:gd name="connsiteY2" fmla="*/ 169500 h 254165"/>
              <a:gd name="connsiteX3" fmla="*/ 10621411 w 12651825"/>
              <a:gd name="connsiteY3" fmla="*/ 169500 h 254165"/>
              <a:gd name="connsiteX4" fmla="*/ 10823818 w 12651825"/>
              <a:gd name="connsiteY4" fmla="*/ 0 h 254165"/>
              <a:gd name="connsiteX5" fmla="*/ 11026225 w 12651825"/>
              <a:gd name="connsiteY5" fmla="*/ 169500 h 254165"/>
              <a:gd name="connsiteX6" fmla="*/ 12651825 w 12651825"/>
              <a:gd name="connsiteY6" fmla="*/ 169500 h 2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51825" h="254165">
                <a:moveTo>
                  <a:pt x="12651825" y="254165"/>
                </a:moveTo>
                <a:lnTo>
                  <a:pt x="0" y="254165"/>
                </a:lnTo>
                <a:lnTo>
                  <a:pt x="0" y="169500"/>
                </a:lnTo>
                <a:lnTo>
                  <a:pt x="10621411" y="169500"/>
                </a:lnTo>
                <a:lnTo>
                  <a:pt x="10823818" y="0"/>
                </a:lnTo>
                <a:lnTo>
                  <a:pt x="11026225" y="169500"/>
                </a:lnTo>
                <a:lnTo>
                  <a:pt x="12651825" y="169500"/>
                </a:ln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62391" y="1290813"/>
            <a:ext cx="3404242" cy="1590130"/>
            <a:chOff x="3462840" y="1290514"/>
            <a:chExt cx="3404685" cy="1589762"/>
          </a:xfrm>
        </p:grpSpPr>
        <p:sp>
          <p:nvSpPr>
            <p:cNvPr id="60" name="矩形标注 59"/>
            <p:cNvSpPr/>
            <p:nvPr/>
          </p:nvSpPr>
          <p:spPr>
            <a:xfrm rot="5400000">
              <a:off x="3549390" y="1203964"/>
              <a:ext cx="1589762" cy="1762861"/>
            </a:xfrm>
            <a:prstGeom prst="wedgeRectCallout">
              <a:avLst>
                <a:gd name="adj1" fmla="val -20833"/>
                <a:gd name="adj2" fmla="val 61602"/>
              </a:avLst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3517536" y="1475612"/>
              <a:ext cx="3349989" cy="1178120"/>
              <a:chOff x="3498486" y="1475612"/>
              <a:chExt cx="3349989" cy="1178120"/>
            </a:xfrm>
          </p:grpSpPr>
          <p:sp>
            <p:nvSpPr>
              <p:cNvPr id="88" name="TextBox 30"/>
              <p:cNvSpPr txBox="1"/>
              <p:nvPr/>
            </p:nvSpPr>
            <p:spPr>
              <a:xfrm>
                <a:off x="3886528" y="1475612"/>
                <a:ext cx="1571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3349989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机构。拥有顶尖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、顶级的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，坚持精益求精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974980" y="1290813"/>
            <a:ext cx="3910679" cy="1590130"/>
            <a:chOff x="6975887" y="1290514"/>
            <a:chExt cx="3911188" cy="1589762"/>
          </a:xfrm>
        </p:grpSpPr>
        <p:sp>
          <p:nvSpPr>
            <p:cNvPr id="61" name="矩形标注 60"/>
            <p:cNvSpPr/>
            <p:nvPr/>
          </p:nvSpPr>
          <p:spPr>
            <a:xfrm rot="5400000">
              <a:off x="7062437" y="1203964"/>
              <a:ext cx="1589762" cy="1762861"/>
            </a:xfrm>
            <a:prstGeom prst="wedgeRectCallout">
              <a:avLst>
                <a:gd name="adj1" fmla="val -20833"/>
                <a:gd name="adj2" fmla="val 61602"/>
              </a:avLst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7047177" y="1475612"/>
              <a:ext cx="3839898" cy="1178120"/>
              <a:chOff x="3498486" y="1475612"/>
              <a:chExt cx="3839898" cy="1178120"/>
            </a:xfrm>
          </p:grpSpPr>
          <p:sp>
            <p:nvSpPr>
              <p:cNvPr id="94" name="TextBox 30"/>
              <p:cNvSpPr txBox="1"/>
              <p:nvPr/>
            </p:nvSpPr>
            <p:spPr>
              <a:xfrm>
                <a:off x="3886528" y="1475612"/>
                <a:ext cx="14118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3839898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err="1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8731235" y="2883568"/>
            <a:ext cx="2925847" cy="1587869"/>
            <a:chOff x="8732372" y="2882899"/>
            <a:chExt cx="2926228" cy="1587501"/>
          </a:xfrm>
        </p:grpSpPr>
        <p:sp>
          <p:nvSpPr>
            <p:cNvPr id="77" name="矩形标注 76"/>
            <p:cNvSpPr/>
            <p:nvPr/>
          </p:nvSpPr>
          <p:spPr>
            <a:xfrm>
              <a:off x="8732372" y="2882899"/>
              <a:ext cx="1760367" cy="1587501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8815533" y="3179852"/>
              <a:ext cx="2843067" cy="1178120"/>
              <a:chOff x="3498486" y="1475612"/>
              <a:chExt cx="2843067" cy="1178120"/>
            </a:xfrm>
          </p:grpSpPr>
          <p:sp>
            <p:nvSpPr>
              <p:cNvPr id="97" name="TextBox 30"/>
              <p:cNvSpPr txBox="1"/>
              <p:nvPr/>
            </p:nvSpPr>
            <p:spPr>
              <a:xfrm>
                <a:off x="3886528" y="1475612"/>
                <a:ext cx="16835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2843067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err="1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5223783" y="2881031"/>
            <a:ext cx="3071843" cy="1582933"/>
            <a:chOff x="5224462" y="2880362"/>
            <a:chExt cx="3072243" cy="1582567"/>
          </a:xfrm>
        </p:grpSpPr>
        <p:sp>
          <p:nvSpPr>
            <p:cNvPr id="76" name="矩形标注 75"/>
            <p:cNvSpPr/>
            <p:nvPr/>
          </p:nvSpPr>
          <p:spPr>
            <a:xfrm rot="5400000">
              <a:off x="5315228" y="2789596"/>
              <a:ext cx="1582567" cy="1764099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rgbClr val="94B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5279701" y="3179852"/>
              <a:ext cx="3017004" cy="1178120"/>
              <a:chOff x="3498486" y="1475612"/>
              <a:chExt cx="3017004" cy="1178120"/>
            </a:xfrm>
          </p:grpSpPr>
          <p:sp>
            <p:nvSpPr>
              <p:cNvPr id="114" name="TextBox 30"/>
              <p:cNvSpPr txBox="1"/>
              <p:nvPr/>
            </p:nvSpPr>
            <p:spPr>
              <a:xfrm>
                <a:off x="3886528" y="1475612"/>
                <a:ext cx="16379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3017004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err="1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712163" y="2880395"/>
            <a:ext cx="2935432" cy="1603632"/>
            <a:chOff x="1712386" y="2879728"/>
            <a:chExt cx="2935814" cy="1603261"/>
          </a:xfrm>
        </p:grpSpPr>
        <p:sp>
          <p:nvSpPr>
            <p:cNvPr id="75" name="矩形标注 74"/>
            <p:cNvSpPr/>
            <p:nvPr/>
          </p:nvSpPr>
          <p:spPr>
            <a:xfrm rot="5400000">
              <a:off x="1785982" y="2806132"/>
              <a:ext cx="1603261" cy="1750453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1771269" y="3179852"/>
              <a:ext cx="2876931" cy="1178120"/>
              <a:chOff x="3498486" y="1475612"/>
              <a:chExt cx="2876931" cy="1178120"/>
            </a:xfrm>
          </p:grpSpPr>
          <p:sp>
            <p:nvSpPr>
              <p:cNvPr id="117" name="TextBox 30"/>
              <p:cNvSpPr txBox="1"/>
              <p:nvPr/>
            </p:nvSpPr>
            <p:spPr>
              <a:xfrm>
                <a:off x="3886528" y="1475612"/>
                <a:ext cx="20012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2876931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中国一家精品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机构。拥有顶尖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58394" y="5018081"/>
            <a:ext cx="12678498" cy="1179185"/>
            <a:chOff x="658479" y="5016918"/>
            <a:chExt cx="12680149" cy="1178912"/>
          </a:xfrm>
        </p:grpSpPr>
        <p:sp>
          <p:nvSpPr>
            <p:cNvPr id="34" name="TextBox 2"/>
            <p:cNvSpPr txBox="1">
              <a:spLocks noChangeArrowheads="1"/>
            </p:cNvSpPr>
            <p:nvPr/>
          </p:nvSpPr>
          <p:spPr bwMode="auto">
            <a:xfrm>
              <a:off x="658479" y="5703387"/>
              <a:ext cx="1268014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58480" y="5016918"/>
              <a:ext cx="4739020" cy="658698"/>
              <a:chOff x="658480" y="5016918"/>
              <a:chExt cx="4739020" cy="658698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658480" y="5016918"/>
                <a:ext cx="446597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上海锐普广告有限公司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58480" y="5414006"/>
                <a:ext cx="473902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0" y="527289"/>
            <a:ext cx="3123793" cy="412768"/>
            <a:chOff x="0" y="527167"/>
            <a:chExt cx="3124200" cy="412672"/>
          </a:xfrm>
        </p:grpSpPr>
        <p:sp>
          <p:nvSpPr>
            <p:cNvPr id="38" name="矩形 3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73"/>
            <p:cNvSpPr txBox="1"/>
            <p:nvPr/>
          </p:nvSpPr>
          <p:spPr>
            <a:xfrm>
              <a:off x="636270" y="533448"/>
              <a:ext cx="2487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4102</Words>
  <Application>WPS 演示</Application>
  <PresentationFormat>自定义</PresentationFormat>
  <Paragraphs>695</Paragraphs>
  <Slides>29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方正姚体</vt:lpstr>
      <vt:lpstr>微软雅黑</vt:lpstr>
      <vt:lpstr>张海山锐线体2.0</vt:lpstr>
      <vt:lpstr>汉仪大宋简</vt:lpstr>
      <vt:lpstr>Myriad Pro Cond</vt:lpstr>
      <vt:lpstr>Arial Unicode MS</vt:lpstr>
      <vt:lpstr>Calibri Light</vt:lpstr>
      <vt:lpstr>黑体</vt:lpstr>
      <vt:lpstr>迷你简中黑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锐普PPT模板</dc:title>
  <dc:creator>锐普PPT</dc:creator>
  <cp:lastModifiedBy>荷语默</cp:lastModifiedBy>
  <cp:revision>4</cp:revision>
  <dcterms:created xsi:type="dcterms:W3CDTF">2014-08-19T09:01:00Z</dcterms:created>
  <dcterms:modified xsi:type="dcterms:W3CDTF">2018-08-29T03:07:52Z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